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71" r:id="rId8"/>
    <p:sldId id="260" r:id="rId9"/>
    <p:sldId id="287" r:id="rId10"/>
    <p:sldId id="302" r:id="rId11"/>
    <p:sldId id="267" r:id="rId12"/>
    <p:sldId id="288" r:id="rId13"/>
    <p:sldId id="304" r:id="rId14"/>
    <p:sldId id="305" r:id="rId15"/>
    <p:sldId id="306" r:id="rId16"/>
    <p:sldId id="307" r:id="rId17"/>
    <p:sldId id="261" r:id="rId18"/>
    <p:sldId id="308" r:id="rId19"/>
  </p:sldIdLst>
  <p:sldSz cx="9144000" cy="5141595"/>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DA634F"/>
    <a:srgbClr val="F7BA3B"/>
    <a:srgbClr val="ADD072"/>
    <a:srgbClr val="2FB6A8"/>
    <a:srgbClr val="2C2E47"/>
    <a:srgbClr val="744289"/>
    <a:srgbClr val="E66462"/>
    <a:srgbClr val="FEB54C"/>
    <a:srgbClr val="02AFC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15" autoAdjust="0"/>
    <p:restoredTop sz="94660"/>
  </p:normalViewPr>
  <p:slideViewPr>
    <p:cSldViewPr showGuides="1">
      <p:cViewPr varScale="1">
        <p:scale>
          <a:sx n="112" d="100"/>
          <a:sy n="112" d="100"/>
        </p:scale>
        <p:origin x="426" y="102"/>
      </p:cViewPr>
      <p:guideLst>
        <p:guide orient="horz" pos="14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gs" Target="tags/tag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887DDF-0DAE-4FDF-A791-E64A7BFDA02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730213-C7A7-41CC-918A-A6DC9FA1725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https://blog.csdn.net/weixin_39866963/article/details/111235826</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71730213-C7A7-41CC-918A-A6DC9FA1725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730213-C7A7-41CC-918A-A6DC9FA1725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730213-C7A7-41CC-918A-A6DC9FA1725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730213-C7A7-41CC-918A-A6DC9FA1725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730213-C7A7-41CC-918A-A6DC9FA1725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730213-C7A7-41CC-918A-A6DC9FA1725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730213-C7A7-41CC-918A-A6DC9FA1725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https://blog.csdn.net/weixin_39866963/article/details/111235826</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71730213-C7A7-41CC-918A-A6DC9FA1725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730213-C7A7-41CC-918A-A6DC9FA1725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730213-C7A7-41CC-918A-A6DC9FA1725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730213-C7A7-41CC-918A-A6DC9FA1725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730213-C7A7-41CC-918A-A6DC9FA1725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730213-C7A7-41CC-918A-A6DC9FA1725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730213-C7A7-41CC-918A-A6DC9FA1725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730213-C7A7-41CC-918A-A6DC9FA1725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730213-C7A7-41CC-918A-A6DC9FA1725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326"/>
            <a:ext cx="7772400" cy="110217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3751"/>
            <a:ext cx="6400800" cy="1314044"/>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9C828EB-24EE-4A31-9BA5-B664883E82A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13CE2E-101C-45E3-A183-32D265DB4F2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9C828EB-24EE-4A31-9BA5-B664883E82A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13CE2E-101C-45E3-A183-32D265DB4F2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15"/>
            <a:ext cx="2057400" cy="438729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15"/>
            <a:ext cx="6019800" cy="438729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9C828EB-24EE-4A31-9BA5-B664883E82A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13CE2E-101C-45E3-A183-32D265DB4F2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9C828EB-24EE-4A31-9BA5-B664883E82A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13CE2E-101C-45E3-A183-32D265DB4F2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4156"/>
            <a:ext cx="7772400" cy="1021241"/>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79363"/>
            <a:ext cx="7772400" cy="1124793"/>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E9C828EB-24EE-4A31-9BA5-B664883E82A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13CE2E-101C-45E3-A183-32D265DB4F2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199780"/>
            <a:ext cx="4038600" cy="3393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99780"/>
            <a:ext cx="4038600" cy="3393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E9C828EB-24EE-4A31-9BA5-B664883E82A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13CE2E-101C-45E3-A183-32D265DB4F2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0980"/>
            <a:ext cx="4040188" cy="47967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0653"/>
            <a:ext cx="4040188" cy="29625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0980"/>
            <a:ext cx="4041775" cy="47967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0653"/>
            <a:ext cx="4041775" cy="29625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9C828EB-24EE-4A31-9BA5-B664883E82A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813CE2E-101C-45E3-A183-32D265DB4F2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9C828EB-24EE-4A31-9BA5-B664883E82A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813CE2E-101C-45E3-A183-32D265DB4F2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C828EB-24EE-4A31-9BA5-B664883E82A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813CE2E-101C-45E3-A183-32D265DB4F2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24"/>
            <a:ext cx="3008313" cy="871269"/>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25"/>
            <a:ext cx="5111750" cy="43884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5993"/>
            <a:ext cx="3008313" cy="35172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9C828EB-24EE-4A31-9BA5-B664883E82A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13CE2E-101C-45E3-A183-32D265DB4F2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599339"/>
            <a:ext cx="5486400" cy="424922"/>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439"/>
            <a:ext cx="5486400" cy="308514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4262"/>
            <a:ext cx="5486400" cy="60346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9C828EB-24EE-4A31-9BA5-B664883E82A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13CE2E-101C-45E3-A183-32D265DB4F2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C2E4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15"/>
            <a:ext cx="8229600" cy="856986"/>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99780"/>
            <a:ext cx="8229600" cy="3393425"/>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5792"/>
            <a:ext cx="2133600" cy="273759"/>
          </a:xfrm>
          <a:prstGeom prst="rect">
            <a:avLst/>
          </a:prstGeom>
        </p:spPr>
        <p:txBody>
          <a:bodyPr vert="horz" lIns="91440" tIns="45720" rIns="91440" bIns="45720" rtlCol="0" anchor="ctr"/>
          <a:lstStyle>
            <a:lvl1pPr algn="l">
              <a:defRPr sz="1200">
                <a:solidFill>
                  <a:schemeClr val="tx1">
                    <a:tint val="75000"/>
                  </a:schemeClr>
                </a:solidFill>
              </a:defRPr>
            </a:lvl1pPr>
          </a:lstStyle>
          <a:p>
            <a:fld id="{E9C828EB-24EE-4A31-9BA5-B664883E82A4}" type="datetimeFigureOut">
              <a:rPr lang="zh-CN" altLang="en-US" smtClean="0"/>
            </a:fld>
            <a:endParaRPr lang="zh-CN" altLang="en-US"/>
          </a:p>
        </p:txBody>
      </p:sp>
      <p:sp>
        <p:nvSpPr>
          <p:cNvPr id="5" name="页脚占位符 4"/>
          <p:cNvSpPr>
            <a:spLocks noGrp="1"/>
          </p:cNvSpPr>
          <p:nvPr>
            <p:ph type="ftr" sz="quarter" idx="3"/>
          </p:nvPr>
        </p:nvSpPr>
        <p:spPr>
          <a:xfrm>
            <a:off x="3124200" y="4765792"/>
            <a:ext cx="2895600" cy="27375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5792"/>
            <a:ext cx="2133600" cy="273759"/>
          </a:xfrm>
          <a:prstGeom prst="rect">
            <a:avLst/>
          </a:prstGeom>
        </p:spPr>
        <p:txBody>
          <a:bodyPr vert="horz" lIns="91440" tIns="45720" rIns="91440" bIns="45720" rtlCol="0" anchor="ctr"/>
          <a:lstStyle>
            <a:lvl1pPr algn="r">
              <a:defRPr sz="1200">
                <a:solidFill>
                  <a:schemeClr val="tx1">
                    <a:tint val="75000"/>
                  </a:schemeClr>
                </a:solidFill>
              </a:defRPr>
            </a:lvl1pPr>
          </a:lstStyle>
          <a:p>
            <a:fld id="{B813CE2E-101C-45E3-A183-32D265DB4F2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直接连接符 34"/>
          <p:cNvCxnSpPr/>
          <p:nvPr/>
        </p:nvCxnSpPr>
        <p:spPr>
          <a:xfrm flipH="1">
            <a:off x="3121174" y="-165348"/>
            <a:ext cx="2901652" cy="2901652"/>
          </a:xfrm>
          <a:prstGeom prst="line">
            <a:avLst/>
          </a:prstGeom>
          <a:ln w="25400">
            <a:solidFill>
              <a:srgbClr val="F7BA3B"/>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615191" y="1330292"/>
            <a:ext cx="1005648" cy="1005648"/>
            <a:chOff x="4615191" y="1330292"/>
            <a:chExt cx="1005648" cy="1005648"/>
          </a:xfrm>
        </p:grpSpPr>
        <p:sp>
          <p:nvSpPr>
            <p:cNvPr id="29" name="椭圆 28"/>
            <p:cNvSpPr/>
            <p:nvPr/>
          </p:nvSpPr>
          <p:spPr>
            <a:xfrm>
              <a:off x="4615191" y="1330292"/>
              <a:ext cx="1005648" cy="1005648"/>
            </a:xfrm>
            <a:prstGeom prst="ellipse">
              <a:avLst/>
            </a:pr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sp>
          <p:nvSpPr>
            <p:cNvPr id="28" name="椭圆 27"/>
            <p:cNvSpPr/>
            <p:nvPr/>
          </p:nvSpPr>
          <p:spPr>
            <a:xfrm>
              <a:off x="4734911" y="1450012"/>
              <a:ext cx="766208" cy="766208"/>
            </a:xfrm>
            <a:prstGeom prst="ellipse">
              <a:avLst/>
            </a:prstGeom>
            <a:solidFill>
              <a:srgbClr val="F7BA3B"/>
            </a:solidFill>
            <a:ln>
              <a:noFill/>
            </a:ln>
            <a:effectLst>
              <a:outerShdw blurRad="152400" dist="50800" dir="2700000" algn="tl" rotWithShape="0">
                <a:prstClr val="black">
                  <a:alpha val="30000"/>
                </a:prstClr>
              </a:outerShdw>
              <a:softEdge rad="0"/>
            </a:effectLst>
            <a:scene3d>
              <a:camera prst="orthographicFront"/>
              <a:lightRig rig="threePt" dir="t">
                <a:rot lat="0" lon="0" rev="0"/>
              </a:lightRig>
            </a:scene3d>
            <a:sp3d prstMaterial="softEdge">
              <a:bevelT w="146050" h="31750"/>
              <a:bevelB w="0" h="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grpSp>
      <p:sp>
        <p:nvSpPr>
          <p:cNvPr id="37" name="Rectangle 5"/>
          <p:cNvSpPr>
            <a:spLocks noChangeArrowheads="1"/>
          </p:cNvSpPr>
          <p:nvPr/>
        </p:nvSpPr>
        <p:spPr bwMode="auto">
          <a:xfrm>
            <a:off x="2540000" y="3003004"/>
            <a:ext cx="4064000"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buFont typeface="Arial" panose="020B0604020202020204" pitchFamily="34" charset="0"/>
              <a:buNone/>
            </a:pPr>
            <a:r>
              <a:rPr lang="zh-CN" altLang="en-US" sz="4000" dirty="0">
                <a:solidFill>
                  <a:schemeClr val="bg1"/>
                </a:solidFill>
                <a:latin typeface="Arial" panose="020B0604020202020204" pitchFamily="34" charset="0"/>
                <a:ea typeface="微软雅黑" panose="020B0503020204020204" pitchFamily="34" charset="-122"/>
              </a:rPr>
              <a:t>编译优化序列选择</a:t>
            </a:r>
            <a:endParaRPr lang="zh-CN" altLang="en-US" sz="4000" dirty="0">
              <a:solidFill>
                <a:schemeClr val="bg1"/>
              </a:solidFill>
              <a:latin typeface="Arial" panose="020B0604020202020204" pitchFamily="34" charset="0"/>
              <a:ea typeface="微软雅黑" panose="020B0503020204020204" pitchFamily="34" charset="-122"/>
            </a:endParaRPr>
          </a:p>
        </p:txBody>
      </p:sp>
      <p:sp>
        <p:nvSpPr>
          <p:cNvPr id="39" name="Rectangle 7"/>
          <p:cNvSpPr>
            <a:spLocks noChangeArrowheads="1"/>
          </p:cNvSpPr>
          <p:nvPr/>
        </p:nvSpPr>
        <p:spPr bwMode="auto">
          <a:xfrm>
            <a:off x="3117236" y="3723084"/>
            <a:ext cx="3036570" cy="21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buFont typeface="Arial" panose="020B0604020202020204" pitchFamily="34" charset="0"/>
              <a:buNone/>
            </a:pPr>
            <a:r>
              <a:rPr lang="en-US" altLang="zh-CN" sz="1400" dirty="0">
                <a:solidFill>
                  <a:schemeClr val="bg1"/>
                </a:solidFill>
                <a:latin typeface="Arial" panose="020B0604020202020204" pitchFamily="34" charset="0"/>
              </a:rPr>
              <a:t>Compile optimized sequence selection</a:t>
            </a:r>
            <a:endParaRPr lang="en-US" altLang="zh-CN" sz="1400" dirty="0">
              <a:solidFill>
                <a:schemeClr val="bg1"/>
              </a:solidFill>
              <a:latin typeface="Arial" panose="020B0604020202020204" pitchFamily="34" charset="0"/>
            </a:endParaRPr>
          </a:p>
        </p:txBody>
      </p:sp>
      <p:grpSp>
        <p:nvGrpSpPr>
          <p:cNvPr id="7" name="组合 6"/>
          <p:cNvGrpSpPr/>
          <p:nvPr/>
        </p:nvGrpSpPr>
        <p:grpSpPr>
          <a:xfrm>
            <a:off x="2402370" y="1330292"/>
            <a:ext cx="1005648" cy="1005648"/>
            <a:chOff x="2402370" y="1330292"/>
            <a:chExt cx="1005648" cy="1005648"/>
          </a:xfrm>
        </p:grpSpPr>
        <p:sp>
          <p:nvSpPr>
            <p:cNvPr id="12" name="椭圆 11"/>
            <p:cNvSpPr/>
            <p:nvPr/>
          </p:nvSpPr>
          <p:spPr>
            <a:xfrm>
              <a:off x="2402370" y="1330292"/>
              <a:ext cx="1005648" cy="1005648"/>
            </a:xfrm>
            <a:prstGeom prst="ellipse">
              <a:avLst/>
            </a:pr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sp>
          <p:nvSpPr>
            <p:cNvPr id="11" name="椭圆 10"/>
            <p:cNvSpPr/>
            <p:nvPr/>
          </p:nvSpPr>
          <p:spPr>
            <a:xfrm>
              <a:off x="2522090" y="1450012"/>
              <a:ext cx="766208" cy="766208"/>
            </a:xfrm>
            <a:prstGeom prst="ellipse">
              <a:avLst/>
            </a:prstGeom>
            <a:solidFill>
              <a:srgbClr val="2FB6A8"/>
            </a:solidFill>
            <a:ln>
              <a:noFill/>
            </a:ln>
            <a:effectLst>
              <a:outerShdw blurRad="152400" dist="50800" dir="2700000" algn="tl" rotWithShape="0">
                <a:prstClr val="black">
                  <a:alpha val="30000"/>
                </a:prstClr>
              </a:outerShdw>
              <a:softEdge rad="0"/>
            </a:effectLst>
            <a:scene3d>
              <a:camera prst="orthographicFront"/>
              <a:lightRig rig="threePt" dir="t">
                <a:rot lat="0" lon="0" rev="0"/>
              </a:lightRig>
            </a:scene3d>
            <a:sp3d prstMaterial="softEdge">
              <a:bevelT w="146050" h="31750"/>
              <a:bevelB w="0" h="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grpSp>
      <p:grpSp>
        <p:nvGrpSpPr>
          <p:cNvPr id="14" name="组合 13"/>
          <p:cNvGrpSpPr/>
          <p:nvPr/>
        </p:nvGrpSpPr>
        <p:grpSpPr>
          <a:xfrm>
            <a:off x="3508476" y="1330292"/>
            <a:ext cx="1005648" cy="1005648"/>
            <a:chOff x="3508476" y="1330292"/>
            <a:chExt cx="1005648" cy="1005648"/>
          </a:xfrm>
        </p:grpSpPr>
        <p:sp>
          <p:nvSpPr>
            <p:cNvPr id="26" name="椭圆 25"/>
            <p:cNvSpPr/>
            <p:nvPr/>
          </p:nvSpPr>
          <p:spPr>
            <a:xfrm>
              <a:off x="3508476" y="1330292"/>
              <a:ext cx="1005648" cy="1005648"/>
            </a:xfrm>
            <a:prstGeom prst="ellipse">
              <a:avLst/>
            </a:pr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sp>
          <p:nvSpPr>
            <p:cNvPr id="25" name="椭圆 24"/>
            <p:cNvSpPr/>
            <p:nvPr/>
          </p:nvSpPr>
          <p:spPr>
            <a:xfrm>
              <a:off x="3628196" y="1450012"/>
              <a:ext cx="766208" cy="766208"/>
            </a:xfrm>
            <a:prstGeom prst="ellipse">
              <a:avLst/>
            </a:prstGeom>
            <a:solidFill>
              <a:srgbClr val="ADD072"/>
            </a:solidFill>
            <a:ln>
              <a:noFill/>
            </a:ln>
            <a:effectLst>
              <a:outerShdw blurRad="152400" dist="50800" dir="2700000" algn="tl" rotWithShape="0">
                <a:prstClr val="black">
                  <a:alpha val="30000"/>
                </a:prstClr>
              </a:outerShdw>
              <a:softEdge rad="0"/>
            </a:effectLst>
            <a:scene3d>
              <a:camera prst="orthographicFront"/>
              <a:lightRig rig="threePt" dir="t">
                <a:rot lat="0" lon="0" rev="0"/>
              </a:lightRig>
            </a:scene3d>
            <a:sp3d prstMaterial="softEdge">
              <a:bevelT w="146050" h="31750"/>
              <a:bevelB w="0" h="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grpSp>
      <p:grpSp>
        <p:nvGrpSpPr>
          <p:cNvPr id="17" name="组合 16"/>
          <p:cNvGrpSpPr/>
          <p:nvPr/>
        </p:nvGrpSpPr>
        <p:grpSpPr>
          <a:xfrm>
            <a:off x="5728373" y="1330292"/>
            <a:ext cx="1005648" cy="1005648"/>
            <a:chOff x="5728373" y="1330292"/>
            <a:chExt cx="1005648" cy="1005648"/>
          </a:xfrm>
        </p:grpSpPr>
        <p:sp>
          <p:nvSpPr>
            <p:cNvPr id="32" name="椭圆 31"/>
            <p:cNvSpPr/>
            <p:nvPr/>
          </p:nvSpPr>
          <p:spPr>
            <a:xfrm>
              <a:off x="5728373" y="1330292"/>
              <a:ext cx="1005648" cy="1005648"/>
            </a:xfrm>
            <a:prstGeom prst="ellipse">
              <a:avLst/>
            </a:pr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sp>
          <p:nvSpPr>
            <p:cNvPr id="31" name="椭圆 30"/>
            <p:cNvSpPr/>
            <p:nvPr/>
          </p:nvSpPr>
          <p:spPr>
            <a:xfrm>
              <a:off x="5848093" y="1450012"/>
              <a:ext cx="766208" cy="766208"/>
            </a:xfrm>
            <a:prstGeom prst="ellipse">
              <a:avLst/>
            </a:prstGeom>
            <a:solidFill>
              <a:srgbClr val="DA634F"/>
            </a:solidFill>
            <a:ln>
              <a:noFill/>
            </a:ln>
            <a:effectLst>
              <a:outerShdw blurRad="152400" dist="50800" dir="2700000" algn="tl" rotWithShape="0">
                <a:prstClr val="black">
                  <a:alpha val="30000"/>
                </a:prstClr>
              </a:outerShdw>
              <a:softEdge rad="0"/>
            </a:effectLst>
            <a:scene3d>
              <a:camera prst="orthographicFront"/>
              <a:lightRig rig="threePt" dir="t">
                <a:rot lat="0" lon="0" rev="0"/>
              </a:lightRig>
            </a:scene3d>
            <a:sp3d prstMaterial="softEdge">
              <a:bevelT w="146050" h="31750"/>
              <a:bevelB w="0" h="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grpSp>
      <p:sp>
        <p:nvSpPr>
          <p:cNvPr id="15" name="TextBox 14"/>
          <p:cNvSpPr txBox="1"/>
          <p:nvPr/>
        </p:nvSpPr>
        <p:spPr>
          <a:xfrm>
            <a:off x="2715329" y="1479173"/>
            <a:ext cx="379730" cy="706755"/>
          </a:xfrm>
          <a:prstGeom prst="rect">
            <a:avLst/>
          </a:prstGeom>
          <a:noFill/>
        </p:spPr>
        <p:txBody>
          <a:bodyPr wrap="square" rtlCol="0">
            <a:spAutoFit/>
          </a:bodyPr>
          <a:lstStyle/>
          <a:p>
            <a:pPr algn="ctr"/>
            <a:r>
              <a:rPr lang="zh-CN" altLang="en-US" sz="4000" dirty="0">
                <a:solidFill>
                  <a:schemeClr val="bg1"/>
                </a:solidFill>
                <a:latin typeface="Impact" panose="020B0806030902050204" pitchFamily="34" charset="0"/>
              </a:rPr>
              <a:t>编</a:t>
            </a:r>
            <a:endParaRPr lang="zh-CN" altLang="en-US" sz="4000" dirty="0">
              <a:solidFill>
                <a:schemeClr val="bg1"/>
              </a:solidFill>
              <a:latin typeface="Impact" panose="020B0806030902050204" pitchFamily="34" charset="0"/>
            </a:endParaRPr>
          </a:p>
        </p:txBody>
      </p:sp>
      <p:sp>
        <p:nvSpPr>
          <p:cNvPr id="27" name="TextBox 26"/>
          <p:cNvSpPr txBox="1"/>
          <p:nvPr/>
        </p:nvSpPr>
        <p:spPr>
          <a:xfrm>
            <a:off x="3821435" y="1479173"/>
            <a:ext cx="379730" cy="706755"/>
          </a:xfrm>
          <a:prstGeom prst="rect">
            <a:avLst/>
          </a:prstGeom>
          <a:noFill/>
        </p:spPr>
        <p:txBody>
          <a:bodyPr wrap="square" rtlCol="0">
            <a:spAutoFit/>
          </a:bodyPr>
          <a:lstStyle/>
          <a:p>
            <a:pPr algn="ctr"/>
            <a:r>
              <a:rPr lang="zh-CN" altLang="en-US" sz="4000" dirty="0">
                <a:solidFill>
                  <a:schemeClr val="bg1"/>
                </a:solidFill>
                <a:latin typeface="Impact" panose="020B0806030902050204" pitchFamily="34" charset="0"/>
              </a:rPr>
              <a:t>译</a:t>
            </a:r>
            <a:endParaRPr lang="zh-CN" altLang="en-US" sz="4000" dirty="0">
              <a:solidFill>
                <a:schemeClr val="bg1"/>
              </a:solidFill>
              <a:latin typeface="Impact" panose="020B0806030902050204" pitchFamily="34" charset="0"/>
            </a:endParaRPr>
          </a:p>
        </p:txBody>
      </p:sp>
      <p:sp>
        <p:nvSpPr>
          <p:cNvPr id="30" name="TextBox 29"/>
          <p:cNvSpPr txBox="1"/>
          <p:nvPr/>
        </p:nvSpPr>
        <p:spPr>
          <a:xfrm>
            <a:off x="4928150" y="1479173"/>
            <a:ext cx="379730" cy="706755"/>
          </a:xfrm>
          <a:prstGeom prst="rect">
            <a:avLst/>
          </a:prstGeom>
          <a:noFill/>
        </p:spPr>
        <p:txBody>
          <a:bodyPr wrap="square" rtlCol="0">
            <a:spAutoFit/>
          </a:bodyPr>
          <a:lstStyle/>
          <a:p>
            <a:pPr algn="ctr"/>
            <a:r>
              <a:rPr lang="zh-CN" altLang="en-US" sz="4000" dirty="0">
                <a:solidFill>
                  <a:schemeClr val="bg1"/>
                </a:solidFill>
                <a:latin typeface="Impact" panose="020B0806030902050204" pitchFamily="34" charset="0"/>
              </a:rPr>
              <a:t>原</a:t>
            </a:r>
            <a:endParaRPr lang="zh-CN" altLang="en-US" sz="4000" dirty="0">
              <a:solidFill>
                <a:schemeClr val="bg1"/>
              </a:solidFill>
              <a:latin typeface="Impact" panose="020B0806030902050204" pitchFamily="34" charset="0"/>
            </a:endParaRPr>
          </a:p>
        </p:txBody>
      </p:sp>
      <p:sp>
        <p:nvSpPr>
          <p:cNvPr id="33" name="TextBox 32"/>
          <p:cNvSpPr txBox="1"/>
          <p:nvPr/>
        </p:nvSpPr>
        <p:spPr>
          <a:xfrm>
            <a:off x="6041332" y="1479173"/>
            <a:ext cx="379730" cy="706755"/>
          </a:xfrm>
          <a:prstGeom prst="rect">
            <a:avLst/>
          </a:prstGeom>
          <a:noFill/>
        </p:spPr>
        <p:txBody>
          <a:bodyPr wrap="square" rtlCol="0">
            <a:spAutoFit/>
          </a:bodyPr>
          <a:lstStyle/>
          <a:p>
            <a:pPr algn="ctr"/>
            <a:r>
              <a:rPr lang="zh-CN" altLang="en-US" sz="4000" dirty="0">
                <a:solidFill>
                  <a:schemeClr val="bg1"/>
                </a:solidFill>
                <a:latin typeface="Impact" panose="020B0806030902050204" pitchFamily="34" charset="0"/>
              </a:rPr>
              <a:t>理</a:t>
            </a:r>
            <a:endParaRPr lang="zh-CN" altLang="en-US" sz="4000" dirty="0">
              <a:solidFill>
                <a:schemeClr val="bg1"/>
              </a:solidFill>
              <a:latin typeface="Impact" panose="020B0806030902050204" pitchFamily="34" charset="0"/>
            </a:endParaRPr>
          </a:p>
        </p:txBody>
      </p:sp>
      <p:cxnSp>
        <p:nvCxnSpPr>
          <p:cNvPr id="6" name="直接连接符 5"/>
          <p:cNvCxnSpPr/>
          <p:nvPr/>
        </p:nvCxnSpPr>
        <p:spPr>
          <a:xfrm flipH="1">
            <a:off x="-324544" y="1490836"/>
            <a:ext cx="965026" cy="965026"/>
          </a:xfrm>
          <a:prstGeom prst="line">
            <a:avLst/>
          </a:prstGeom>
          <a:ln w="25400">
            <a:solidFill>
              <a:srgbClr val="2FB6A8"/>
            </a:solidFill>
            <a:headEnd type="triangle"/>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668344" y="-237356"/>
            <a:ext cx="1080120" cy="1080120"/>
          </a:xfrm>
          <a:prstGeom prst="line">
            <a:avLst/>
          </a:prstGeom>
          <a:ln w="25400">
            <a:solidFill>
              <a:srgbClr val="ADD07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20100" y="4033217"/>
            <a:ext cx="1728192" cy="1728192"/>
          </a:xfrm>
          <a:prstGeom prst="line">
            <a:avLst/>
          </a:prstGeom>
          <a:ln w="25400">
            <a:solidFill>
              <a:srgbClr val="F7BA3B"/>
            </a:solidFill>
            <a:headEnd type="triangle"/>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7596336" y="1130796"/>
            <a:ext cx="1979712" cy="1979712"/>
          </a:xfrm>
          <a:prstGeom prst="line">
            <a:avLst/>
          </a:prstGeom>
          <a:ln w="25400">
            <a:solidFill>
              <a:srgbClr val="DA634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6948264" y="3795092"/>
            <a:ext cx="1656184" cy="1656184"/>
          </a:xfrm>
          <a:prstGeom prst="line">
            <a:avLst/>
          </a:prstGeom>
          <a:ln w="25400">
            <a:solidFill>
              <a:srgbClr val="2FB6A8"/>
            </a:solidFill>
            <a:headEnd type="triangle"/>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5292080" y="4659188"/>
            <a:ext cx="767730" cy="767730"/>
          </a:xfrm>
          <a:prstGeom prst="line">
            <a:avLst/>
          </a:prstGeom>
          <a:ln w="25400">
            <a:solidFill>
              <a:srgbClr val="DA634F"/>
            </a:solidFill>
            <a:headEnd type="triangle"/>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1187624" y="-597396"/>
            <a:ext cx="1541092" cy="1541090"/>
          </a:xfrm>
          <a:prstGeom prst="line">
            <a:avLst/>
          </a:prstGeom>
          <a:ln w="25400">
            <a:solidFill>
              <a:srgbClr val="2FB6A8"/>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899592" y="2354263"/>
            <a:ext cx="720080" cy="720080"/>
          </a:xfrm>
          <a:prstGeom prst="line">
            <a:avLst/>
          </a:prstGeom>
          <a:ln w="25400">
            <a:solidFill>
              <a:srgbClr val="ADD072"/>
            </a:solidFill>
            <a:headEnd type="triangle"/>
          </a:ln>
        </p:spPr>
        <p:style>
          <a:lnRef idx="1">
            <a:schemeClr val="accent1"/>
          </a:lnRef>
          <a:fillRef idx="0">
            <a:schemeClr val="accent1"/>
          </a:fillRef>
          <a:effectRef idx="0">
            <a:schemeClr val="accent1"/>
          </a:effectRef>
          <a:fontRef idx="minor">
            <a:schemeClr val="tx1"/>
          </a:fontRef>
        </p:style>
      </p:cxnSp>
      <p:sp>
        <p:nvSpPr>
          <p:cNvPr id="64" name="Rectangle 7"/>
          <p:cNvSpPr>
            <a:spLocks noChangeArrowheads="1"/>
          </p:cNvSpPr>
          <p:nvPr/>
        </p:nvSpPr>
        <p:spPr bwMode="auto">
          <a:xfrm>
            <a:off x="3924079" y="4524826"/>
            <a:ext cx="889000" cy="15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fontAlgn="base">
              <a:spcBef>
                <a:spcPct val="0"/>
              </a:spcBef>
              <a:spcAft>
                <a:spcPct val="0"/>
              </a:spcAft>
              <a:buFont typeface="Arial" panose="020B0604020202020204" pitchFamily="34" charset="0"/>
              <a:buNone/>
            </a:pPr>
            <a:r>
              <a:rPr lang="zh-CN" altLang="en-US" sz="1000" dirty="0">
                <a:solidFill>
                  <a:schemeClr val="bg1"/>
                </a:solidFill>
                <a:latin typeface="微软雅黑" panose="020B0503020204020204" pitchFamily="34" charset="-122"/>
                <a:ea typeface="微软雅黑" panose="020B0503020204020204" pitchFamily="34" charset="-122"/>
              </a:rPr>
              <a:t>汇报人：魏伯繁</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65" name="Rectangle 7"/>
          <p:cNvSpPr>
            <a:spLocks noChangeArrowheads="1"/>
          </p:cNvSpPr>
          <p:nvPr/>
        </p:nvSpPr>
        <p:spPr bwMode="auto">
          <a:xfrm>
            <a:off x="3420358" y="4154621"/>
            <a:ext cx="1905000" cy="15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buFont typeface="Arial" panose="020B0604020202020204" pitchFamily="34" charset="0"/>
              <a:buNone/>
            </a:pPr>
            <a:r>
              <a:rPr lang="zh-CN" altLang="en-US" sz="1000" dirty="0">
                <a:solidFill>
                  <a:schemeClr val="bg1"/>
                </a:solidFill>
                <a:latin typeface="微软雅黑" panose="020B0503020204020204" pitchFamily="34" charset="-122"/>
                <a:ea typeface="微软雅黑" panose="020B0503020204020204" pitchFamily="34" charset="-122"/>
              </a:rPr>
              <a:t>授课教师：王刚老师、李忠伟老师</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60000">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14:bounceEnd="60000">
                                          <p:cBhvr additive="base">
                                            <p:cTn id="7" dur="750" fill="hold"/>
                                            <p:tgtEl>
                                              <p:spTgt spid="54"/>
                                            </p:tgtEl>
                                            <p:attrNameLst>
                                              <p:attrName>ppt_x</p:attrName>
                                            </p:attrNameLst>
                                          </p:cBhvr>
                                          <p:tavLst>
                                            <p:tav tm="0">
                                              <p:val>
                                                <p:strVal val="#ppt_x"/>
                                              </p:val>
                                            </p:tav>
                                            <p:tav tm="100000">
                                              <p:val>
                                                <p:strVal val="#ppt_x"/>
                                              </p:val>
                                            </p:tav>
                                          </p:tavLst>
                                        </p:anim>
                                        <p:anim calcmode="lin" valueType="num" p14:bounceEnd="60000">
                                          <p:cBhvr additive="base">
                                            <p:cTn id="8" dur="750" fill="hold"/>
                                            <p:tgtEl>
                                              <p:spTgt spid="5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60000">
                                      <p:stCondLst>
                                        <p:cond delay="100"/>
                                      </p:stCondLst>
                                      <p:childTnLst>
                                        <p:set>
                                          <p:cBhvr>
                                            <p:cTn id="10" dur="1" fill="hold">
                                              <p:stCondLst>
                                                <p:cond delay="0"/>
                                              </p:stCondLst>
                                            </p:cTn>
                                            <p:tgtEl>
                                              <p:spTgt spid="35"/>
                                            </p:tgtEl>
                                            <p:attrNameLst>
                                              <p:attrName>style.visibility</p:attrName>
                                            </p:attrNameLst>
                                          </p:cBhvr>
                                          <p:to>
                                            <p:strVal val="visible"/>
                                          </p:to>
                                        </p:set>
                                        <p:anim calcmode="lin" valueType="num" p14:bounceEnd="60000">
                                          <p:cBhvr additive="base">
                                            <p:cTn id="11" dur="750" fill="hold"/>
                                            <p:tgtEl>
                                              <p:spTgt spid="35"/>
                                            </p:tgtEl>
                                            <p:attrNameLst>
                                              <p:attrName>ppt_x</p:attrName>
                                            </p:attrNameLst>
                                          </p:cBhvr>
                                          <p:tavLst>
                                            <p:tav tm="0">
                                              <p:val>
                                                <p:strVal val="#ppt_x"/>
                                              </p:val>
                                            </p:tav>
                                            <p:tav tm="100000">
                                              <p:val>
                                                <p:strVal val="#ppt_x"/>
                                              </p:val>
                                            </p:tav>
                                          </p:tavLst>
                                        </p:anim>
                                        <p:anim calcmode="lin" valueType="num" p14:bounceEnd="60000">
                                          <p:cBhvr additive="base">
                                            <p:cTn id="12" dur="750" fill="hold"/>
                                            <p:tgtEl>
                                              <p:spTgt spid="35"/>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14:presetBounceEnd="60000">
                                      <p:stCondLst>
                                        <p:cond delay="200"/>
                                      </p:stCondLst>
                                      <p:childTnLst>
                                        <p:set>
                                          <p:cBhvr>
                                            <p:cTn id="14" dur="1" fill="hold">
                                              <p:stCondLst>
                                                <p:cond delay="0"/>
                                              </p:stCondLst>
                                            </p:cTn>
                                            <p:tgtEl>
                                              <p:spTgt spid="34"/>
                                            </p:tgtEl>
                                            <p:attrNameLst>
                                              <p:attrName>style.visibility</p:attrName>
                                            </p:attrNameLst>
                                          </p:cBhvr>
                                          <p:to>
                                            <p:strVal val="visible"/>
                                          </p:to>
                                        </p:set>
                                        <p:anim calcmode="lin" valueType="num" p14:bounceEnd="60000">
                                          <p:cBhvr additive="base">
                                            <p:cTn id="15" dur="750" fill="hold"/>
                                            <p:tgtEl>
                                              <p:spTgt spid="34"/>
                                            </p:tgtEl>
                                            <p:attrNameLst>
                                              <p:attrName>ppt_x</p:attrName>
                                            </p:attrNameLst>
                                          </p:cBhvr>
                                          <p:tavLst>
                                            <p:tav tm="0">
                                              <p:val>
                                                <p:strVal val="#ppt_x"/>
                                              </p:val>
                                            </p:tav>
                                            <p:tav tm="100000">
                                              <p:val>
                                                <p:strVal val="#ppt_x"/>
                                              </p:val>
                                            </p:tav>
                                          </p:tavLst>
                                        </p:anim>
                                        <p:anim calcmode="lin" valueType="num" p14:bounceEnd="60000">
                                          <p:cBhvr additive="base">
                                            <p:cTn id="16" dur="750" fill="hold"/>
                                            <p:tgtEl>
                                              <p:spTgt spid="34"/>
                                            </p:tgtEl>
                                            <p:attrNameLst>
                                              <p:attrName>ppt_y</p:attrName>
                                            </p:attrNameLst>
                                          </p:cBhvr>
                                          <p:tavLst>
                                            <p:tav tm="0">
                                              <p:val>
                                                <p:strVal val="0-#ppt_h/2"/>
                                              </p:val>
                                            </p:tav>
                                            <p:tav tm="100000">
                                              <p:val>
                                                <p:strVal val="#ppt_y"/>
                                              </p:val>
                                            </p:tav>
                                          </p:tavLst>
                                        </p:anim>
                                      </p:childTnLst>
                                    </p:cTn>
                                  </p:par>
                                  <p:par>
                                    <p:cTn id="17" presetID="2" presetClass="entr" presetSubtype="3" fill="hold" nodeType="withEffect" p14:presetBounceEnd="60000">
                                      <p:stCondLst>
                                        <p:cond delay="300"/>
                                      </p:stCondLst>
                                      <p:childTnLst>
                                        <p:set>
                                          <p:cBhvr>
                                            <p:cTn id="18" dur="1" fill="hold">
                                              <p:stCondLst>
                                                <p:cond delay="0"/>
                                              </p:stCondLst>
                                            </p:cTn>
                                            <p:tgtEl>
                                              <p:spTgt spid="42"/>
                                            </p:tgtEl>
                                            <p:attrNameLst>
                                              <p:attrName>style.visibility</p:attrName>
                                            </p:attrNameLst>
                                          </p:cBhvr>
                                          <p:to>
                                            <p:strVal val="visible"/>
                                          </p:to>
                                        </p:set>
                                        <p:anim calcmode="lin" valueType="num" p14:bounceEnd="60000">
                                          <p:cBhvr additive="base">
                                            <p:cTn id="19" dur="750" fill="hold"/>
                                            <p:tgtEl>
                                              <p:spTgt spid="42"/>
                                            </p:tgtEl>
                                            <p:attrNameLst>
                                              <p:attrName>ppt_x</p:attrName>
                                            </p:attrNameLst>
                                          </p:cBhvr>
                                          <p:tavLst>
                                            <p:tav tm="0">
                                              <p:val>
                                                <p:strVal val="1+#ppt_w/2"/>
                                              </p:val>
                                            </p:tav>
                                            <p:tav tm="100000">
                                              <p:val>
                                                <p:strVal val="#ppt_x"/>
                                              </p:val>
                                            </p:tav>
                                          </p:tavLst>
                                        </p:anim>
                                        <p:anim calcmode="lin" valueType="num" p14:bounceEnd="60000">
                                          <p:cBhvr additive="base">
                                            <p:cTn id="20" dur="750" fill="hold"/>
                                            <p:tgtEl>
                                              <p:spTgt spid="42"/>
                                            </p:tgtEl>
                                            <p:attrNameLst>
                                              <p:attrName>ppt_y</p:attrName>
                                            </p:attrNameLst>
                                          </p:cBhvr>
                                          <p:tavLst>
                                            <p:tav tm="0">
                                              <p:val>
                                                <p:strVal val="0-#ppt_h/2"/>
                                              </p:val>
                                            </p:tav>
                                            <p:tav tm="100000">
                                              <p:val>
                                                <p:strVal val="#ppt_y"/>
                                              </p:val>
                                            </p:tav>
                                          </p:tavLst>
                                        </p:anim>
                                      </p:childTnLst>
                                    </p:cTn>
                                  </p:par>
                                  <p:par>
                                    <p:cTn id="21" presetID="2" presetClass="entr" presetSubtype="4" fill="hold" nodeType="withEffect" p14:presetBounceEnd="60000">
                                      <p:stCondLst>
                                        <p:cond delay="400"/>
                                      </p:stCondLst>
                                      <p:childTnLst>
                                        <p:set>
                                          <p:cBhvr>
                                            <p:cTn id="22" dur="1" fill="hold">
                                              <p:stCondLst>
                                                <p:cond delay="0"/>
                                              </p:stCondLst>
                                            </p:cTn>
                                            <p:tgtEl>
                                              <p:spTgt spid="49"/>
                                            </p:tgtEl>
                                            <p:attrNameLst>
                                              <p:attrName>style.visibility</p:attrName>
                                            </p:attrNameLst>
                                          </p:cBhvr>
                                          <p:to>
                                            <p:strVal val="visible"/>
                                          </p:to>
                                        </p:set>
                                        <p:anim calcmode="lin" valueType="num" p14:bounceEnd="60000">
                                          <p:cBhvr additive="base">
                                            <p:cTn id="23" dur="750" fill="hold"/>
                                            <p:tgtEl>
                                              <p:spTgt spid="49"/>
                                            </p:tgtEl>
                                            <p:attrNameLst>
                                              <p:attrName>ppt_x</p:attrName>
                                            </p:attrNameLst>
                                          </p:cBhvr>
                                          <p:tavLst>
                                            <p:tav tm="0">
                                              <p:val>
                                                <p:strVal val="#ppt_x"/>
                                              </p:val>
                                            </p:tav>
                                            <p:tav tm="100000">
                                              <p:val>
                                                <p:strVal val="#ppt_x"/>
                                              </p:val>
                                            </p:tav>
                                          </p:tavLst>
                                        </p:anim>
                                        <p:anim calcmode="lin" valueType="num" p14:bounceEnd="60000">
                                          <p:cBhvr additive="base">
                                            <p:cTn id="24" dur="750" fill="hold"/>
                                            <p:tgtEl>
                                              <p:spTgt spid="4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14:presetBounceEnd="60000">
                                      <p:stCondLst>
                                        <p:cond delay="300"/>
                                      </p:stCondLst>
                                      <p:childTnLst>
                                        <p:set>
                                          <p:cBhvr>
                                            <p:cTn id="26" dur="1" fill="hold">
                                              <p:stCondLst>
                                                <p:cond delay="0"/>
                                              </p:stCondLst>
                                            </p:cTn>
                                            <p:tgtEl>
                                              <p:spTgt spid="43"/>
                                            </p:tgtEl>
                                            <p:attrNameLst>
                                              <p:attrName>style.visibility</p:attrName>
                                            </p:attrNameLst>
                                          </p:cBhvr>
                                          <p:to>
                                            <p:strVal val="visible"/>
                                          </p:to>
                                        </p:set>
                                        <p:anim calcmode="lin" valueType="num" p14:bounceEnd="60000">
                                          <p:cBhvr additive="base">
                                            <p:cTn id="27" dur="750" fill="hold"/>
                                            <p:tgtEl>
                                              <p:spTgt spid="43"/>
                                            </p:tgtEl>
                                            <p:attrNameLst>
                                              <p:attrName>ppt_x</p:attrName>
                                            </p:attrNameLst>
                                          </p:cBhvr>
                                          <p:tavLst>
                                            <p:tav tm="0">
                                              <p:val>
                                                <p:strVal val="#ppt_x"/>
                                              </p:val>
                                            </p:tav>
                                            <p:tav tm="100000">
                                              <p:val>
                                                <p:strVal val="#ppt_x"/>
                                              </p:val>
                                            </p:tav>
                                          </p:tavLst>
                                        </p:anim>
                                        <p:anim calcmode="lin" valueType="num" p14:bounceEnd="60000">
                                          <p:cBhvr additive="base">
                                            <p:cTn id="28" dur="750" fill="hold"/>
                                            <p:tgtEl>
                                              <p:spTgt spid="4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14:presetBounceEnd="60000">
                                      <p:stCondLst>
                                        <p:cond delay="200"/>
                                      </p:stCondLst>
                                      <p:childTnLst>
                                        <p:set>
                                          <p:cBhvr>
                                            <p:cTn id="30" dur="1" fill="hold">
                                              <p:stCondLst>
                                                <p:cond delay="0"/>
                                              </p:stCondLst>
                                            </p:cTn>
                                            <p:tgtEl>
                                              <p:spTgt spid="36"/>
                                            </p:tgtEl>
                                            <p:attrNameLst>
                                              <p:attrName>style.visibility</p:attrName>
                                            </p:attrNameLst>
                                          </p:cBhvr>
                                          <p:to>
                                            <p:strVal val="visible"/>
                                          </p:to>
                                        </p:set>
                                        <p:anim calcmode="lin" valueType="num" p14:bounceEnd="60000">
                                          <p:cBhvr additive="base">
                                            <p:cTn id="31" dur="750" fill="hold"/>
                                            <p:tgtEl>
                                              <p:spTgt spid="36"/>
                                            </p:tgtEl>
                                            <p:attrNameLst>
                                              <p:attrName>ppt_x</p:attrName>
                                            </p:attrNameLst>
                                          </p:cBhvr>
                                          <p:tavLst>
                                            <p:tav tm="0">
                                              <p:val>
                                                <p:strVal val="#ppt_x"/>
                                              </p:val>
                                            </p:tav>
                                            <p:tav tm="100000">
                                              <p:val>
                                                <p:strVal val="#ppt_x"/>
                                              </p:val>
                                            </p:tav>
                                          </p:tavLst>
                                        </p:anim>
                                        <p:anim calcmode="lin" valueType="num" p14:bounceEnd="60000">
                                          <p:cBhvr additive="base">
                                            <p:cTn id="32" dur="750" fill="hold"/>
                                            <p:tgtEl>
                                              <p:spTgt spid="36"/>
                                            </p:tgtEl>
                                            <p:attrNameLst>
                                              <p:attrName>ppt_y</p:attrName>
                                            </p:attrNameLst>
                                          </p:cBhvr>
                                          <p:tavLst>
                                            <p:tav tm="0">
                                              <p:val>
                                                <p:strVal val="1+#ppt_h/2"/>
                                              </p:val>
                                            </p:tav>
                                            <p:tav tm="100000">
                                              <p:val>
                                                <p:strVal val="#ppt_y"/>
                                              </p:val>
                                            </p:tav>
                                          </p:tavLst>
                                        </p:anim>
                                      </p:childTnLst>
                                    </p:cTn>
                                  </p:par>
                                  <p:par>
                                    <p:cTn id="33" presetID="2" presetClass="entr" presetSubtype="12" fill="hold" nodeType="withEffect" p14:presetBounceEnd="60000">
                                      <p:stCondLst>
                                        <p:cond delay="100"/>
                                      </p:stCondLst>
                                      <p:childTnLst>
                                        <p:set>
                                          <p:cBhvr>
                                            <p:cTn id="34" dur="1" fill="hold">
                                              <p:stCondLst>
                                                <p:cond delay="0"/>
                                              </p:stCondLst>
                                            </p:cTn>
                                            <p:tgtEl>
                                              <p:spTgt spid="60"/>
                                            </p:tgtEl>
                                            <p:attrNameLst>
                                              <p:attrName>style.visibility</p:attrName>
                                            </p:attrNameLst>
                                          </p:cBhvr>
                                          <p:to>
                                            <p:strVal val="visible"/>
                                          </p:to>
                                        </p:set>
                                        <p:anim calcmode="lin" valueType="num" p14:bounceEnd="60000">
                                          <p:cBhvr additive="base">
                                            <p:cTn id="35" dur="750" fill="hold"/>
                                            <p:tgtEl>
                                              <p:spTgt spid="60"/>
                                            </p:tgtEl>
                                            <p:attrNameLst>
                                              <p:attrName>ppt_x</p:attrName>
                                            </p:attrNameLst>
                                          </p:cBhvr>
                                          <p:tavLst>
                                            <p:tav tm="0">
                                              <p:val>
                                                <p:strVal val="0-#ppt_w/2"/>
                                              </p:val>
                                            </p:tav>
                                            <p:tav tm="100000">
                                              <p:val>
                                                <p:strVal val="#ppt_x"/>
                                              </p:val>
                                            </p:tav>
                                          </p:tavLst>
                                        </p:anim>
                                        <p:anim calcmode="lin" valueType="num" p14:bounceEnd="60000">
                                          <p:cBhvr additive="base">
                                            <p:cTn id="36" dur="750" fill="hold"/>
                                            <p:tgtEl>
                                              <p:spTgt spid="60"/>
                                            </p:tgtEl>
                                            <p:attrNameLst>
                                              <p:attrName>ppt_y</p:attrName>
                                            </p:attrNameLst>
                                          </p:cBhvr>
                                          <p:tavLst>
                                            <p:tav tm="0">
                                              <p:val>
                                                <p:strVal val="1+#ppt_h/2"/>
                                              </p:val>
                                            </p:tav>
                                            <p:tav tm="100000">
                                              <p:val>
                                                <p:strVal val="#ppt_y"/>
                                              </p:val>
                                            </p:tav>
                                          </p:tavLst>
                                        </p:anim>
                                      </p:childTnLst>
                                    </p:cTn>
                                  </p:par>
                                  <p:par>
                                    <p:cTn id="37" presetID="2" presetClass="entr" presetSubtype="12" fill="hold" nodeType="withEffect" p14:presetBounceEnd="60000">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14:bounceEnd="60000">
                                          <p:cBhvr additive="base">
                                            <p:cTn id="39" dur="750" fill="hold"/>
                                            <p:tgtEl>
                                              <p:spTgt spid="6"/>
                                            </p:tgtEl>
                                            <p:attrNameLst>
                                              <p:attrName>ppt_x</p:attrName>
                                            </p:attrNameLst>
                                          </p:cBhvr>
                                          <p:tavLst>
                                            <p:tav tm="0">
                                              <p:val>
                                                <p:strVal val="0-#ppt_w/2"/>
                                              </p:val>
                                            </p:tav>
                                            <p:tav tm="100000">
                                              <p:val>
                                                <p:strVal val="#ppt_x"/>
                                              </p:val>
                                            </p:tav>
                                          </p:tavLst>
                                        </p:anim>
                                        <p:anim calcmode="lin" valueType="num" p14:bounceEnd="60000">
                                          <p:cBhvr additive="base">
                                            <p:cTn id="40" dur="750" fill="hold"/>
                                            <p:tgtEl>
                                              <p:spTgt spid="6"/>
                                            </p:tgtEl>
                                            <p:attrNameLst>
                                              <p:attrName>ppt_y</p:attrName>
                                            </p:attrNameLst>
                                          </p:cBhvr>
                                          <p:tavLst>
                                            <p:tav tm="0">
                                              <p:val>
                                                <p:strVal val="1+#ppt_h/2"/>
                                              </p:val>
                                            </p:tav>
                                            <p:tav tm="100000">
                                              <p:val>
                                                <p:strVal val="#ppt_y"/>
                                              </p:val>
                                            </p:tav>
                                          </p:tavLst>
                                        </p:anim>
                                      </p:childTnLst>
                                    </p:cTn>
                                  </p:par>
                                  <p:par>
                                    <p:cTn id="41" presetID="2" presetClass="entr" presetSubtype="1" fill="hold" nodeType="withEffect" p14:presetBounceEnd="81000">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14:bounceEnd="81000">
                                          <p:cBhvr additive="base">
                                            <p:cTn id="43" dur="1000" fill="hold"/>
                                            <p:tgtEl>
                                              <p:spTgt spid="7"/>
                                            </p:tgtEl>
                                            <p:attrNameLst>
                                              <p:attrName>ppt_x</p:attrName>
                                            </p:attrNameLst>
                                          </p:cBhvr>
                                          <p:tavLst>
                                            <p:tav tm="0">
                                              <p:val>
                                                <p:strVal val="#ppt_x"/>
                                              </p:val>
                                            </p:tav>
                                            <p:tav tm="100000">
                                              <p:val>
                                                <p:strVal val="#ppt_x"/>
                                              </p:val>
                                            </p:tav>
                                          </p:tavLst>
                                        </p:anim>
                                        <p:anim calcmode="lin" valueType="num" p14:bounceEnd="81000">
                                          <p:cBhvr additive="base">
                                            <p:cTn id="44" dur="1000" fill="hold"/>
                                            <p:tgtEl>
                                              <p:spTgt spid="7"/>
                                            </p:tgtEl>
                                            <p:attrNameLst>
                                              <p:attrName>ppt_y</p:attrName>
                                            </p:attrNameLst>
                                          </p:cBhvr>
                                          <p:tavLst>
                                            <p:tav tm="0">
                                              <p:val>
                                                <p:strVal val="0-#ppt_h/2"/>
                                              </p:val>
                                            </p:tav>
                                            <p:tav tm="100000">
                                              <p:val>
                                                <p:strVal val="#ppt_y"/>
                                              </p:val>
                                            </p:tav>
                                          </p:tavLst>
                                        </p:anim>
                                      </p:childTnLst>
                                    </p:cTn>
                                  </p:par>
                                  <p:par>
                                    <p:cTn id="45" presetID="2" presetClass="entr" presetSubtype="1" fill="hold" nodeType="withEffect" p14:presetBounceEnd="81000">
                                      <p:stCondLst>
                                        <p:cond delay="100"/>
                                      </p:stCondLst>
                                      <p:childTnLst>
                                        <p:set>
                                          <p:cBhvr>
                                            <p:cTn id="46" dur="1" fill="hold">
                                              <p:stCondLst>
                                                <p:cond delay="0"/>
                                              </p:stCondLst>
                                            </p:cTn>
                                            <p:tgtEl>
                                              <p:spTgt spid="14"/>
                                            </p:tgtEl>
                                            <p:attrNameLst>
                                              <p:attrName>style.visibility</p:attrName>
                                            </p:attrNameLst>
                                          </p:cBhvr>
                                          <p:to>
                                            <p:strVal val="visible"/>
                                          </p:to>
                                        </p:set>
                                        <p:anim calcmode="lin" valueType="num" p14:bounceEnd="81000">
                                          <p:cBhvr additive="base">
                                            <p:cTn id="47" dur="1000" fill="hold"/>
                                            <p:tgtEl>
                                              <p:spTgt spid="14"/>
                                            </p:tgtEl>
                                            <p:attrNameLst>
                                              <p:attrName>ppt_x</p:attrName>
                                            </p:attrNameLst>
                                          </p:cBhvr>
                                          <p:tavLst>
                                            <p:tav tm="0">
                                              <p:val>
                                                <p:strVal val="#ppt_x"/>
                                              </p:val>
                                            </p:tav>
                                            <p:tav tm="100000">
                                              <p:val>
                                                <p:strVal val="#ppt_x"/>
                                              </p:val>
                                            </p:tav>
                                          </p:tavLst>
                                        </p:anim>
                                        <p:anim calcmode="lin" valueType="num" p14:bounceEnd="81000">
                                          <p:cBhvr additive="base">
                                            <p:cTn id="48" dur="10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1" fill="hold" nodeType="withEffect" p14:presetBounceEnd="81000">
                                      <p:stCondLst>
                                        <p:cond delay="200"/>
                                      </p:stCondLst>
                                      <p:childTnLst>
                                        <p:set>
                                          <p:cBhvr>
                                            <p:cTn id="50" dur="1" fill="hold">
                                              <p:stCondLst>
                                                <p:cond delay="0"/>
                                              </p:stCondLst>
                                            </p:cTn>
                                            <p:tgtEl>
                                              <p:spTgt spid="16"/>
                                            </p:tgtEl>
                                            <p:attrNameLst>
                                              <p:attrName>style.visibility</p:attrName>
                                            </p:attrNameLst>
                                          </p:cBhvr>
                                          <p:to>
                                            <p:strVal val="visible"/>
                                          </p:to>
                                        </p:set>
                                        <p:anim calcmode="lin" valueType="num" p14:bounceEnd="81000">
                                          <p:cBhvr additive="base">
                                            <p:cTn id="51" dur="1000" fill="hold"/>
                                            <p:tgtEl>
                                              <p:spTgt spid="16"/>
                                            </p:tgtEl>
                                            <p:attrNameLst>
                                              <p:attrName>ppt_x</p:attrName>
                                            </p:attrNameLst>
                                          </p:cBhvr>
                                          <p:tavLst>
                                            <p:tav tm="0">
                                              <p:val>
                                                <p:strVal val="#ppt_x"/>
                                              </p:val>
                                            </p:tav>
                                            <p:tav tm="100000">
                                              <p:val>
                                                <p:strVal val="#ppt_x"/>
                                              </p:val>
                                            </p:tav>
                                          </p:tavLst>
                                        </p:anim>
                                        <p:anim calcmode="lin" valueType="num" p14:bounceEnd="81000">
                                          <p:cBhvr additive="base">
                                            <p:cTn id="52" dur="1000" fill="hold"/>
                                            <p:tgtEl>
                                              <p:spTgt spid="16"/>
                                            </p:tgtEl>
                                            <p:attrNameLst>
                                              <p:attrName>ppt_y</p:attrName>
                                            </p:attrNameLst>
                                          </p:cBhvr>
                                          <p:tavLst>
                                            <p:tav tm="0">
                                              <p:val>
                                                <p:strVal val="0-#ppt_h/2"/>
                                              </p:val>
                                            </p:tav>
                                            <p:tav tm="100000">
                                              <p:val>
                                                <p:strVal val="#ppt_y"/>
                                              </p:val>
                                            </p:tav>
                                          </p:tavLst>
                                        </p:anim>
                                      </p:childTnLst>
                                    </p:cTn>
                                  </p:par>
                                  <p:par>
                                    <p:cTn id="53" presetID="2" presetClass="entr" presetSubtype="1" fill="hold" nodeType="withEffect" p14:presetBounceEnd="81000">
                                      <p:stCondLst>
                                        <p:cond delay="300"/>
                                      </p:stCondLst>
                                      <p:childTnLst>
                                        <p:set>
                                          <p:cBhvr>
                                            <p:cTn id="54" dur="1" fill="hold">
                                              <p:stCondLst>
                                                <p:cond delay="0"/>
                                              </p:stCondLst>
                                            </p:cTn>
                                            <p:tgtEl>
                                              <p:spTgt spid="17"/>
                                            </p:tgtEl>
                                            <p:attrNameLst>
                                              <p:attrName>style.visibility</p:attrName>
                                            </p:attrNameLst>
                                          </p:cBhvr>
                                          <p:to>
                                            <p:strVal val="visible"/>
                                          </p:to>
                                        </p:set>
                                        <p:anim calcmode="lin" valueType="num" p14:bounceEnd="81000">
                                          <p:cBhvr additive="base">
                                            <p:cTn id="55" dur="1000" fill="hold"/>
                                            <p:tgtEl>
                                              <p:spTgt spid="17"/>
                                            </p:tgtEl>
                                            <p:attrNameLst>
                                              <p:attrName>ppt_x</p:attrName>
                                            </p:attrNameLst>
                                          </p:cBhvr>
                                          <p:tavLst>
                                            <p:tav tm="0">
                                              <p:val>
                                                <p:strVal val="#ppt_x"/>
                                              </p:val>
                                            </p:tav>
                                            <p:tav tm="100000">
                                              <p:val>
                                                <p:strVal val="#ppt_x"/>
                                              </p:val>
                                            </p:tav>
                                          </p:tavLst>
                                        </p:anim>
                                        <p:anim calcmode="lin" valueType="num" p14:bounceEnd="81000">
                                          <p:cBhvr additive="base">
                                            <p:cTn id="56" dur="1000" fill="hold"/>
                                            <p:tgtEl>
                                              <p:spTgt spid="17"/>
                                            </p:tgtEl>
                                            <p:attrNameLst>
                                              <p:attrName>ppt_y</p:attrName>
                                            </p:attrNameLst>
                                          </p:cBhvr>
                                          <p:tavLst>
                                            <p:tav tm="0">
                                              <p:val>
                                                <p:strVal val="0-#ppt_h/2"/>
                                              </p:val>
                                            </p:tav>
                                            <p:tav tm="100000">
                                              <p:val>
                                                <p:strVal val="#ppt_y"/>
                                              </p:val>
                                            </p:tav>
                                          </p:tavLst>
                                        </p:anim>
                                      </p:childTnLst>
                                    </p:cTn>
                                  </p:par>
                                  <p:par>
                                    <p:cTn id="57" presetID="45" presetClass="entr" presetSubtype="0" fill="hold" grpId="0" nodeType="withEffect">
                                      <p:stCondLst>
                                        <p:cond delay="50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ppt_w</p:attrName>
                                            </p:attrNameLst>
                                          </p:cBhvr>
                                          <p:tavLst>
                                            <p:tav tm="0" fmla="#ppt_w*sin(2.5*pi*$)">
                                              <p:val>
                                                <p:fltVal val="0"/>
                                              </p:val>
                                            </p:tav>
                                            <p:tav tm="100000">
                                              <p:val>
                                                <p:fltVal val="1"/>
                                              </p:val>
                                            </p:tav>
                                          </p:tavLst>
                                        </p:anim>
                                        <p:anim calcmode="lin" valueType="num">
                                          <p:cBhvr>
                                            <p:cTn id="61" dur="1000" fill="hold"/>
                                            <p:tgtEl>
                                              <p:spTgt spid="15"/>
                                            </p:tgtEl>
                                            <p:attrNameLst>
                                              <p:attrName>ppt_h</p:attrName>
                                            </p:attrNameLst>
                                          </p:cBhvr>
                                          <p:tavLst>
                                            <p:tav tm="0">
                                              <p:val>
                                                <p:strVal val="#ppt_h"/>
                                              </p:val>
                                            </p:tav>
                                            <p:tav tm="100000">
                                              <p:val>
                                                <p:strVal val="#ppt_h"/>
                                              </p:val>
                                            </p:tav>
                                          </p:tavLst>
                                        </p:anim>
                                      </p:childTnLst>
                                    </p:cTn>
                                  </p:par>
                                  <p:par>
                                    <p:cTn id="62" presetID="45" presetClass="entr" presetSubtype="0" fill="hold" grpId="0" nodeType="withEffect">
                                      <p:stCondLst>
                                        <p:cond delay="60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1000"/>
                                            <p:tgtEl>
                                              <p:spTgt spid="27"/>
                                            </p:tgtEl>
                                          </p:cBhvr>
                                        </p:animEffect>
                                        <p:anim calcmode="lin" valueType="num">
                                          <p:cBhvr>
                                            <p:cTn id="65" dur="1000" fill="hold"/>
                                            <p:tgtEl>
                                              <p:spTgt spid="27"/>
                                            </p:tgtEl>
                                            <p:attrNameLst>
                                              <p:attrName>ppt_w</p:attrName>
                                            </p:attrNameLst>
                                          </p:cBhvr>
                                          <p:tavLst>
                                            <p:tav tm="0" fmla="#ppt_w*sin(2.5*pi*$)">
                                              <p:val>
                                                <p:fltVal val="0"/>
                                              </p:val>
                                            </p:tav>
                                            <p:tav tm="100000">
                                              <p:val>
                                                <p:fltVal val="1"/>
                                              </p:val>
                                            </p:tav>
                                          </p:tavLst>
                                        </p:anim>
                                        <p:anim calcmode="lin" valueType="num">
                                          <p:cBhvr>
                                            <p:cTn id="66" dur="1000" fill="hold"/>
                                            <p:tgtEl>
                                              <p:spTgt spid="27"/>
                                            </p:tgtEl>
                                            <p:attrNameLst>
                                              <p:attrName>ppt_h</p:attrName>
                                            </p:attrNameLst>
                                          </p:cBhvr>
                                          <p:tavLst>
                                            <p:tav tm="0">
                                              <p:val>
                                                <p:strVal val="#ppt_h"/>
                                              </p:val>
                                            </p:tav>
                                            <p:tav tm="100000">
                                              <p:val>
                                                <p:strVal val="#ppt_h"/>
                                              </p:val>
                                            </p:tav>
                                          </p:tavLst>
                                        </p:anim>
                                      </p:childTnLst>
                                    </p:cTn>
                                  </p:par>
                                  <p:par>
                                    <p:cTn id="67" presetID="45" presetClass="entr" presetSubtype="0" fill="hold" grpId="0" nodeType="withEffect">
                                      <p:stCondLst>
                                        <p:cond delay="70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1000"/>
                                            <p:tgtEl>
                                              <p:spTgt spid="30"/>
                                            </p:tgtEl>
                                          </p:cBhvr>
                                        </p:animEffect>
                                        <p:anim calcmode="lin" valueType="num">
                                          <p:cBhvr>
                                            <p:cTn id="70" dur="1000" fill="hold"/>
                                            <p:tgtEl>
                                              <p:spTgt spid="30"/>
                                            </p:tgtEl>
                                            <p:attrNameLst>
                                              <p:attrName>ppt_w</p:attrName>
                                            </p:attrNameLst>
                                          </p:cBhvr>
                                          <p:tavLst>
                                            <p:tav tm="0" fmla="#ppt_w*sin(2.5*pi*$)">
                                              <p:val>
                                                <p:fltVal val="0"/>
                                              </p:val>
                                            </p:tav>
                                            <p:tav tm="100000">
                                              <p:val>
                                                <p:fltVal val="1"/>
                                              </p:val>
                                            </p:tav>
                                          </p:tavLst>
                                        </p:anim>
                                        <p:anim calcmode="lin" valueType="num">
                                          <p:cBhvr>
                                            <p:cTn id="71" dur="1000" fill="hold"/>
                                            <p:tgtEl>
                                              <p:spTgt spid="30"/>
                                            </p:tgtEl>
                                            <p:attrNameLst>
                                              <p:attrName>ppt_h</p:attrName>
                                            </p:attrNameLst>
                                          </p:cBhvr>
                                          <p:tavLst>
                                            <p:tav tm="0">
                                              <p:val>
                                                <p:strVal val="#ppt_h"/>
                                              </p:val>
                                            </p:tav>
                                            <p:tav tm="100000">
                                              <p:val>
                                                <p:strVal val="#ppt_h"/>
                                              </p:val>
                                            </p:tav>
                                          </p:tavLst>
                                        </p:anim>
                                      </p:childTnLst>
                                    </p:cTn>
                                  </p:par>
                                  <p:par>
                                    <p:cTn id="72" presetID="45" presetClass="entr" presetSubtype="0" fill="hold" grpId="0" nodeType="withEffect">
                                      <p:stCondLst>
                                        <p:cond delay="800"/>
                                      </p:stCondLst>
                                      <p:childTnLst>
                                        <p:set>
                                          <p:cBhvr>
                                            <p:cTn id="73" dur="1" fill="hold">
                                              <p:stCondLst>
                                                <p:cond delay="0"/>
                                              </p:stCondLst>
                                            </p:cTn>
                                            <p:tgtEl>
                                              <p:spTgt spid="33"/>
                                            </p:tgtEl>
                                            <p:attrNameLst>
                                              <p:attrName>style.visibility</p:attrName>
                                            </p:attrNameLst>
                                          </p:cBhvr>
                                          <p:to>
                                            <p:strVal val="visible"/>
                                          </p:to>
                                        </p:set>
                                        <p:animEffect transition="in" filter="fade">
                                          <p:cBhvr>
                                            <p:cTn id="74" dur="1000"/>
                                            <p:tgtEl>
                                              <p:spTgt spid="33"/>
                                            </p:tgtEl>
                                          </p:cBhvr>
                                        </p:animEffect>
                                        <p:anim calcmode="lin" valueType="num">
                                          <p:cBhvr>
                                            <p:cTn id="75" dur="1000" fill="hold"/>
                                            <p:tgtEl>
                                              <p:spTgt spid="33"/>
                                            </p:tgtEl>
                                            <p:attrNameLst>
                                              <p:attrName>ppt_w</p:attrName>
                                            </p:attrNameLst>
                                          </p:cBhvr>
                                          <p:tavLst>
                                            <p:tav tm="0" fmla="#ppt_w*sin(2.5*pi*$)">
                                              <p:val>
                                                <p:fltVal val="0"/>
                                              </p:val>
                                            </p:tav>
                                            <p:tav tm="100000">
                                              <p:val>
                                                <p:fltVal val="1"/>
                                              </p:val>
                                            </p:tav>
                                          </p:tavLst>
                                        </p:anim>
                                        <p:anim calcmode="lin" valueType="num">
                                          <p:cBhvr>
                                            <p:cTn id="76" dur="1000" fill="hold"/>
                                            <p:tgtEl>
                                              <p:spTgt spid="33"/>
                                            </p:tgtEl>
                                            <p:attrNameLst>
                                              <p:attrName>ppt_h</p:attrName>
                                            </p:attrNameLst>
                                          </p:cBhvr>
                                          <p:tavLst>
                                            <p:tav tm="0">
                                              <p:val>
                                                <p:strVal val="#ppt_h"/>
                                              </p:val>
                                            </p:tav>
                                            <p:tav tm="100000">
                                              <p:val>
                                                <p:strVal val="#ppt_h"/>
                                              </p:val>
                                            </p:tav>
                                          </p:tavLst>
                                        </p:anim>
                                      </p:childTnLst>
                                    </p:cTn>
                                  </p:par>
                                  <p:par>
                                    <p:cTn id="77" presetID="2" presetClass="entr" presetSubtype="4" fill="hold" grpId="0" nodeType="withEffect" p14:presetBounceEnd="66000">
                                      <p:stCondLst>
                                        <p:cond delay="800"/>
                                      </p:stCondLst>
                                      <p:childTnLst>
                                        <p:set>
                                          <p:cBhvr>
                                            <p:cTn id="78" dur="1" fill="hold">
                                              <p:stCondLst>
                                                <p:cond delay="0"/>
                                              </p:stCondLst>
                                            </p:cTn>
                                            <p:tgtEl>
                                              <p:spTgt spid="37"/>
                                            </p:tgtEl>
                                            <p:attrNameLst>
                                              <p:attrName>style.visibility</p:attrName>
                                            </p:attrNameLst>
                                          </p:cBhvr>
                                          <p:to>
                                            <p:strVal val="visible"/>
                                          </p:to>
                                        </p:set>
                                        <p:anim calcmode="lin" valueType="num" p14:bounceEnd="66000">
                                          <p:cBhvr additive="base">
                                            <p:cTn id="79" dur="600" fill="hold"/>
                                            <p:tgtEl>
                                              <p:spTgt spid="37"/>
                                            </p:tgtEl>
                                            <p:attrNameLst>
                                              <p:attrName>ppt_x</p:attrName>
                                            </p:attrNameLst>
                                          </p:cBhvr>
                                          <p:tavLst>
                                            <p:tav tm="0">
                                              <p:val>
                                                <p:strVal val="#ppt_x"/>
                                              </p:val>
                                            </p:tav>
                                            <p:tav tm="100000">
                                              <p:val>
                                                <p:strVal val="#ppt_x"/>
                                              </p:val>
                                            </p:tav>
                                          </p:tavLst>
                                        </p:anim>
                                        <p:anim calcmode="lin" valueType="num" p14:bounceEnd="66000">
                                          <p:cBhvr additive="base">
                                            <p:cTn id="80" dur="600" fill="hold"/>
                                            <p:tgtEl>
                                              <p:spTgt spid="37"/>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14:presetBounceEnd="66000">
                                      <p:stCondLst>
                                        <p:cond delay="1000"/>
                                      </p:stCondLst>
                                      <p:childTnLst>
                                        <p:set>
                                          <p:cBhvr>
                                            <p:cTn id="82" dur="1" fill="hold">
                                              <p:stCondLst>
                                                <p:cond delay="0"/>
                                              </p:stCondLst>
                                            </p:cTn>
                                            <p:tgtEl>
                                              <p:spTgt spid="39"/>
                                            </p:tgtEl>
                                            <p:attrNameLst>
                                              <p:attrName>style.visibility</p:attrName>
                                            </p:attrNameLst>
                                          </p:cBhvr>
                                          <p:to>
                                            <p:strVal val="visible"/>
                                          </p:to>
                                        </p:set>
                                        <p:anim calcmode="lin" valueType="num" p14:bounceEnd="66000">
                                          <p:cBhvr additive="base">
                                            <p:cTn id="83" dur="600" fill="hold"/>
                                            <p:tgtEl>
                                              <p:spTgt spid="39"/>
                                            </p:tgtEl>
                                            <p:attrNameLst>
                                              <p:attrName>ppt_x</p:attrName>
                                            </p:attrNameLst>
                                          </p:cBhvr>
                                          <p:tavLst>
                                            <p:tav tm="0">
                                              <p:val>
                                                <p:strVal val="#ppt_x"/>
                                              </p:val>
                                            </p:tav>
                                            <p:tav tm="100000">
                                              <p:val>
                                                <p:strVal val="#ppt_x"/>
                                              </p:val>
                                            </p:tav>
                                          </p:tavLst>
                                        </p:anim>
                                        <p:anim calcmode="lin" valueType="num" p14:bounceEnd="66000">
                                          <p:cBhvr additive="base">
                                            <p:cTn id="84" dur="600" fill="hold"/>
                                            <p:tgtEl>
                                              <p:spTgt spid="39"/>
                                            </p:tgtEl>
                                            <p:attrNameLst>
                                              <p:attrName>ppt_y</p:attrName>
                                            </p:attrNameLst>
                                          </p:cBhvr>
                                          <p:tavLst>
                                            <p:tav tm="0">
                                              <p:val>
                                                <p:strVal val="1+#ppt_h/2"/>
                                              </p:val>
                                            </p:tav>
                                            <p:tav tm="100000">
                                              <p:val>
                                                <p:strVal val="#ppt_y"/>
                                              </p:val>
                                            </p:tav>
                                          </p:tavLst>
                                        </p:anim>
                                      </p:childTnLst>
                                    </p:cTn>
                                  </p:par>
                                  <p:par>
                                    <p:cTn id="85" presetID="2" presetClass="entr" presetSubtype="8" fill="hold" grpId="0" nodeType="withEffect" p14:presetBounceEnd="80000">
                                      <p:stCondLst>
                                        <p:cond delay="1300"/>
                                      </p:stCondLst>
                                      <p:childTnLst>
                                        <p:set>
                                          <p:cBhvr>
                                            <p:cTn id="86" dur="1" fill="hold">
                                              <p:stCondLst>
                                                <p:cond delay="0"/>
                                              </p:stCondLst>
                                            </p:cTn>
                                            <p:tgtEl>
                                              <p:spTgt spid="64"/>
                                            </p:tgtEl>
                                            <p:attrNameLst>
                                              <p:attrName>style.visibility</p:attrName>
                                            </p:attrNameLst>
                                          </p:cBhvr>
                                          <p:to>
                                            <p:strVal val="visible"/>
                                          </p:to>
                                        </p:set>
                                        <p:anim calcmode="lin" valueType="num" p14:bounceEnd="80000">
                                          <p:cBhvr additive="base">
                                            <p:cTn id="87" dur="1000" fill="hold"/>
                                            <p:tgtEl>
                                              <p:spTgt spid="64"/>
                                            </p:tgtEl>
                                            <p:attrNameLst>
                                              <p:attrName>ppt_x</p:attrName>
                                            </p:attrNameLst>
                                          </p:cBhvr>
                                          <p:tavLst>
                                            <p:tav tm="0">
                                              <p:val>
                                                <p:strVal val="0-#ppt_w/2"/>
                                              </p:val>
                                            </p:tav>
                                            <p:tav tm="100000">
                                              <p:val>
                                                <p:strVal val="#ppt_x"/>
                                              </p:val>
                                            </p:tav>
                                          </p:tavLst>
                                        </p:anim>
                                        <p:anim calcmode="lin" valueType="num" p14:bounceEnd="80000">
                                          <p:cBhvr additive="base">
                                            <p:cTn id="88" dur="1000" fill="hold"/>
                                            <p:tgtEl>
                                              <p:spTgt spid="64"/>
                                            </p:tgtEl>
                                            <p:attrNameLst>
                                              <p:attrName>ppt_y</p:attrName>
                                            </p:attrNameLst>
                                          </p:cBhvr>
                                          <p:tavLst>
                                            <p:tav tm="0">
                                              <p:val>
                                                <p:strVal val="#ppt_y"/>
                                              </p:val>
                                            </p:tav>
                                            <p:tav tm="100000">
                                              <p:val>
                                                <p:strVal val="#ppt_y"/>
                                              </p:val>
                                            </p:tav>
                                          </p:tavLst>
                                        </p:anim>
                                      </p:childTnLst>
                                    </p:cTn>
                                  </p:par>
                                  <p:par>
                                    <p:cTn id="89" presetID="2" presetClass="entr" presetSubtype="2" fill="hold" grpId="0" nodeType="withEffect" p14:presetBounceEnd="80000">
                                      <p:stCondLst>
                                        <p:cond delay="1300"/>
                                      </p:stCondLst>
                                      <p:childTnLst>
                                        <p:set>
                                          <p:cBhvr>
                                            <p:cTn id="90" dur="1" fill="hold">
                                              <p:stCondLst>
                                                <p:cond delay="0"/>
                                              </p:stCondLst>
                                            </p:cTn>
                                            <p:tgtEl>
                                              <p:spTgt spid="65"/>
                                            </p:tgtEl>
                                            <p:attrNameLst>
                                              <p:attrName>style.visibility</p:attrName>
                                            </p:attrNameLst>
                                          </p:cBhvr>
                                          <p:to>
                                            <p:strVal val="visible"/>
                                          </p:to>
                                        </p:set>
                                        <p:anim calcmode="lin" valueType="num" p14:bounceEnd="80000">
                                          <p:cBhvr additive="base">
                                            <p:cTn id="91" dur="1000" fill="hold"/>
                                            <p:tgtEl>
                                              <p:spTgt spid="65"/>
                                            </p:tgtEl>
                                            <p:attrNameLst>
                                              <p:attrName>ppt_x</p:attrName>
                                            </p:attrNameLst>
                                          </p:cBhvr>
                                          <p:tavLst>
                                            <p:tav tm="0">
                                              <p:val>
                                                <p:strVal val="1+#ppt_w/2"/>
                                              </p:val>
                                            </p:tav>
                                            <p:tav tm="100000">
                                              <p:val>
                                                <p:strVal val="#ppt_x"/>
                                              </p:val>
                                            </p:tav>
                                          </p:tavLst>
                                        </p:anim>
                                        <p:anim calcmode="lin" valueType="num" p14:bounceEnd="80000">
                                          <p:cBhvr additive="base">
                                            <p:cTn id="92" dur="1000" fill="hold"/>
                                            <p:tgtEl>
                                              <p:spTgt spid="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9" grpId="0"/>
          <p:bldP spid="15" grpId="0"/>
          <p:bldP spid="27" grpId="0"/>
          <p:bldP spid="30" grpId="0"/>
          <p:bldP spid="33" grpId="0"/>
          <p:bldP spid="64" grpId="0"/>
          <p:bldP spid="6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750" fill="hold"/>
                                            <p:tgtEl>
                                              <p:spTgt spid="54"/>
                                            </p:tgtEl>
                                            <p:attrNameLst>
                                              <p:attrName>ppt_x</p:attrName>
                                            </p:attrNameLst>
                                          </p:cBhvr>
                                          <p:tavLst>
                                            <p:tav tm="0">
                                              <p:val>
                                                <p:strVal val="#ppt_x"/>
                                              </p:val>
                                            </p:tav>
                                            <p:tav tm="100000">
                                              <p:val>
                                                <p:strVal val="#ppt_x"/>
                                              </p:val>
                                            </p:tav>
                                          </p:tavLst>
                                        </p:anim>
                                        <p:anim calcmode="lin" valueType="num">
                                          <p:cBhvr additive="base">
                                            <p:cTn id="8" dur="750" fill="hold"/>
                                            <p:tgtEl>
                                              <p:spTgt spid="5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10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750" fill="hold"/>
                                            <p:tgtEl>
                                              <p:spTgt spid="35"/>
                                            </p:tgtEl>
                                            <p:attrNameLst>
                                              <p:attrName>ppt_x</p:attrName>
                                            </p:attrNameLst>
                                          </p:cBhvr>
                                          <p:tavLst>
                                            <p:tav tm="0">
                                              <p:val>
                                                <p:strVal val="#ppt_x"/>
                                              </p:val>
                                            </p:tav>
                                            <p:tav tm="100000">
                                              <p:val>
                                                <p:strVal val="#ppt_x"/>
                                              </p:val>
                                            </p:tav>
                                          </p:tavLst>
                                        </p:anim>
                                        <p:anim calcmode="lin" valueType="num">
                                          <p:cBhvr additive="base">
                                            <p:cTn id="12" dur="750" fill="hold"/>
                                            <p:tgtEl>
                                              <p:spTgt spid="35"/>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20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750" fill="hold"/>
                                            <p:tgtEl>
                                              <p:spTgt spid="34"/>
                                            </p:tgtEl>
                                            <p:attrNameLst>
                                              <p:attrName>ppt_x</p:attrName>
                                            </p:attrNameLst>
                                          </p:cBhvr>
                                          <p:tavLst>
                                            <p:tav tm="0">
                                              <p:val>
                                                <p:strVal val="#ppt_x"/>
                                              </p:val>
                                            </p:tav>
                                            <p:tav tm="100000">
                                              <p:val>
                                                <p:strVal val="#ppt_x"/>
                                              </p:val>
                                            </p:tav>
                                          </p:tavLst>
                                        </p:anim>
                                        <p:anim calcmode="lin" valueType="num">
                                          <p:cBhvr additive="base">
                                            <p:cTn id="16" dur="750" fill="hold"/>
                                            <p:tgtEl>
                                              <p:spTgt spid="34"/>
                                            </p:tgtEl>
                                            <p:attrNameLst>
                                              <p:attrName>ppt_y</p:attrName>
                                            </p:attrNameLst>
                                          </p:cBhvr>
                                          <p:tavLst>
                                            <p:tav tm="0">
                                              <p:val>
                                                <p:strVal val="0-#ppt_h/2"/>
                                              </p:val>
                                            </p:tav>
                                            <p:tav tm="100000">
                                              <p:val>
                                                <p:strVal val="#ppt_y"/>
                                              </p:val>
                                            </p:tav>
                                          </p:tavLst>
                                        </p:anim>
                                      </p:childTnLst>
                                    </p:cTn>
                                  </p:par>
                                  <p:par>
                                    <p:cTn id="17" presetID="2" presetClass="entr" presetSubtype="3" fill="hold" nodeType="withEffect">
                                      <p:stCondLst>
                                        <p:cond delay="30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750" fill="hold"/>
                                            <p:tgtEl>
                                              <p:spTgt spid="42"/>
                                            </p:tgtEl>
                                            <p:attrNameLst>
                                              <p:attrName>ppt_x</p:attrName>
                                            </p:attrNameLst>
                                          </p:cBhvr>
                                          <p:tavLst>
                                            <p:tav tm="0">
                                              <p:val>
                                                <p:strVal val="1+#ppt_w/2"/>
                                              </p:val>
                                            </p:tav>
                                            <p:tav tm="100000">
                                              <p:val>
                                                <p:strVal val="#ppt_x"/>
                                              </p:val>
                                            </p:tav>
                                          </p:tavLst>
                                        </p:anim>
                                        <p:anim calcmode="lin" valueType="num">
                                          <p:cBhvr additive="base">
                                            <p:cTn id="20" dur="750" fill="hold"/>
                                            <p:tgtEl>
                                              <p:spTgt spid="42"/>
                                            </p:tgtEl>
                                            <p:attrNameLst>
                                              <p:attrName>ppt_y</p:attrName>
                                            </p:attrNameLst>
                                          </p:cBhvr>
                                          <p:tavLst>
                                            <p:tav tm="0">
                                              <p:val>
                                                <p:strVal val="0-#ppt_h/2"/>
                                              </p:val>
                                            </p:tav>
                                            <p:tav tm="100000">
                                              <p:val>
                                                <p:strVal val="#ppt_y"/>
                                              </p:val>
                                            </p:tav>
                                          </p:tavLst>
                                        </p:anim>
                                      </p:childTnLst>
                                    </p:cTn>
                                  </p:par>
                                  <p:par>
                                    <p:cTn id="21" presetID="2" presetClass="entr" presetSubtype="4" fill="hold" nodeType="withEffect">
                                      <p:stCondLst>
                                        <p:cond delay="400"/>
                                      </p:stCondLst>
                                      <p:childTnLst>
                                        <p:set>
                                          <p:cBhvr>
                                            <p:cTn id="22" dur="1" fill="hold">
                                              <p:stCondLst>
                                                <p:cond delay="0"/>
                                              </p:stCondLst>
                                            </p:cTn>
                                            <p:tgtEl>
                                              <p:spTgt spid="49"/>
                                            </p:tgtEl>
                                            <p:attrNameLst>
                                              <p:attrName>style.visibility</p:attrName>
                                            </p:attrNameLst>
                                          </p:cBhvr>
                                          <p:to>
                                            <p:strVal val="visible"/>
                                          </p:to>
                                        </p:set>
                                        <p:anim calcmode="lin" valueType="num">
                                          <p:cBhvr additive="base">
                                            <p:cTn id="23" dur="750" fill="hold"/>
                                            <p:tgtEl>
                                              <p:spTgt spid="49"/>
                                            </p:tgtEl>
                                            <p:attrNameLst>
                                              <p:attrName>ppt_x</p:attrName>
                                            </p:attrNameLst>
                                          </p:cBhvr>
                                          <p:tavLst>
                                            <p:tav tm="0">
                                              <p:val>
                                                <p:strVal val="#ppt_x"/>
                                              </p:val>
                                            </p:tav>
                                            <p:tav tm="100000">
                                              <p:val>
                                                <p:strVal val="#ppt_x"/>
                                              </p:val>
                                            </p:tav>
                                          </p:tavLst>
                                        </p:anim>
                                        <p:anim calcmode="lin" valueType="num">
                                          <p:cBhvr additive="base">
                                            <p:cTn id="24" dur="750" fill="hold"/>
                                            <p:tgtEl>
                                              <p:spTgt spid="4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30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750" fill="hold"/>
                                            <p:tgtEl>
                                              <p:spTgt spid="43"/>
                                            </p:tgtEl>
                                            <p:attrNameLst>
                                              <p:attrName>ppt_x</p:attrName>
                                            </p:attrNameLst>
                                          </p:cBhvr>
                                          <p:tavLst>
                                            <p:tav tm="0">
                                              <p:val>
                                                <p:strVal val="#ppt_x"/>
                                              </p:val>
                                            </p:tav>
                                            <p:tav tm="100000">
                                              <p:val>
                                                <p:strVal val="#ppt_x"/>
                                              </p:val>
                                            </p:tav>
                                          </p:tavLst>
                                        </p:anim>
                                        <p:anim calcmode="lin" valueType="num">
                                          <p:cBhvr additive="base">
                                            <p:cTn id="28" dur="750" fill="hold"/>
                                            <p:tgtEl>
                                              <p:spTgt spid="4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20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750" fill="hold"/>
                                            <p:tgtEl>
                                              <p:spTgt spid="36"/>
                                            </p:tgtEl>
                                            <p:attrNameLst>
                                              <p:attrName>ppt_x</p:attrName>
                                            </p:attrNameLst>
                                          </p:cBhvr>
                                          <p:tavLst>
                                            <p:tav tm="0">
                                              <p:val>
                                                <p:strVal val="#ppt_x"/>
                                              </p:val>
                                            </p:tav>
                                            <p:tav tm="100000">
                                              <p:val>
                                                <p:strVal val="#ppt_x"/>
                                              </p:val>
                                            </p:tav>
                                          </p:tavLst>
                                        </p:anim>
                                        <p:anim calcmode="lin" valueType="num">
                                          <p:cBhvr additive="base">
                                            <p:cTn id="32" dur="750" fill="hold"/>
                                            <p:tgtEl>
                                              <p:spTgt spid="36"/>
                                            </p:tgtEl>
                                            <p:attrNameLst>
                                              <p:attrName>ppt_y</p:attrName>
                                            </p:attrNameLst>
                                          </p:cBhvr>
                                          <p:tavLst>
                                            <p:tav tm="0">
                                              <p:val>
                                                <p:strVal val="1+#ppt_h/2"/>
                                              </p:val>
                                            </p:tav>
                                            <p:tav tm="100000">
                                              <p:val>
                                                <p:strVal val="#ppt_y"/>
                                              </p:val>
                                            </p:tav>
                                          </p:tavLst>
                                        </p:anim>
                                      </p:childTnLst>
                                    </p:cTn>
                                  </p:par>
                                  <p:par>
                                    <p:cTn id="33" presetID="2" presetClass="entr" presetSubtype="12" fill="hold" nodeType="withEffect">
                                      <p:stCondLst>
                                        <p:cond delay="100"/>
                                      </p:stCondLst>
                                      <p:childTnLst>
                                        <p:set>
                                          <p:cBhvr>
                                            <p:cTn id="34" dur="1" fill="hold">
                                              <p:stCondLst>
                                                <p:cond delay="0"/>
                                              </p:stCondLst>
                                            </p:cTn>
                                            <p:tgtEl>
                                              <p:spTgt spid="60"/>
                                            </p:tgtEl>
                                            <p:attrNameLst>
                                              <p:attrName>style.visibility</p:attrName>
                                            </p:attrNameLst>
                                          </p:cBhvr>
                                          <p:to>
                                            <p:strVal val="visible"/>
                                          </p:to>
                                        </p:set>
                                        <p:anim calcmode="lin" valueType="num">
                                          <p:cBhvr additive="base">
                                            <p:cTn id="35" dur="750" fill="hold"/>
                                            <p:tgtEl>
                                              <p:spTgt spid="60"/>
                                            </p:tgtEl>
                                            <p:attrNameLst>
                                              <p:attrName>ppt_x</p:attrName>
                                            </p:attrNameLst>
                                          </p:cBhvr>
                                          <p:tavLst>
                                            <p:tav tm="0">
                                              <p:val>
                                                <p:strVal val="0-#ppt_w/2"/>
                                              </p:val>
                                            </p:tav>
                                            <p:tav tm="100000">
                                              <p:val>
                                                <p:strVal val="#ppt_x"/>
                                              </p:val>
                                            </p:tav>
                                          </p:tavLst>
                                        </p:anim>
                                        <p:anim calcmode="lin" valueType="num">
                                          <p:cBhvr additive="base">
                                            <p:cTn id="36" dur="750" fill="hold"/>
                                            <p:tgtEl>
                                              <p:spTgt spid="60"/>
                                            </p:tgtEl>
                                            <p:attrNameLst>
                                              <p:attrName>ppt_y</p:attrName>
                                            </p:attrNameLst>
                                          </p:cBhvr>
                                          <p:tavLst>
                                            <p:tav tm="0">
                                              <p:val>
                                                <p:strVal val="1+#ppt_h/2"/>
                                              </p:val>
                                            </p:tav>
                                            <p:tav tm="100000">
                                              <p:val>
                                                <p:strVal val="#ppt_y"/>
                                              </p:val>
                                            </p:tav>
                                          </p:tavLst>
                                        </p:anim>
                                      </p:childTnLst>
                                    </p:cTn>
                                  </p:par>
                                  <p:par>
                                    <p:cTn id="37" presetID="2" presetClass="entr" presetSubtype="12" fill="hold" nodeType="with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750" fill="hold"/>
                                            <p:tgtEl>
                                              <p:spTgt spid="6"/>
                                            </p:tgtEl>
                                            <p:attrNameLst>
                                              <p:attrName>ppt_x</p:attrName>
                                            </p:attrNameLst>
                                          </p:cBhvr>
                                          <p:tavLst>
                                            <p:tav tm="0">
                                              <p:val>
                                                <p:strVal val="0-#ppt_w/2"/>
                                              </p:val>
                                            </p:tav>
                                            <p:tav tm="100000">
                                              <p:val>
                                                <p:strVal val="#ppt_x"/>
                                              </p:val>
                                            </p:tav>
                                          </p:tavLst>
                                        </p:anim>
                                        <p:anim calcmode="lin" valueType="num">
                                          <p:cBhvr additive="base">
                                            <p:cTn id="40" dur="750" fill="hold"/>
                                            <p:tgtEl>
                                              <p:spTgt spid="6"/>
                                            </p:tgtEl>
                                            <p:attrNameLst>
                                              <p:attrName>ppt_y</p:attrName>
                                            </p:attrNameLst>
                                          </p:cBhvr>
                                          <p:tavLst>
                                            <p:tav tm="0">
                                              <p:val>
                                                <p:strVal val="1+#ppt_h/2"/>
                                              </p:val>
                                            </p:tav>
                                            <p:tav tm="100000">
                                              <p:val>
                                                <p:strVal val="#ppt_y"/>
                                              </p:val>
                                            </p:tav>
                                          </p:tavLst>
                                        </p:anim>
                                      </p:childTnLst>
                                    </p:cTn>
                                  </p:par>
                                  <p:par>
                                    <p:cTn id="41" presetID="2" presetClass="entr" presetSubtype="1" fill="hold" nodeType="with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1000" fill="hold"/>
                                            <p:tgtEl>
                                              <p:spTgt spid="7"/>
                                            </p:tgtEl>
                                            <p:attrNameLst>
                                              <p:attrName>ppt_x</p:attrName>
                                            </p:attrNameLst>
                                          </p:cBhvr>
                                          <p:tavLst>
                                            <p:tav tm="0">
                                              <p:val>
                                                <p:strVal val="#ppt_x"/>
                                              </p:val>
                                            </p:tav>
                                            <p:tav tm="100000">
                                              <p:val>
                                                <p:strVal val="#ppt_x"/>
                                              </p:val>
                                            </p:tav>
                                          </p:tavLst>
                                        </p:anim>
                                        <p:anim calcmode="lin" valueType="num">
                                          <p:cBhvr additive="base">
                                            <p:cTn id="44" dur="1000" fill="hold"/>
                                            <p:tgtEl>
                                              <p:spTgt spid="7"/>
                                            </p:tgtEl>
                                            <p:attrNameLst>
                                              <p:attrName>ppt_y</p:attrName>
                                            </p:attrNameLst>
                                          </p:cBhvr>
                                          <p:tavLst>
                                            <p:tav tm="0">
                                              <p:val>
                                                <p:strVal val="0-#ppt_h/2"/>
                                              </p:val>
                                            </p:tav>
                                            <p:tav tm="100000">
                                              <p:val>
                                                <p:strVal val="#ppt_y"/>
                                              </p:val>
                                            </p:tav>
                                          </p:tavLst>
                                        </p:anim>
                                      </p:childTnLst>
                                    </p:cTn>
                                  </p:par>
                                  <p:par>
                                    <p:cTn id="45" presetID="2" presetClass="entr" presetSubtype="1" fill="hold" nodeType="withEffect">
                                      <p:stCondLst>
                                        <p:cond delay="10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1000" fill="hold"/>
                                            <p:tgtEl>
                                              <p:spTgt spid="14"/>
                                            </p:tgtEl>
                                            <p:attrNameLst>
                                              <p:attrName>ppt_x</p:attrName>
                                            </p:attrNameLst>
                                          </p:cBhvr>
                                          <p:tavLst>
                                            <p:tav tm="0">
                                              <p:val>
                                                <p:strVal val="#ppt_x"/>
                                              </p:val>
                                            </p:tav>
                                            <p:tav tm="100000">
                                              <p:val>
                                                <p:strVal val="#ppt_x"/>
                                              </p:val>
                                            </p:tav>
                                          </p:tavLst>
                                        </p:anim>
                                        <p:anim calcmode="lin" valueType="num">
                                          <p:cBhvr additive="base">
                                            <p:cTn id="48" dur="10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1" fill="hold" nodeType="withEffect">
                                      <p:stCondLst>
                                        <p:cond delay="2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1000" fill="hold"/>
                                            <p:tgtEl>
                                              <p:spTgt spid="16"/>
                                            </p:tgtEl>
                                            <p:attrNameLst>
                                              <p:attrName>ppt_x</p:attrName>
                                            </p:attrNameLst>
                                          </p:cBhvr>
                                          <p:tavLst>
                                            <p:tav tm="0">
                                              <p:val>
                                                <p:strVal val="#ppt_x"/>
                                              </p:val>
                                            </p:tav>
                                            <p:tav tm="100000">
                                              <p:val>
                                                <p:strVal val="#ppt_x"/>
                                              </p:val>
                                            </p:tav>
                                          </p:tavLst>
                                        </p:anim>
                                        <p:anim calcmode="lin" valueType="num">
                                          <p:cBhvr additive="base">
                                            <p:cTn id="52" dur="1000" fill="hold"/>
                                            <p:tgtEl>
                                              <p:spTgt spid="16"/>
                                            </p:tgtEl>
                                            <p:attrNameLst>
                                              <p:attrName>ppt_y</p:attrName>
                                            </p:attrNameLst>
                                          </p:cBhvr>
                                          <p:tavLst>
                                            <p:tav tm="0">
                                              <p:val>
                                                <p:strVal val="0-#ppt_h/2"/>
                                              </p:val>
                                            </p:tav>
                                            <p:tav tm="100000">
                                              <p:val>
                                                <p:strVal val="#ppt_y"/>
                                              </p:val>
                                            </p:tav>
                                          </p:tavLst>
                                        </p:anim>
                                      </p:childTnLst>
                                    </p:cTn>
                                  </p:par>
                                  <p:par>
                                    <p:cTn id="53" presetID="2" presetClass="entr" presetSubtype="1" fill="hold" nodeType="withEffect">
                                      <p:stCondLst>
                                        <p:cond delay="30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1000" fill="hold"/>
                                            <p:tgtEl>
                                              <p:spTgt spid="17"/>
                                            </p:tgtEl>
                                            <p:attrNameLst>
                                              <p:attrName>ppt_x</p:attrName>
                                            </p:attrNameLst>
                                          </p:cBhvr>
                                          <p:tavLst>
                                            <p:tav tm="0">
                                              <p:val>
                                                <p:strVal val="#ppt_x"/>
                                              </p:val>
                                            </p:tav>
                                            <p:tav tm="100000">
                                              <p:val>
                                                <p:strVal val="#ppt_x"/>
                                              </p:val>
                                            </p:tav>
                                          </p:tavLst>
                                        </p:anim>
                                        <p:anim calcmode="lin" valueType="num">
                                          <p:cBhvr additive="base">
                                            <p:cTn id="56" dur="1000" fill="hold"/>
                                            <p:tgtEl>
                                              <p:spTgt spid="17"/>
                                            </p:tgtEl>
                                            <p:attrNameLst>
                                              <p:attrName>ppt_y</p:attrName>
                                            </p:attrNameLst>
                                          </p:cBhvr>
                                          <p:tavLst>
                                            <p:tav tm="0">
                                              <p:val>
                                                <p:strVal val="0-#ppt_h/2"/>
                                              </p:val>
                                            </p:tav>
                                            <p:tav tm="100000">
                                              <p:val>
                                                <p:strVal val="#ppt_y"/>
                                              </p:val>
                                            </p:tav>
                                          </p:tavLst>
                                        </p:anim>
                                      </p:childTnLst>
                                    </p:cTn>
                                  </p:par>
                                  <p:par>
                                    <p:cTn id="57" presetID="45" presetClass="entr" presetSubtype="0" fill="hold" grpId="0" nodeType="withEffect">
                                      <p:stCondLst>
                                        <p:cond delay="50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ppt_w</p:attrName>
                                            </p:attrNameLst>
                                          </p:cBhvr>
                                          <p:tavLst>
                                            <p:tav tm="0" fmla="#ppt_w*sin(2.5*pi*$)">
                                              <p:val>
                                                <p:fltVal val="0"/>
                                              </p:val>
                                            </p:tav>
                                            <p:tav tm="100000">
                                              <p:val>
                                                <p:fltVal val="1"/>
                                              </p:val>
                                            </p:tav>
                                          </p:tavLst>
                                        </p:anim>
                                        <p:anim calcmode="lin" valueType="num">
                                          <p:cBhvr>
                                            <p:cTn id="61" dur="1000" fill="hold"/>
                                            <p:tgtEl>
                                              <p:spTgt spid="15"/>
                                            </p:tgtEl>
                                            <p:attrNameLst>
                                              <p:attrName>ppt_h</p:attrName>
                                            </p:attrNameLst>
                                          </p:cBhvr>
                                          <p:tavLst>
                                            <p:tav tm="0">
                                              <p:val>
                                                <p:strVal val="#ppt_h"/>
                                              </p:val>
                                            </p:tav>
                                            <p:tav tm="100000">
                                              <p:val>
                                                <p:strVal val="#ppt_h"/>
                                              </p:val>
                                            </p:tav>
                                          </p:tavLst>
                                        </p:anim>
                                      </p:childTnLst>
                                    </p:cTn>
                                  </p:par>
                                  <p:par>
                                    <p:cTn id="62" presetID="45" presetClass="entr" presetSubtype="0" fill="hold" grpId="0" nodeType="withEffect">
                                      <p:stCondLst>
                                        <p:cond delay="60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1000"/>
                                            <p:tgtEl>
                                              <p:spTgt spid="27"/>
                                            </p:tgtEl>
                                          </p:cBhvr>
                                        </p:animEffect>
                                        <p:anim calcmode="lin" valueType="num">
                                          <p:cBhvr>
                                            <p:cTn id="65" dur="1000" fill="hold"/>
                                            <p:tgtEl>
                                              <p:spTgt spid="27"/>
                                            </p:tgtEl>
                                            <p:attrNameLst>
                                              <p:attrName>ppt_w</p:attrName>
                                            </p:attrNameLst>
                                          </p:cBhvr>
                                          <p:tavLst>
                                            <p:tav tm="0" fmla="#ppt_w*sin(2.5*pi*$)">
                                              <p:val>
                                                <p:fltVal val="0"/>
                                              </p:val>
                                            </p:tav>
                                            <p:tav tm="100000">
                                              <p:val>
                                                <p:fltVal val="1"/>
                                              </p:val>
                                            </p:tav>
                                          </p:tavLst>
                                        </p:anim>
                                        <p:anim calcmode="lin" valueType="num">
                                          <p:cBhvr>
                                            <p:cTn id="66" dur="1000" fill="hold"/>
                                            <p:tgtEl>
                                              <p:spTgt spid="27"/>
                                            </p:tgtEl>
                                            <p:attrNameLst>
                                              <p:attrName>ppt_h</p:attrName>
                                            </p:attrNameLst>
                                          </p:cBhvr>
                                          <p:tavLst>
                                            <p:tav tm="0">
                                              <p:val>
                                                <p:strVal val="#ppt_h"/>
                                              </p:val>
                                            </p:tav>
                                            <p:tav tm="100000">
                                              <p:val>
                                                <p:strVal val="#ppt_h"/>
                                              </p:val>
                                            </p:tav>
                                          </p:tavLst>
                                        </p:anim>
                                      </p:childTnLst>
                                    </p:cTn>
                                  </p:par>
                                  <p:par>
                                    <p:cTn id="67" presetID="45" presetClass="entr" presetSubtype="0" fill="hold" grpId="0" nodeType="withEffect">
                                      <p:stCondLst>
                                        <p:cond delay="70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1000"/>
                                            <p:tgtEl>
                                              <p:spTgt spid="30"/>
                                            </p:tgtEl>
                                          </p:cBhvr>
                                        </p:animEffect>
                                        <p:anim calcmode="lin" valueType="num">
                                          <p:cBhvr>
                                            <p:cTn id="70" dur="1000" fill="hold"/>
                                            <p:tgtEl>
                                              <p:spTgt spid="30"/>
                                            </p:tgtEl>
                                            <p:attrNameLst>
                                              <p:attrName>ppt_w</p:attrName>
                                            </p:attrNameLst>
                                          </p:cBhvr>
                                          <p:tavLst>
                                            <p:tav tm="0" fmla="#ppt_w*sin(2.5*pi*$)">
                                              <p:val>
                                                <p:fltVal val="0"/>
                                              </p:val>
                                            </p:tav>
                                            <p:tav tm="100000">
                                              <p:val>
                                                <p:fltVal val="1"/>
                                              </p:val>
                                            </p:tav>
                                          </p:tavLst>
                                        </p:anim>
                                        <p:anim calcmode="lin" valueType="num">
                                          <p:cBhvr>
                                            <p:cTn id="71" dur="1000" fill="hold"/>
                                            <p:tgtEl>
                                              <p:spTgt spid="30"/>
                                            </p:tgtEl>
                                            <p:attrNameLst>
                                              <p:attrName>ppt_h</p:attrName>
                                            </p:attrNameLst>
                                          </p:cBhvr>
                                          <p:tavLst>
                                            <p:tav tm="0">
                                              <p:val>
                                                <p:strVal val="#ppt_h"/>
                                              </p:val>
                                            </p:tav>
                                            <p:tav tm="100000">
                                              <p:val>
                                                <p:strVal val="#ppt_h"/>
                                              </p:val>
                                            </p:tav>
                                          </p:tavLst>
                                        </p:anim>
                                      </p:childTnLst>
                                    </p:cTn>
                                  </p:par>
                                  <p:par>
                                    <p:cTn id="72" presetID="45" presetClass="entr" presetSubtype="0" fill="hold" grpId="0" nodeType="withEffect">
                                      <p:stCondLst>
                                        <p:cond delay="800"/>
                                      </p:stCondLst>
                                      <p:childTnLst>
                                        <p:set>
                                          <p:cBhvr>
                                            <p:cTn id="73" dur="1" fill="hold">
                                              <p:stCondLst>
                                                <p:cond delay="0"/>
                                              </p:stCondLst>
                                            </p:cTn>
                                            <p:tgtEl>
                                              <p:spTgt spid="33"/>
                                            </p:tgtEl>
                                            <p:attrNameLst>
                                              <p:attrName>style.visibility</p:attrName>
                                            </p:attrNameLst>
                                          </p:cBhvr>
                                          <p:to>
                                            <p:strVal val="visible"/>
                                          </p:to>
                                        </p:set>
                                        <p:animEffect transition="in" filter="fade">
                                          <p:cBhvr>
                                            <p:cTn id="74" dur="1000"/>
                                            <p:tgtEl>
                                              <p:spTgt spid="33"/>
                                            </p:tgtEl>
                                          </p:cBhvr>
                                        </p:animEffect>
                                        <p:anim calcmode="lin" valueType="num">
                                          <p:cBhvr>
                                            <p:cTn id="75" dur="1000" fill="hold"/>
                                            <p:tgtEl>
                                              <p:spTgt spid="33"/>
                                            </p:tgtEl>
                                            <p:attrNameLst>
                                              <p:attrName>ppt_w</p:attrName>
                                            </p:attrNameLst>
                                          </p:cBhvr>
                                          <p:tavLst>
                                            <p:tav tm="0" fmla="#ppt_w*sin(2.5*pi*$)">
                                              <p:val>
                                                <p:fltVal val="0"/>
                                              </p:val>
                                            </p:tav>
                                            <p:tav tm="100000">
                                              <p:val>
                                                <p:fltVal val="1"/>
                                              </p:val>
                                            </p:tav>
                                          </p:tavLst>
                                        </p:anim>
                                        <p:anim calcmode="lin" valueType="num">
                                          <p:cBhvr>
                                            <p:cTn id="76" dur="1000" fill="hold"/>
                                            <p:tgtEl>
                                              <p:spTgt spid="33"/>
                                            </p:tgtEl>
                                            <p:attrNameLst>
                                              <p:attrName>ppt_h</p:attrName>
                                            </p:attrNameLst>
                                          </p:cBhvr>
                                          <p:tavLst>
                                            <p:tav tm="0">
                                              <p:val>
                                                <p:strVal val="#ppt_h"/>
                                              </p:val>
                                            </p:tav>
                                            <p:tav tm="100000">
                                              <p:val>
                                                <p:strVal val="#ppt_h"/>
                                              </p:val>
                                            </p:tav>
                                          </p:tavLst>
                                        </p:anim>
                                      </p:childTnLst>
                                    </p:cTn>
                                  </p:par>
                                  <p:par>
                                    <p:cTn id="77" presetID="2" presetClass="entr" presetSubtype="4" fill="hold" grpId="0" nodeType="withEffect">
                                      <p:stCondLst>
                                        <p:cond delay="800"/>
                                      </p:stCondLst>
                                      <p:childTnLst>
                                        <p:set>
                                          <p:cBhvr>
                                            <p:cTn id="78" dur="1" fill="hold">
                                              <p:stCondLst>
                                                <p:cond delay="0"/>
                                              </p:stCondLst>
                                            </p:cTn>
                                            <p:tgtEl>
                                              <p:spTgt spid="37"/>
                                            </p:tgtEl>
                                            <p:attrNameLst>
                                              <p:attrName>style.visibility</p:attrName>
                                            </p:attrNameLst>
                                          </p:cBhvr>
                                          <p:to>
                                            <p:strVal val="visible"/>
                                          </p:to>
                                        </p:set>
                                        <p:anim calcmode="lin" valueType="num">
                                          <p:cBhvr additive="base">
                                            <p:cTn id="79" dur="600" fill="hold"/>
                                            <p:tgtEl>
                                              <p:spTgt spid="37"/>
                                            </p:tgtEl>
                                            <p:attrNameLst>
                                              <p:attrName>ppt_x</p:attrName>
                                            </p:attrNameLst>
                                          </p:cBhvr>
                                          <p:tavLst>
                                            <p:tav tm="0">
                                              <p:val>
                                                <p:strVal val="#ppt_x"/>
                                              </p:val>
                                            </p:tav>
                                            <p:tav tm="100000">
                                              <p:val>
                                                <p:strVal val="#ppt_x"/>
                                              </p:val>
                                            </p:tav>
                                          </p:tavLst>
                                        </p:anim>
                                        <p:anim calcmode="lin" valueType="num">
                                          <p:cBhvr additive="base">
                                            <p:cTn id="80" dur="600" fill="hold"/>
                                            <p:tgtEl>
                                              <p:spTgt spid="37"/>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1000"/>
                                      </p:stCondLst>
                                      <p:childTnLst>
                                        <p:set>
                                          <p:cBhvr>
                                            <p:cTn id="82" dur="1" fill="hold">
                                              <p:stCondLst>
                                                <p:cond delay="0"/>
                                              </p:stCondLst>
                                            </p:cTn>
                                            <p:tgtEl>
                                              <p:spTgt spid="39"/>
                                            </p:tgtEl>
                                            <p:attrNameLst>
                                              <p:attrName>style.visibility</p:attrName>
                                            </p:attrNameLst>
                                          </p:cBhvr>
                                          <p:to>
                                            <p:strVal val="visible"/>
                                          </p:to>
                                        </p:set>
                                        <p:anim calcmode="lin" valueType="num">
                                          <p:cBhvr additive="base">
                                            <p:cTn id="83" dur="600" fill="hold"/>
                                            <p:tgtEl>
                                              <p:spTgt spid="39"/>
                                            </p:tgtEl>
                                            <p:attrNameLst>
                                              <p:attrName>ppt_x</p:attrName>
                                            </p:attrNameLst>
                                          </p:cBhvr>
                                          <p:tavLst>
                                            <p:tav tm="0">
                                              <p:val>
                                                <p:strVal val="#ppt_x"/>
                                              </p:val>
                                            </p:tav>
                                            <p:tav tm="100000">
                                              <p:val>
                                                <p:strVal val="#ppt_x"/>
                                              </p:val>
                                            </p:tav>
                                          </p:tavLst>
                                        </p:anim>
                                        <p:anim calcmode="lin" valueType="num">
                                          <p:cBhvr additive="base">
                                            <p:cTn id="84" dur="600" fill="hold"/>
                                            <p:tgtEl>
                                              <p:spTgt spid="39"/>
                                            </p:tgtEl>
                                            <p:attrNameLst>
                                              <p:attrName>ppt_y</p:attrName>
                                            </p:attrNameLst>
                                          </p:cBhvr>
                                          <p:tavLst>
                                            <p:tav tm="0">
                                              <p:val>
                                                <p:strVal val="1+#ppt_h/2"/>
                                              </p:val>
                                            </p:tav>
                                            <p:tav tm="100000">
                                              <p:val>
                                                <p:strVal val="#ppt_y"/>
                                              </p:val>
                                            </p:tav>
                                          </p:tavLst>
                                        </p:anim>
                                      </p:childTnLst>
                                    </p:cTn>
                                  </p:par>
                                  <p:par>
                                    <p:cTn id="85" presetID="2" presetClass="entr" presetSubtype="8" fill="hold" grpId="0" nodeType="withEffect">
                                      <p:stCondLst>
                                        <p:cond delay="1300"/>
                                      </p:stCondLst>
                                      <p:childTnLst>
                                        <p:set>
                                          <p:cBhvr>
                                            <p:cTn id="86" dur="1" fill="hold">
                                              <p:stCondLst>
                                                <p:cond delay="0"/>
                                              </p:stCondLst>
                                            </p:cTn>
                                            <p:tgtEl>
                                              <p:spTgt spid="64"/>
                                            </p:tgtEl>
                                            <p:attrNameLst>
                                              <p:attrName>style.visibility</p:attrName>
                                            </p:attrNameLst>
                                          </p:cBhvr>
                                          <p:to>
                                            <p:strVal val="visible"/>
                                          </p:to>
                                        </p:set>
                                        <p:anim calcmode="lin" valueType="num">
                                          <p:cBhvr additive="base">
                                            <p:cTn id="87" dur="1000" fill="hold"/>
                                            <p:tgtEl>
                                              <p:spTgt spid="64"/>
                                            </p:tgtEl>
                                            <p:attrNameLst>
                                              <p:attrName>ppt_x</p:attrName>
                                            </p:attrNameLst>
                                          </p:cBhvr>
                                          <p:tavLst>
                                            <p:tav tm="0">
                                              <p:val>
                                                <p:strVal val="0-#ppt_w/2"/>
                                              </p:val>
                                            </p:tav>
                                            <p:tav tm="100000">
                                              <p:val>
                                                <p:strVal val="#ppt_x"/>
                                              </p:val>
                                            </p:tav>
                                          </p:tavLst>
                                        </p:anim>
                                        <p:anim calcmode="lin" valueType="num">
                                          <p:cBhvr additive="base">
                                            <p:cTn id="88" dur="1000" fill="hold"/>
                                            <p:tgtEl>
                                              <p:spTgt spid="64"/>
                                            </p:tgtEl>
                                            <p:attrNameLst>
                                              <p:attrName>ppt_y</p:attrName>
                                            </p:attrNameLst>
                                          </p:cBhvr>
                                          <p:tavLst>
                                            <p:tav tm="0">
                                              <p:val>
                                                <p:strVal val="#ppt_y"/>
                                              </p:val>
                                            </p:tav>
                                            <p:tav tm="100000">
                                              <p:val>
                                                <p:strVal val="#ppt_y"/>
                                              </p:val>
                                            </p:tav>
                                          </p:tavLst>
                                        </p:anim>
                                      </p:childTnLst>
                                    </p:cTn>
                                  </p:par>
                                  <p:par>
                                    <p:cTn id="89" presetID="2" presetClass="entr" presetSubtype="2" fill="hold" grpId="0" nodeType="withEffect">
                                      <p:stCondLst>
                                        <p:cond delay="1300"/>
                                      </p:stCondLst>
                                      <p:childTnLst>
                                        <p:set>
                                          <p:cBhvr>
                                            <p:cTn id="90" dur="1" fill="hold">
                                              <p:stCondLst>
                                                <p:cond delay="0"/>
                                              </p:stCondLst>
                                            </p:cTn>
                                            <p:tgtEl>
                                              <p:spTgt spid="65"/>
                                            </p:tgtEl>
                                            <p:attrNameLst>
                                              <p:attrName>style.visibility</p:attrName>
                                            </p:attrNameLst>
                                          </p:cBhvr>
                                          <p:to>
                                            <p:strVal val="visible"/>
                                          </p:to>
                                        </p:set>
                                        <p:anim calcmode="lin" valueType="num">
                                          <p:cBhvr additive="base">
                                            <p:cTn id="91" dur="1000" fill="hold"/>
                                            <p:tgtEl>
                                              <p:spTgt spid="65"/>
                                            </p:tgtEl>
                                            <p:attrNameLst>
                                              <p:attrName>ppt_x</p:attrName>
                                            </p:attrNameLst>
                                          </p:cBhvr>
                                          <p:tavLst>
                                            <p:tav tm="0">
                                              <p:val>
                                                <p:strVal val="1+#ppt_w/2"/>
                                              </p:val>
                                            </p:tav>
                                            <p:tav tm="100000">
                                              <p:val>
                                                <p:strVal val="#ppt_x"/>
                                              </p:val>
                                            </p:tav>
                                          </p:tavLst>
                                        </p:anim>
                                        <p:anim calcmode="lin" valueType="num">
                                          <p:cBhvr additive="base">
                                            <p:cTn id="92" dur="1000" fill="hold"/>
                                            <p:tgtEl>
                                              <p:spTgt spid="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9" grpId="0"/>
          <p:bldP spid="15" grpId="0"/>
          <p:bldP spid="27" grpId="0"/>
          <p:bldP spid="30" grpId="0"/>
          <p:bldP spid="33" grpId="0"/>
          <p:bldP spid="64" grpId="0"/>
          <p:bldP spid="65"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H="1">
            <a:off x="3851920" y="698748"/>
            <a:ext cx="1726262" cy="1726263"/>
          </a:xfrm>
          <a:prstGeom prst="line">
            <a:avLst/>
          </a:prstGeom>
          <a:ln w="25400">
            <a:solidFill>
              <a:srgbClr val="F7BA3B"/>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324544" y="1490836"/>
            <a:ext cx="965026" cy="965026"/>
          </a:xfrm>
          <a:prstGeom prst="line">
            <a:avLst/>
          </a:prstGeom>
          <a:ln w="25400">
            <a:solidFill>
              <a:srgbClr val="2FB6A8"/>
            </a:solidFill>
            <a:headEnd type="triangle"/>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7668344" y="-237356"/>
            <a:ext cx="1080120" cy="1080120"/>
          </a:xfrm>
          <a:prstGeom prst="line">
            <a:avLst/>
          </a:prstGeom>
          <a:ln w="25400">
            <a:solidFill>
              <a:srgbClr val="ADD07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539552" y="4299148"/>
            <a:ext cx="1462261" cy="1462261"/>
          </a:xfrm>
          <a:prstGeom prst="line">
            <a:avLst/>
          </a:prstGeom>
          <a:ln w="25400">
            <a:solidFill>
              <a:srgbClr val="F7BA3B"/>
            </a:solidFill>
            <a:headEnd type="triangle"/>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7596336" y="1130796"/>
            <a:ext cx="1979712" cy="1979712"/>
          </a:xfrm>
          <a:prstGeom prst="line">
            <a:avLst/>
          </a:prstGeom>
          <a:ln w="25400">
            <a:solidFill>
              <a:srgbClr val="DA634F"/>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6948264" y="3795092"/>
            <a:ext cx="1656184" cy="1656184"/>
          </a:xfrm>
          <a:prstGeom prst="line">
            <a:avLst/>
          </a:prstGeom>
          <a:ln w="25400">
            <a:solidFill>
              <a:srgbClr val="2FB6A8"/>
            </a:solidFill>
            <a:headEnd type="triangle"/>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5292080" y="4659188"/>
            <a:ext cx="767730" cy="767730"/>
          </a:xfrm>
          <a:prstGeom prst="line">
            <a:avLst/>
          </a:prstGeom>
          <a:ln w="25400">
            <a:solidFill>
              <a:srgbClr val="DA634F"/>
            </a:solidFill>
            <a:head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1187624" y="-597396"/>
            <a:ext cx="1541092" cy="1541090"/>
          </a:xfrm>
          <a:prstGeom prst="line">
            <a:avLst/>
          </a:prstGeom>
          <a:ln w="25400">
            <a:solidFill>
              <a:srgbClr val="2FB6A8"/>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899592" y="1994892"/>
            <a:ext cx="1079451" cy="1079451"/>
          </a:xfrm>
          <a:prstGeom prst="line">
            <a:avLst/>
          </a:prstGeom>
          <a:ln w="25400">
            <a:solidFill>
              <a:srgbClr val="ADD072"/>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3948618" y="1126388"/>
            <a:ext cx="1246764" cy="1246764"/>
            <a:chOff x="3948618" y="1126388"/>
            <a:chExt cx="1246764" cy="1246764"/>
          </a:xfrm>
        </p:grpSpPr>
        <p:sp>
          <p:nvSpPr>
            <p:cNvPr id="4" name="椭圆 3"/>
            <p:cNvSpPr/>
            <p:nvPr/>
          </p:nvSpPr>
          <p:spPr>
            <a:xfrm>
              <a:off x="3948618" y="1126388"/>
              <a:ext cx="1246764" cy="1246764"/>
            </a:xfrm>
            <a:prstGeom prst="ellipse">
              <a:avLst/>
            </a:pr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sp>
          <p:nvSpPr>
            <p:cNvPr id="3" name="椭圆 2"/>
            <p:cNvSpPr/>
            <p:nvPr/>
          </p:nvSpPr>
          <p:spPr>
            <a:xfrm>
              <a:off x="4097042" y="1274812"/>
              <a:ext cx="949916" cy="949916"/>
            </a:xfrm>
            <a:prstGeom prst="ellipse">
              <a:avLst/>
            </a:prstGeom>
            <a:solidFill>
              <a:srgbClr val="F7BA3B"/>
            </a:solidFill>
            <a:ln>
              <a:noFill/>
            </a:ln>
            <a:effectLst>
              <a:outerShdw blurRad="152400" dist="50800" dir="2700000" algn="tl" rotWithShape="0">
                <a:prstClr val="black">
                  <a:alpha val="30000"/>
                </a:prstClr>
              </a:outerShdw>
              <a:softEdge rad="0"/>
            </a:effectLst>
            <a:scene3d>
              <a:camera prst="orthographicFront"/>
              <a:lightRig rig="threePt" dir="t">
                <a:rot lat="0" lon="0" rev="0"/>
              </a:lightRig>
            </a:scene3d>
            <a:sp3d prstMaterial="softEdge">
              <a:bevelT w="146050" h="31750"/>
              <a:bevelB w="0" h="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grpSp>
      <p:sp>
        <p:nvSpPr>
          <p:cNvPr id="5" name="TextBox 4"/>
          <p:cNvSpPr txBox="1"/>
          <p:nvPr/>
        </p:nvSpPr>
        <p:spPr>
          <a:xfrm>
            <a:off x="4336613" y="1254533"/>
            <a:ext cx="470774" cy="1015663"/>
          </a:xfrm>
          <a:prstGeom prst="rect">
            <a:avLst/>
          </a:prstGeom>
          <a:noFill/>
        </p:spPr>
        <p:txBody>
          <a:bodyPr wrap="square" rtlCol="0">
            <a:spAutoFit/>
          </a:bodyPr>
          <a:lstStyle/>
          <a:p>
            <a:pPr algn="ctr"/>
            <a:r>
              <a:rPr lang="en-US" altLang="zh-CN" sz="6000" dirty="0">
                <a:solidFill>
                  <a:schemeClr val="bg1"/>
                </a:solidFill>
                <a:latin typeface="Impact" panose="020B0806030902050204" pitchFamily="34" charset="0"/>
              </a:rPr>
              <a:t>3</a:t>
            </a:r>
            <a:endParaRPr lang="zh-CN" altLang="en-US" sz="6000" dirty="0">
              <a:solidFill>
                <a:schemeClr val="bg1"/>
              </a:solidFill>
              <a:latin typeface="Impact" panose="020B0806030902050204" pitchFamily="34" charset="0"/>
            </a:endParaRPr>
          </a:p>
        </p:txBody>
      </p:sp>
      <p:sp>
        <p:nvSpPr>
          <p:cNvPr id="6" name="矩形 5"/>
          <p:cNvSpPr/>
          <p:nvPr/>
        </p:nvSpPr>
        <p:spPr>
          <a:xfrm>
            <a:off x="3432728" y="2798013"/>
            <a:ext cx="2278544" cy="583565"/>
          </a:xfrm>
          <a:prstGeom prst="rect">
            <a:avLst/>
          </a:prstGeom>
        </p:spPr>
        <p:txBody>
          <a:bodyPr wrap="square" lIns="0">
            <a:spAutoFit/>
          </a:bodyPr>
          <a:lstStyle/>
          <a:p>
            <a:pPr lvl="0" algn="ctr" fontAlgn="base">
              <a:spcBef>
                <a:spcPct val="0"/>
              </a:spcBef>
              <a:spcAft>
                <a:spcPct val="0"/>
              </a:spcAft>
            </a:pPr>
            <a:r>
              <a:rPr lang="zh-CN" altLang="en-US" dirty="0">
                <a:solidFill>
                  <a:prstClr val="white"/>
                </a:solidFill>
                <a:latin typeface="微软雅黑" panose="020B0503020204020204" pitchFamily="34" charset="-122"/>
                <a:ea typeface="微软雅黑" panose="020B0503020204020204" pitchFamily="34" charset="-122"/>
              </a:rPr>
              <a:t>机器学习算法</a:t>
            </a:r>
            <a:endParaRPr lang="en-US" altLang="zh-CN" dirty="0">
              <a:solidFill>
                <a:prstClr val="white"/>
              </a:solidFill>
              <a:latin typeface="微软雅黑" panose="020B0503020204020204" pitchFamily="34" charset="-122"/>
              <a:ea typeface="微软雅黑" panose="020B0503020204020204" pitchFamily="34" charset="-122"/>
            </a:endParaRPr>
          </a:p>
          <a:p>
            <a:pPr lvl="0" algn="ctr" fontAlgn="base">
              <a:spcBef>
                <a:spcPct val="0"/>
              </a:spcBef>
              <a:spcAft>
                <a:spcPct val="0"/>
              </a:spcAft>
            </a:pPr>
            <a:r>
              <a:rPr lang="zh-CN" altLang="en-US" sz="1400" dirty="0">
                <a:solidFill>
                  <a:prstClr val="white"/>
                </a:solidFill>
                <a:latin typeface="Impact" panose="020B0806030902050204" pitchFamily="34" charset="0"/>
                <a:ea typeface="宋体" panose="02010600030101010101" pitchFamily="2" charset="-122"/>
                <a:cs typeface="Arial" panose="020B0604020202020204" pitchFamily="34" charset="0"/>
              </a:rPr>
              <a:t>Machine Learning Algorithms</a:t>
            </a:r>
            <a:endParaRPr lang="zh-CN" altLang="en-US" sz="1400" dirty="0">
              <a:solidFill>
                <a:prstClr val="white"/>
              </a:solidFill>
              <a:latin typeface="Impact" panose="020B0806030902050204" pitchFamily="34" charset="0"/>
              <a:ea typeface="宋体" panose="02010600030101010101" pitchFamily="2" charset="-122"/>
              <a:cs typeface="Arial" panose="020B0604020202020204" pitchFamily="34" charset="0"/>
            </a:endParaRPr>
          </a:p>
        </p:txBody>
      </p:sp>
      <p:sp>
        <p:nvSpPr>
          <p:cNvPr id="10" name="矩形 9"/>
          <p:cNvSpPr/>
          <p:nvPr/>
        </p:nvSpPr>
        <p:spPr>
          <a:xfrm>
            <a:off x="2699792" y="3435052"/>
            <a:ext cx="3744416" cy="553085"/>
          </a:xfrm>
          <a:prstGeom prst="rect">
            <a:avLst/>
          </a:prstGeom>
        </p:spPr>
        <p:txBody>
          <a:bodyPr wrap="square">
            <a:spAutoFit/>
          </a:bodyPr>
          <a:lstStyle/>
          <a:p>
            <a:pPr lvl="0" algn="ctr" fontAlgn="base">
              <a:spcBef>
                <a:spcPct val="0"/>
              </a:spcBef>
              <a:spcAft>
                <a:spcPct val="0"/>
              </a:spcAft>
            </a:pPr>
            <a:r>
              <a:rPr lang="en-US" altLang="en-US" sz="1000" dirty="0">
                <a:solidFill>
                  <a:srgbClr val="FFFFFF"/>
                </a:solidFill>
                <a:latin typeface="Arial" panose="020B0604020202020204" pitchFamily="34" charset="0"/>
                <a:ea typeface="宋体" panose="02010600030101010101" pitchFamily="2" charset="-122"/>
              </a:rPr>
              <a:t>虽然启发式搜索算法能够产生高效的编译优化序列, 但是需要大量的时间来运行整个迭代过程</a:t>
            </a:r>
            <a:r>
              <a:rPr lang="zh-CN" altLang="en-US" sz="1000" dirty="0">
                <a:solidFill>
                  <a:srgbClr val="FFFFFF"/>
                </a:solidFill>
                <a:latin typeface="Arial" panose="020B0604020202020204" pitchFamily="34" charset="0"/>
                <a:ea typeface="宋体" panose="02010600030101010101" pitchFamily="2" charset="-122"/>
              </a:rPr>
              <a:t>。</a:t>
            </a:r>
            <a:r>
              <a:rPr lang="en-US" altLang="en-US" sz="1000" dirty="0">
                <a:solidFill>
                  <a:srgbClr val="FFFFFF"/>
                </a:solidFill>
                <a:latin typeface="Arial" panose="020B0604020202020204" pitchFamily="34" charset="0"/>
                <a:ea typeface="宋体" panose="02010600030101010101" pitchFamily="2" charset="-122"/>
              </a:rPr>
              <a:t>因此, 研究人员开始尝试使用机器学习算法来进行编译优化序列的选择</a:t>
            </a:r>
            <a:endParaRPr lang="en-US" altLang="en-US" sz="1000" dirty="0">
              <a:solidFill>
                <a:srgbClr val="FFFFFF"/>
              </a:solidFill>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81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81000">
                                          <p:cBhvr additive="base">
                                            <p:cTn id="7" dur="1000" fill="hold"/>
                                            <p:tgtEl>
                                              <p:spTgt spid="8"/>
                                            </p:tgtEl>
                                            <p:attrNameLst>
                                              <p:attrName>ppt_x</p:attrName>
                                            </p:attrNameLst>
                                          </p:cBhvr>
                                          <p:tavLst>
                                            <p:tav tm="0">
                                              <p:val>
                                                <p:strVal val="#ppt_x"/>
                                              </p:val>
                                            </p:tav>
                                            <p:tav tm="100000">
                                              <p:val>
                                                <p:strVal val="#ppt_x"/>
                                              </p:val>
                                            </p:tav>
                                          </p:tavLst>
                                        </p:anim>
                                        <p:anim calcmode="lin" valueType="num" p14:bounceEnd="81000">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45" presetClass="entr" presetSubtype="0" fill="hold" grpId="0" nodeType="withEffect">
                                      <p:stCondLst>
                                        <p:cond delay="20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ppt_w</p:attrName>
                                            </p:attrNameLst>
                                          </p:cBhvr>
                                          <p:tavLst>
                                            <p:tav tm="0" fmla="#ppt_w*sin(2.5*pi*$)">
                                              <p:val>
                                                <p:fltVal val="0"/>
                                              </p:val>
                                            </p:tav>
                                            <p:tav tm="100000">
                                              <p:val>
                                                <p:fltVal val="1"/>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childTnLst>
                                    </p:cTn>
                                  </p:par>
                                  <p:par>
                                    <p:cTn id="14" presetID="55" presetClass="entr" presetSubtype="0" fill="hold" grpId="0" nodeType="withEffect">
                                      <p:stCondLst>
                                        <p:cond delay="1600"/>
                                      </p:stCondLst>
                                      <p:iterate type="lt">
                                        <p:tmPct val="10000"/>
                                      </p:iterate>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strVal val="#ppt_w*0.70"/>
                                              </p:val>
                                            </p:tav>
                                            <p:tav tm="100000">
                                              <p:val>
                                                <p:strVal val="#ppt_w"/>
                                              </p:val>
                                            </p:tav>
                                          </p:tavLst>
                                        </p:anim>
                                        <p:anim calcmode="lin" valueType="num">
                                          <p:cBhvr>
                                            <p:cTn id="17" dur="500" fill="hold"/>
                                            <p:tgtEl>
                                              <p:spTgt spid="6"/>
                                            </p:tgtEl>
                                            <p:attrNameLst>
                                              <p:attrName>ppt_h</p:attrName>
                                            </p:attrNameLst>
                                          </p:cBhvr>
                                          <p:tavLst>
                                            <p:tav tm="0">
                                              <p:val>
                                                <p:strVal val="#ppt_h"/>
                                              </p:val>
                                            </p:tav>
                                            <p:tav tm="100000">
                                              <p:val>
                                                <p:strVal val="#ppt_h"/>
                                              </p:val>
                                            </p:tav>
                                          </p:tavLst>
                                        </p:anim>
                                        <p:animEffect transition="in" filter="fade">
                                          <p:cBhvr>
                                            <p:cTn id="18" dur="500"/>
                                            <p:tgtEl>
                                              <p:spTgt spid="6"/>
                                            </p:tgtEl>
                                          </p:cBhvr>
                                        </p:animEffect>
                                      </p:childTnLst>
                                    </p:cTn>
                                  </p:par>
                                  <p:par>
                                    <p:cTn id="19" presetID="2" presetClass="entr" presetSubtype="4" fill="hold" grpId="0" nodeType="withEffect" p14:presetBounceEnd="66000">
                                      <p:stCondLst>
                                        <p:cond delay="1600"/>
                                      </p:stCondLst>
                                      <p:childTnLst>
                                        <p:set>
                                          <p:cBhvr>
                                            <p:cTn id="20" dur="1" fill="hold">
                                              <p:stCondLst>
                                                <p:cond delay="0"/>
                                              </p:stCondLst>
                                            </p:cTn>
                                            <p:tgtEl>
                                              <p:spTgt spid="10"/>
                                            </p:tgtEl>
                                            <p:attrNameLst>
                                              <p:attrName>style.visibility</p:attrName>
                                            </p:attrNameLst>
                                          </p:cBhvr>
                                          <p:to>
                                            <p:strVal val="visible"/>
                                          </p:to>
                                        </p:set>
                                        <p:anim calcmode="lin" valueType="num" p14:bounceEnd="66000">
                                          <p:cBhvr additive="base">
                                            <p:cTn id="21" dur="600" fill="hold"/>
                                            <p:tgtEl>
                                              <p:spTgt spid="10"/>
                                            </p:tgtEl>
                                            <p:attrNameLst>
                                              <p:attrName>ppt_x</p:attrName>
                                            </p:attrNameLst>
                                          </p:cBhvr>
                                          <p:tavLst>
                                            <p:tav tm="0">
                                              <p:val>
                                                <p:strVal val="#ppt_x"/>
                                              </p:val>
                                            </p:tav>
                                            <p:tav tm="100000">
                                              <p:val>
                                                <p:strVal val="#ppt_x"/>
                                              </p:val>
                                            </p:tav>
                                          </p:tavLst>
                                        </p:anim>
                                        <p:anim calcmode="lin" valueType="num" p14:bounceEnd="66000">
                                          <p:cBhvr additive="base">
                                            <p:cTn id="22" dur="6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1" fill="hold" nodeType="withEffect" p14:presetBounceEnd="60000">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14:bounceEnd="60000">
                                          <p:cBhvr additive="base">
                                            <p:cTn id="25" dur="750" fill="hold"/>
                                            <p:tgtEl>
                                              <p:spTgt spid="18"/>
                                            </p:tgtEl>
                                            <p:attrNameLst>
                                              <p:attrName>ppt_x</p:attrName>
                                            </p:attrNameLst>
                                          </p:cBhvr>
                                          <p:tavLst>
                                            <p:tav tm="0">
                                              <p:val>
                                                <p:strVal val="#ppt_x"/>
                                              </p:val>
                                            </p:tav>
                                            <p:tav tm="100000">
                                              <p:val>
                                                <p:strVal val="#ppt_x"/>
                                              </p:val>
                                            </p:tav>
                                          </p:tavLst>
                                        </p:anim>
                                        <p:anim calcmode="lin" valueType="num" p14:bounceEnd="60000">
                                          <p:cBhvr additive="base">
                                            <p:cTn id="26" dur="750" fill="hold"/>
                                            <p:tgtEl>
                                              <p:spTgt spid="18"/>
                                            </p:tgtEl>
                                            <p:attrNameLst>
                                              <p:attrName>ppt_y</p:attrName>
                                            </p:attrNameLst>
                                          </p:cBhvr>
                                          <p:tavLst>
                                            <p:tav tm="0">
                                              <p:val>
                                                <p:strVal val="0-#ppt_h/2"/>
                                              </p:val>
                                            </p:tav>
                                            <p:tav tm="100000">
                                              <p:val>
                                                <p:strVal val="#ppt_y"/>
                                              </p:val>
                                            </p:tav>
                                          </p:tavLst>
                                        </p:anim>
                                      </p:childTnLst>
                                    </p:cTn>
                                  </p:par>
                                  <p:par>
                                    <p:cTn id="27" presetID="2" presetClass="entr" presetSubtype="1" fill="hold" nodeType="withEffect" p14:presetBounceEnd="60000">
                                      <p:stCondLst>
                                        <p:cond delay="100"/>
                                      </p:stCondLst>
                                      <p:childTnLst>
                                        <p:set>
                                          <p:cBhvr>
                                            <p:cTn id="28" dur="1" fill="hold">
                                              <p:stCondLst>
                                                <p:cond delay="0"/>
                                              </p:stCondLst>
                                            </p:cTn>
                                            <p:tgtEl>
                                              <p:spTgt spid="11"/>
                                            </p:tgtEl>
                                            <p:attrNameLst>
                                              <p:attrName>style.visibility</p:attrName>
                                            </p:attrNameLst>
                                          </p:cBhvr>
                                          <p:to>
                                            <p:strVal val="visible"/>
                                          </p:to>
                                        </p:set>
                                        <p:anim calcmode="lin" valueType="num" p14:bounceEnd="60000">
                                          <p:cBhvr additive="base">
                                            <p:cTn id="29" dur="750" fill="hold"/>
                                            <p:tgtEl>
                                              <p:spTgt spid="11"/>
                                            </p:tgtEl>
                                            <p:attrNameLst>
                                              <p:attrName>ppt_x</p:attrName>
                                            </p:attrNameLst>
                                          </p:cBhvr>
                                          <p:tavLst>
                                            <p:tav tm="0">
                                              <p:val>
                                                <p:strVal val="#ppt_x"/>
                                              </p:val>
                                            </p:tav>
                                            <p:tav tm="100000">
                                              <p:val>
                                                <p:strVal val="#ppt_x"/>
                                              </p:val>
                                            </p:tav>
                                          </p:tavLst>
                                        </p:anim>
                                        <p:anim calcmode="lin" valueType="num" p14:bounceEnd="60000">
                                          <p:cBhvr additive="base">
                                            <p:cTn id="30" dur="750" fill="hold"/>
                                            <p:tgtEl>
                                              <p:spTgt spid="11"/>
                                            </p:tgtEl>
                                            <p:attrNameLst>
                                              <p:attrName>ppt_y</p:attrName>
                                            </p:attrNameLst>
                                          </p:cBhvr>
                                          <p:tavLst>
                                            <p:tav tm="0">
                                              <p:val>
                                                <p:strVal val="0-#ppt_h/2"/>
                                              </p:val>
                                            </p:tav>
                                            <p:tav tm="100000">
                                              <p:val>
                                                <p:strVal val="#ppt_y"/>
                                              </p:val>
                                            </p:tav>
                                          </p:tavLst>
                                        </p:anim>
                                      </p:childTnLst>
                                    </p:cTn>
                                  </p:par>
                                  <p:par>
                                    <p:cTn id="31" presetID="2" presetClass="entr" presetSubtype="1" fill="hold" nodeType="withEffect" p14:presetBounceEnd="60000">
                                      <p:stCondLst>
                                        <p:cond delay="200"/>
                                      </p:stCondLst>
                                      <p:childTnLst>
                                        <p:set>
                                          <p:cBhvr>
                                            <p:cTn id="32" dur="1" fill="hold">
                                              <p:stCondLst>
                                                <p:cond delay="0"/>
                                              </p:stCondLst>
                                            </p:cTn>
                                            <p:tgtEl>
                                              <p:spTgt spid="13"/>
                                            </p:tgtEl>
                                            <p:attrNameLst>
                                              <p:attrName>style.visibility</p:attrName>
                                            </p:attrNameLst>
                                          </p:cBhvr>
                                          <p:to>
                                            <p:strVal val="visible"/>
                                          </p:to>
                                        </p:set>
                                        <p:anim calcmode="lin" valueType="num" p14:bounceEnd="60000">
                                          <p:cBhvr additive="base">
                                            <p:cTn id="33" dur="750" fill="hold"/>
                                            <p:tgtEl>
                                              <p:spTgt spid="13"/>
                                            </p:tgtEl>
                                            <p:attrNameLst>
                                              <p:attrName>ppt_x</p:attrName>
                                            </p:attrNameLst>
                                          </p:cBhvr>
                                          <p:tavLst>
                                            <p:tav tm="0">
                                              <p:val>
                                                <p:strVal val="#ppt_x"/>
                                              </p:val>
                                            </p:tav>
                                            <p:tav tm="100000">
                                              <p:val>
                                                <p:strVal val="#ppt_x"/>
                                              </p:val>
                                            </p:tav>
                                          </p:tavLst>
                                        </p:anim>
                                        <p:anim calcmode="lin" valueType="num" p14:bounceEnd="60000">
                                          <p:cBhvr additive="base">
                                            <p:cTn id="34" dur="750" fill="hold"/>
                                            <p:tgtEl>
                                              <p:spTgt spid="13"/>
                                            </p:tgtEl>
                                            <p:attrNameLst>
                                              <p:attrName>ppt_y</p:attrName>
                                            </p:attrNameLst>
                                          </p:cBhvr>
                                          <p:tavLst>
                                            <p:tav tm="0">
                                              <p:val>
                                                <p:strVal val="0-#ppt_h/2"/>
                                              </p:val>
                                            </p:tav>
                                            <p:tav tm="100000">
                                              <p:val>
                                                <p:strVal val="#ppt_y"/>
                                              </p:val>
                                            </p:tav>
                                          </p:tavLst>
                                        </p:anim>
                                      </p:childTnLst>
                                    </p:cTn>
                                  </p:par>
                                  <p:par>
                                    <p:cTn id="35" presetID="2" presetClass="entr" presetSubtype="3" fill="hold" nodeType="withEffect" p14:presetBounceEnd="60000">
                                      <p:stCondLst>
                                        <p:cond delay="300"/>
                                      </p:stCondLst>
                                      <p:childTnLst>
                                        <p:set>
                                          <p:cBhvr>
                                            <p:cTn id="36" dur="1" fill="hold">
                                              <p:stCondLst>
                                                <p:cond delay="0"/>
                                              </p:stCondLst>
                                            </p:cTn>
                                            <p:tgtEl>
                                              <p:spTgt spid="15"/>
                                            </p:tgtEl>
                                            <p:attrNameLst>
                                              <p:attrName>style.visibility</p:attrName>
                                            </p:attrNameLst>
                                          </p:cBhvr>
                                          <p:to>
                                            <p:strVal val="visible"/>
                                          </p:to>
                                        </p:set>
                                        <p:anim calcmode="lin" valueType="num" p14:bounceEnd="60000">
                                          <p:cBhvr additive="base">
                                            <p:cTn id="37" dur="750" fill="hold"/>
                                            <p:tgtEl>
                                              <p:spTgt spid="15"/>
                                            </p:tgtEl>
                                            <p:attrNameLst>
                                              <p:attrName>ppt_x</p:attrName>
                                            </p:attrNameLst>
                                          </p:cBhvr>
                                          <p:tavLst>
                                            <p:tav tm="0">
                                              <p:val>
                                                <p:strVal val="1+#ppt_w/2"/>
                                              </p:val>
                                            </p:tav>
                                            <p:tav tm="100000">
                                              <p:val>
                                                <p:strVal val="#ppt_x"/>
                                              </p:val>
                                            </p:tav>
                                          </p:tavLst>
                                        </p:anim>
                                        <p:anim calcmode="lin" valueType="num" p14:bounceEnd="60000">
                                          <p:cBhvr additive="base">
                                            <p:cTn id="38" dur="750" fill="hold"/>
                                            <p:tgtEl>
                                              <p:spTgt spid="15"/>
                                            </p:tgtEl>
                                            <p:attrNameLst>
                                              <p:attrName>ppt_y</p:attrName>
                                            </p:attrNameLst>
                                          </p:cBhvr>
                                          <p:tavLst>
                                            <p:tav tm="0">
                                              <p:val>
                                                <p:strVal val="0-#ppt_h/2"/>
                                              </p:val>
                                            </p:tav>
                                            <p:tav tm="100000">
                                              <p:val>
                                                <p:strVal val="#ppt_y"/>
                                              </p:val>
                                            </p:tav>
                                          </p:tavLst>
                                        </p:anim>
                                      </p:childTnLst>
                                    </p:cTn>
                                  </p:par>
                                  <p:par>
                                    <p:cTn id="39" presetID="2" presetClass="entr" presetSubtype="4" fill="hold" nodeType="withEffect" p14:presetBounceEnd="60000">
                                      <p:stCondLst>
                                        <p:cond delay="400"/>
                                      </p:stCondLst>
                                      <p:childTnLst>
                                        <p:set>
                                          <p:cBhvr>
                                            <p:cTn id="40" dur="1" fill="hold">
                                              <p:stCondLst>
                                                <p:cond delay="0"/>
                                              </p:stCondLst>
                                            </p:cTn>
                                            <p:tgtEl>
                                              <p:spTgt spid="17"/>
                                            </p:tgtEl>
                                            <p:attrNameLst>
                                              <p:attrName>style.visibility</p:attrName>
                                            </p:attrNameLst>
                                          </p:cBhvr>
                                          <p:to>
                                            <p:strVal val="visible"/>
                                          </p:to>
                                        </p:set>
                                        <p:anim calcmode="lin" valueType="num" p14:bounceEnd="60000">
                                          <p:cBhvr additive="base">
                                            <p:cTn id="41" dur="750" fill="hold"/>
                                            <p:tgtEl>
                                              <p:spTgt spid="17"/>
                                            </p:tgtEl>
                                            <p:attrNameLst>
                                              <p:attrName>ppt_x</p:attrName>
                                            </p:attrNameLst>
                                          </p:cBhvr>
                                          <p:tavLst>
                                            <p:tav tm="0">
                                              <p:val>
                                                <p:strVal val="#ppt_x"/>
                                              </p:val>
                                            </p:tav>
                                            <p:tav tm="100000">
                                              <p:val>
                                                <p:strVal val="#ppt_x"/>
                                              </p:val>
                                            </p:tav>
                                          </p:tavLst>
                                        </p:anim>
                                        <p:anim calcmode="lin" valueType="num" p14:bounceEnd="60000">
                                          <p:cBhvr additive="base">
                                            <p:cTn id="42" dur="750" fill="hold"/>
                                            <p:tgtEl>
                                              <p:spTgt spid="17"/>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14:presetBounceEnd="60000">
                                      <p:stCondLst>
                                        <p:cond delay="300"/>
                                      </p:stCondLst>
                                      <p:childTnLst>
                                        <p:set>
                                          <p:cBhvr>
                                            <p:cTn id="44" dur="1" fill="hold">
                                              <p:stCondLst>
                                                <p:cond delay="0"/>
                                              </p:stCondLst>
                                            </p:cTn>
                                            <p:tgtEl>
                                              <p:spTgt spid="16"/>
                                            </p:tgtEl>
                                            <p:attrNameLst>
                                              <p:attrName>style.visibility</p:attrName>
                                            </p:attrNameLst>
                                          </p:cBhvr>
                                          <p:to>
                                            <p:strVal val="visible"/>
                                          </p:to>
                                        </p:set>
                                        <p:anim calcmode="lin" valueType="num" p14:bounceEnd="60000">
                                          <p:cBhvr additive="base">
                                            <p:cTn id="45" dur="750" fill="hold"/>
                                            <p:tgtEl>
                                              <p:spTgt spid="16"/>
                                            </p:tgtEl>
                                            <p:attrNameLst>
                                              <p:attrName>ppt_x</p:attrName>
                                            </p:attrNameLst>
                                          </p:cBhvr>
                                          <p:tavLst>
                                            <p:tav tm="0">
                                              <p:val>
                                                <p:strVal val="#ppt_x"/>
                                              </p:val>
                                            </p:tav>
                                            <p:tav tm="100000">
                                              <p:val>
                                                <p:strVal val="#ppt_x"/>
                                              </p:val>
                                            </p:tav>
                                          </p:tavLst>
                                        </p:anim>
                                        <p:anim calcmode="lin" valueType="num" p14:bounceEnd="60000">
                                          <p:cBhvr additive="base">
                                            <p:cTn id="46" dur="750" fill="hold"/>
                                            <p:tgtEl>
                                              <p:spTgt spid="16"/>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14:presetBounceEnd="60000">
                                      <p:stCondLst>
                                        <p:cond delay="200"/>
                                      </p:stCondLst>
                                      <p:childTnLst>
                                        <p:set>
                                          <p:cBhvr>
                                            <p:cTn id="48" dur="1" fill="hold">
                                              <p:stCondLst>
                                                <p:cond delay="0"/>
                                              </p:stCondLst>
                                            </p:cTn>
                                            <p:tgtEl>
                                              <p:spTgt spid="14"/>
                                            </p:tgtEl>
                                            <p:attrNameLst>
                                              <p:attrName>style.visibility</p:attrName>
                                            </p:attrNameLst>
                                          </p:cBhvr>
                                          <p:to>
                                            <p:strVal val="visible"/>
                                          </p:to>
                                        </p:set>
                                        <p:anim calcmode="lin" valueType="num" p14:bounceEnd="60000">
                                          <p:cBhvr additive="base">
                                            <p:cTn id="49" dur="750" fill="hold"/>
                                            <p:tgtEl>
                                              <p:spTgt spid="14"/>
                                            </p:tgtEl>
                                            <p:attrNameLst>
                                              <p:attrName>ppt_x</p:attrName>
                                            </p:attrNameLst>
                                          </p:cBhvr>
                                          <p:tavLst>
                                            <p:tav tm="0">
                                              <p:val>
                                                <p:strVal val="#ppt_x"/>
                                              </p:val>
                                            </p:tav>
                                            <p:tav tm="100000">
                                              <p:val>
                                                <p:strVal val="#ppt_x"/>
                                              </p:val>
                                            </p:tav>
                                          </p:tavLst>
                                        </p:anim>
                                        <p:anim calcmode="lin" valueType="num" p14:bounceEnd="60000">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2" fill="hold" nodeType="withEffect" p14:presetBounceEnd="60000">
                                      <p:stCondLst>
                                        <p:cond delay="100"/>
                                      </p:stCondLst>
                                      <p:childTnLst>
                                        <p:set>
                                          <p:cBhvr>
                                            <p:cTn id="52" dur="1" fill="hold">
                                              <p:stCondLst>
                                                <p:cond delay="0"/>
                                              </p:stCondLst>
                                            </p:cTn>
                                            <p:tgtEl>
                                              <p:spTgt spid="19"/>
                                            </p:tgtEl>
                                            <p:attrNameLst>
                                              <p:attrName>style.visibility</p:attrName>
                                            </p:attrNameLst>
                                          </p:cBhvr>
                                          <p:to>
                                            <p:strVal val="visible"/>
                                          </p:to>
                                        </p:set>
                                        <p:anim calcmode="lin" valueType="num" p14:bounceEnd="60000">
                                          <p:cBhvr additive="base">
                                            <p:cTn id="53" dur="750" fill="hold"/>
                                            <p:tgtEl>
                                              <p:spTgt spid="19"/>
                                            </p:tgtEl>
                                            <p:attrNameLst>
                                              <p:attrName>ppt_x</p:attrName>
                                            </p:attrNameLst>
                                          </p:cBhvr>
                                          <p:tavLst>
                                            <p:tav tm="0">
                                              <p:val>
                                                <p:strVal val="0-#ppt_w/2"/>
                                              </p:val>
                                            </p:tav>
                                            <p:tav tm="100000">
                                              <p:val>
                                                <p:strVal val="#ppt_x"/>
                                              </p:val>
                                            </p:tav>
                                          </p:tavLst>
                                        </p:anim>
                                        <p:anim calcmode="lin" valueType="num" p14:bounceEnd="60000">
                                          <p:cBhvr additive="base">
                                            <p:cTn id="54" dur="750" fill="hold"/>
                                            <p:tgtEl>
                                              <p:spTgt spid="19"/>
                                            </p:tgtEl>
                                            <p:attrNameLst>
                                              <p:attrName>ppt_y</p:attrName>
                                            </p:attrNameLst>
                                          </p:cBhvr>
                                          <p:tavLst>
                                            <p:tav tm="0">
                                              <p:val>
                                                <p:strVal val="1+#ppt_h/2"/>
                                              </p:val>
                                            </p:tav>
                                            <p:tav tm="100000">
                                              <p:val>
                                                <p:strVal val="#ppt_y"/>
                                              </p:val>
                                            </p:tav>
                                          </p:tavLst>
                                        </p:anim>
                                      </p:childTnLst>
                                    </p:cTn>
                                  </p:par>
                                  <p:par>
                                    <p:cTn id="55" presetID="2" presetClass="entr" presetSubtype="12" fill="hold" nodeType="withEffect" p14:presetBounceEnd="60000">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14:bounceEnd="60000">
                                          <p:cBhvr additive="base">
                                            <p:cTn id="57" dur="750" fill="hold"/>
                                            <p:tgtEl>
                                              <p:spTgt spid="12"/>
                                            </p:tgtEl>
                                            <p:attrNameLst>
                                              <p:attrName>ppt_x</p:attrName>
                                            </p:attrNameLst>
                                          </p:cBhvr>
                                          <p:tavLst>
                                            <p:tav tm="0">
                                              <p:val>
                                                <p:strVal val="0-#ppt_w/2"/>
                                              </p:val>
                                            </p:tav>
                                            <p:tav tm="100000">
                                              <p:val>
                                                <p:strVal val="#ppt_x"/>
                                              </p:val>
                                            </p:tav>
                                          </p:tavLst>
                                        </p:anim>
                                        <p:anim calcmode="lin" valueType="num" p14:bounceEnd="60000">
                                          <p:cBhvr additive="base">
                                            <p:cTn id="58"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45" presetClass="entr" presetSubtype="0" fill="hold" grpId="0" nodeType="withEffect">
                                      <p:stCondLst>
                                        <p:cond delay="20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ppt_w</p:attrName>
                                            </p:attrNameLst>
                                          </p:cBhvr>
                                          <p:tavLst>
                                            <p:tav tm="0" fmla="#ppt_w*sin(2.5*pi*$)">
                                              <p:val>
                                                <p:fltVal val="0"/>
                                              </p:val>
                                            </p:tav>
                                            <p:tav tm="100000">
                                              <p:val>
                                                <p:fltVal val="1"/>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childTnLst>
                                    </p:cTn>
                                  </p:par>
                                  <p:par>
                                    <p:cTn id="14" presetID="55" presetClass="entr" presetSubtype="0" fill="hold" grpId="0" nodeType="withEffect">
                                      <p:stCondLst>
                                        <p:cond delay="1600"/>
                                      </p:stCondLst>
                                      <p:iterate type="lt">
                                        <p:tmPct val="10000"/>
                                      </p:iterate>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strVal val="#ppt_w*0.70"/>
                                              </p:val>
                                            </p:tav>
                                            <p:tav tm="100000">
                                              <p:val>
                                                <p:strVal val="#ppt_w"/>
                                              </p:val>
                                            </p:tav>
                                          </p:tavLst>
                                        </p:anim>
                                        <p:anim calcmode="lin" valueType="num">
                                          <p:cBhvr>
                                            <p:cTn id="17" dur="500" fill="hold"/>
                                            <p:tgtEl>
                                              <p:spTgt spid="6"/>
                                            </p:tgtEl>
                                            <p:attrNameLst>
                                              <p:attrName>ppt_h</p:attrName>
                                            </p:attrNameLst>
                                          </p:cBhvr>
                                          <p:tavLst>
                                            <p:tav tm="0">
                                              <p:val>
                                                <p:strVal val="#ppt_h"/>
                                              </p:val>
                                            </p:tav>
                                            <p:tav tm="100000">
                                              <p:val>
                                                <p:strVal val="#ppt_h"/>
                                              </p:val>
                                            </p:tav>
                                          </p:tavLst>
                                        </p:anim>
                                        <p:animEffect transition="in" filter="fade">
                                          <p:cBhvr>
                                            <p:cTn id="18" dur="500"/>
                                            <p:tgtEl>
                                              <p:spTgt spid="6"/>
                                            </p:tgtEl>
                                          </p:cBhvr>
                                        </p:animEffect>
                                      </p:childTnLst>
                                    </p:cTn>
                                  </p:par>
                                  <p:par>
                                    <p:cTn id="19" presetID="2" presetClass="entr" presetSubtype="4" fill="hold" grpId="0" nodeType="withEffect">
                                      <p:stCondLst>
                                        <p:cond delay="160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600" fill="hold"/>
                                            <p:tgtEl>
                                              <p:spTgt spid="10"/>
                                            </p:tgtEl>
                                            <p:attrNameLst>
                                              <p:attrName>ppt_x</p:attrName>
                                            </p:attrNameLst>
                                          </p:cBhvr>
                                          <p:tavLst>
                                            <p:tav tm="0">
                                              <p:val>
                                                <p:strVal val="#ppt_x"/>
                                              </p:val>
                                            </p:tav>
                                            <p:tav tm="100000">
                                              <p:val>
                                                <p:strVal val="#ppt_x"/>
                                              </p:val>
                                            </p:tav>
                                          </p:tavLst>
                                        </p:anim>
                                        <p:anim calcmode="lin" valueType="num">
                                          <p:cBhvr additive="base">
                                            <p:cTn id="22" dur="6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1"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750" fill="hold"/>
                                            <p:tgtEl>
                                              <p:spTgt spid="18"/>
                                            </p:tgtEl>
                                            <p:attrNameLst>
                                              <p:attrName>ppt_x</p:attrName>
                                            </p:attrNameLst>
                                          </p:cBhvr>
                                          <p:tavLst>
                                            <p:tav tm="0">
                                              <p:val>
                                                <p:strVal val="#ppt_x"/>
                                              </p:val>
                                            </p:tav>
                                            <p:tav tm="100000">
                                              <p:val>
                                                <p:strVal val="#ppt_x"/>
                                              </p:val>
                                            </p:tav>
                                          </p:tavLst>
                                        </p:anim>
                                        <p:anim calcmode="lin" valueType="num">
                                          <p:cBhvr additive="base">
                                            <p:cTn id="26" dur="750" fill="hold"/>
                                            <p:tgtEl>
                                              <p:spTgt spid="18"/>
                                            </p:tgtEl>
                                            <p:attrNameLst>
                                              <p:attrName>ppt_y</p:attrName>
                                            </p:attrNameLst>
                                          </p:cBhvr>
                                          <p:tavLst>
                                            <p:tav tm="0">
                                              <p:val>
                                                <p:strVal val="0-#ppt_h/2"/>
                                              </p:val>
                                            </p:tav>
                                            <p:tav tm="100000">
                                              <p:val>
                                                <p:strVal val="#ppt_y"/>
                                              </p:val>
                                            </p:tav>
                                          </p:tavLst>
                                        </p:anim>
                                      </p:childTnLst>
                                    </p:cTn>
                                  </p:par>
                                  <p:par>
                                    <p:cTn id="27" presetID="2" presetClass="entr" presetSubtype="1" fill="hold" nodeType="withEffect">
                                      <p:stCondLst>
                                        <p:cond delay="10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750" fill="hold"/>
                                            <p:tgtEl>
                                              <p:spTgt spid="11"/>
                                            </p:tgtEl>
                                            <p:attrNameLst>
                                              <p:attrName>ppt_x</p:attrName>
                                            </p:attrNameLst>
                                          </p:cBhvr>
                                          <p:tavLst>
                                            <p:tav tm="0">
                                              <p:val>
                                                <p:strVal val="#ppt_x"/>
                                              </p:val>
                                            </p:tav>
                                            <p:tav tm="100000">
                                              <p:val>
                                                <p:strVal val="#ppt_x"/>
                                              </p:val>
                                            </p:tav>
                                          </p:tavLst>
                                        </p:anim>
                                        <p:anim calcmode="lin" valueType="num">
                                          <p:cBhvr additive="base">
                                            <p:cTn id="30" dur="750" fill="hold"/>
                                            <p:tgtEl>
                                              <p:spTgt spid="11"/>
                                            </p:tgtEl>
                                            <p:attrNameLst>
                                              <p:attrName>ppt_y</p:attrName>
                                            </p:attrNameLst>
                                          </p:cBhvr>
                                          <p:tavLst>
                                            <p:tav tm="0">
                                              <p:val>
                                                <p:strVal val="0-#ppt_h/2"/>
                                              </p:val>
                                            </p:tav>
                                            <p:tav tm="100000">
                                              <p:val>
                                                <p:strVal val="#ppt_y"/>
                                              </p:val>
                                            </p:tav>
                                          </p:tavLst>
                                        </p:anim>
                                      </p:childTnLst>
                                    </p:cTn>
                                  </p:par>
                                  <p:par>
                                    <p:cTn id="31" presetID="2" presetClass="entr" presetSubtype="1" fill="hold" nodeType="withEffect">
                                      <p:stCondLst>
                                        <p:cond delay="20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750" fill="hold"/>
                                            <p:tgtEl>
                                              <p:spTgt spid="13"/>
                                            </p:tgtEl>
                                            <p:attrNameLst>
                                              <p:attrName>ppt_x</p:attrName>
                                            </p:attrNameLst>
                                          </p:cBhvr>
                                          <p:tavLst>
                                            <p:tav tm="0">
                                              <p:val>
                                                <p:strVal val="#ppt_x"/>
                                              </p:val>
                                            </p:tav>
                                            <p:tav tm="100000">
                                              <p:val>
                                                <p:strVal val="#ppt_x"/>
                                              </p:val>
                                            </p:tav>
                                          </p:tavLst>
                                        </p:anim>
                                        <p:anim calcmode="lin" valueType="num">
                                          <p:cBhvr additive="base">
                                            <p:cTn id="34" dur="750" fill="hold"/>
                                            <p:tgtEl>
                                              <p:spTgt spid="13"/>
                                            </p:tgtEl>
                                            <p:attrNameLst>
                                              <p:attrName>ppt_y</p:attrName>
                                            </p:attrNameLst>
                                          </p:cBhvr>
                                          <p:tavLst>
                                            <p:tav tm="0">
                                              <p:val>
                                                <p:strVal val="0-#ppt_h/2"/>
                                              </p:val>
                                            </p:tav>
                                            <p:tav tm="100000">
                                              <p:val>
                                                <p:strVal val="#ppt_y"/>
                                              </p:val>
                                            </p:tav>
                                          </p:tavLst>
                                        </p:anim>
                                      </p:childTnLst>
                                    </p:cTn>
                                  </p:par>
                                  <p:par>
                                    <p:cTn id="35" presetID="2" presetClass="entr" presetSubtype="3" fill="hold" nodeType="withEffect">
                                      <p:stCondLst>
                                        <p:cond delay="30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750" fill="hold"/>
                                            <p:tgtEl>
                                              <p:spTgt spid="15"/>
                                            </p:tgtEl>
                                            <p:attrNameLst>
                                              <p:attrName>ppt_x</p:attrName>
                                            </p:attrNameLst>
                                          </p:cBhvr>
                                          <p:tavLst>
                                            <p:tav tm="0">
                                              <p:val>
                                                <p:strVal val="1+#ppt_w/2"/>
                                              </p:val>
                                            </p:tav>
                                            <p:tav tm="100000">
                                              <p:val>
                                                <p:strVal val="#ppt_x"/>
                                              </p:val>
                                            </p:tav>
                                          </p:tavLst>
                                        </p:anim>
                                        <p:anim calcmode="lin" valueType="num">
                                          <p:cBhvr additive="base">
                                            <p:cTn id="38" dur="750" fill="hold"/>
                                            <p:tgtEl>
                                              <p:spTgt spid="15"/>
                                            </p:tgtEl>
                                            <p:attrNameLst>
                                              <p:attrName>ppt_y</p:attrName>
                                            </p:attrNameLst>
                                          </p:cBhvr>
                                          <p:tavLst>
                                            <p:tav tm="0">
                                              <p:val>
                                                <p:strVal val="0-#ppt_h/2"/>
                                              </p:val>
                                            </p:tav>
                                            <p:tav tm="100000">
                                              <p:val>
                                                <p:strVal val="#ppt_y"/>
                                              </p:val>
                                            </p:tav>
                                          </p:tavLst>
                                        </p:anim>
                                      </p:childTnLst>
                                    </p:cTn>
                                  </p:par>
                                  <p:par>
                                    <p:cTn id="39" presetID="2" presetClass="entr" presetSubtype="4" fill="hold" nodeType="withEffect">
                                      <p:stCondLst>
                                        <p:cond delay="40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750" fill="hold"/>
                                            <p:tgtEl>
                                              <p:spTgt spid="17"/>
                                            </p:tgtEl>
                                            <p:attrNameLst>
                                              <p:attrName>ppt_x</p:attrName>
                                            </p:attrNameLst>
                                          </p:cBhvr>
                                          <p:tavLst>
                                            <p:tav tm="0">
                                              <p:val>
                                                <p:strVal val="#ppt_x"/>
                                              </p:val>
                                            </p:tav>
                                            <p:tav tm="100000">
                                              <p:val>
                                                <p:strVal val="#ppt_x"/>
                                              </p:val>
                                            </p:tav>
                                          </p:tavLst>
                                        </p:anim>
                                        <p:anim calcmode="lin" valueType="num">
                                          <p:cBhvr additive="base">
                                            <p:cTn id="42" dur="750" fill="hold"/>
                                            <p:tgtEl>
                                              <p:spTgt spid="17"/>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30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750" fill="hold"/>
                                            <p:tgtEl>
                                              <p:spTgt spid="16"/>
                                            </p:tgtEl>
                                            <p:attrNameLst>
                                              <p:attrName>ppt_x</p:attrName>
                                            </p:attrNameLst>
                                          </p:cBhvr>
                                          <p:tavLst>
                                            <p:tav tm="0">
                                              <p:val>
                                                <p:strVal val="#ppt_x"/>
                                              </p:val>
                                            </p:tav>
                                            <p:tav tm="100000">
                                              <p:val>
                                                <p:strVal val="#ppt_x"/>
                                              </p:val>
                                            </p:tav>
                                          </p:tavLst>
                                        </p:anim>
                                        <p:anim calcmode="lin" valueType="num">
                                          <p:cBhvr additive="base">
                                            <p:cTn id="46" dur="750" fill="hold"/>
                                            <p:tgtEl>
                                              <p:spTgt spid="16"/>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20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2" fill="hold" nodeType="withEffect">
                                      <p:stCondLst>
                                        <p:cond delay="10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750" fill="hold"/>
                                            <p:tgtEl>
                                              <p:spTgt spid="19"/>
                                            </p:tgtEl>
                                            <p:attrNameLst>
                                              <p:attrName>ppt_x</p:attrName>
                                            </p:attrNameLst>
                                          </p:cBhvr>
                                          <p:tavLst>
                                            <p:tav tm="0">
                                              <p:val>
                                                <p:strVal val="0-#ppt_w/2"/>
                                              </p:val>
                                            </p:tav>
                                            <p:tav tm="100000">
                                              <p:val>
                                                <p:strVal val="#ppt_x"/>
                                              </p:val>
                                            </p:tav>
                                          </p:tavLst>
                                        </p:anim>
                                        <p:anim calcmode="lin" valueType="num">
                                          <p:cBhvr additive="base">
                                            <p:cTn id="54" dur="750" fill="hold"/>
                                            <p:tgtEl>
                                              <p:spTgt spid="19"/>
                                            </p:tgtEl>
                                            <p:attrNameLst>
                                              <p:attrName>ppt_y</p:attrName>
                                            </p:attrNameLst>
                                          </p:cBhvr>
                                          <p:tavLst>
                                            <p:tav tm="0">
                                              <p:val>
                                                <p:strVal val="1+#ppt_h/2"/>
                                              </p:val>
                                            </p:tav>
                                            <p:tav tm="100000">
                                              <p:val>
                                                <p:strVal val="#ppt_y"/>
                                              </p:val>
                                            </p:tav>
                                          </p:tavLst>
                                        </p:anim>
                                      </p:childTnLst>
                                    </p:cTn>
                                  </p:par>
                                  <p:par>
                                    <p:cTn id="55" presetID="2" presetClass="entr" presetSubtype="12" fill="hold" nodeType="with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750" fill="hold"/>
                                            <p:tgtEl>
                                              <p:spTgt spid="12"/>
                                            </p:tgtEl>
                                            <p:attrNameLst>
                                              <p:attrName>ppt_x</p:attrName>
                                            </p:attrNameLst>
                                          </p:cBhvr>
                                          <p:tavLst>
                                            <p:tav tm="0">
                                              <p:val>
                                                <p:strVal val="0-#ppt_w/2"/>
                                              </p:val>
                                            </p:tav>
                                            <p:tav tm="100000">
                                              <p:val>
                                                <p:strVal val="#ppt_x"/>
                                              </p:val>
                                            </p:tav>
                                          </p:tavLst>
                                        </p:anim>
                                        <p:anim calcmode="lin" valueType="num">
                                          <p:cBhvr additive="base">
                                            <p:cTn id="58"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690418" y="1438275"/>
            <a:ext cx="601662" cy="601662"/>
            <a:chOff x="4690418" y="1438275"/>
            <a:chExt cx="601662" cy="601662"/>
          </a:xfrm>
        </p:grpSpPr>
        <p:sp>
          <p:nvSpPr>
            <p:cNvPr id="158" name="Oval 6"/>
            <p:cNvSpPr>
              <a:spLocks noChangeArrowheads="1"/>
            </p:cNvSpPr>
            <p:nvPr/>
          </p:nvSpPr>
          <p:spPr bwMode="auto">
            <a:xfrm>
              <a:off x="4690418" y="1438275"/>
              <a:ext cx="601662" cy="601662"/>
            </a:xfrm>
            <a:prstGeom prst="ellipse">
              <a:avLst/>
            </a:pr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sp>
          <p:nvSpPr>
            <p:cNvPr id="157" name="Oval 6"/>
            <p:cNvSpPr>
              <a:spLocks noChangeArrowheads="1"/>
            </p:cNvSpPr>
            <p:nvPr/>
          </p:nvSpPr>
          <p:spPr bwMode="auto">
            <a:xfrm>
              <a:off x="4749353" y="1497210"/>
              <a:ext cx="483792" cy="483792"/>
            </a:xfrm>
            <a:prstGeom prst="ellipse">
              <a:avLst/>
            </a:prstGeom>
            <a:solidFill>
              <a:srgbClr val="2FB6A8"/>
            </a:solidFill>
            <a:ln>
              <a:noFill/>
            </a:ln>
            <a:effectLst>
              <a:outerShdw blurRad="152400" dist="50800" dir="2700000" algn="tl" rotWithShape="0">
                <a:prstClr val="black">
                  <a:alpha val="30000"/>
                </a:prstClr>
              </a:outerShdw>
              <a:softEdge rad="0"/>
            </a:effectLst>
            <a:scene3d>
              <a:camera prst="orthographicFront"/>
              <a:lightRig rig="threePt" dir="t">
                <a:rot lat="0" lon="0" rev="0"/>
              </a:lightRig>
            </a:scene3d>
            <a:sp3d prstMaterial="softEdge">
              <a:bevelT w="146050" h="31750"/>
              <a:bevelB w="0" h="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lt1"/>
                </a:solidFill>
              </a:endParaRPr>
            </a:p>
          </p:txBody>
        </p:sp>
      </p:grpSp>
      <p:grpSp>
        <p:nvGrpSpPr>
          <p:cNvPr id="7" name="组合 6"/>
          <p:cNvGrpSpPr/>
          <p:nvPr/>
        </p:nvGrpSpPr>
        <p:grpSpPr>
          <a:xfrm>
            <a:off x="4690418" y="2276475"/>
            <a:ext cx="601662" cy="601662"/>
            <a:chOff x="4690418" y="2276475"/>
            <a:chExt cx="601662" cy="601662"/>
          </a:xfrm>
        </p:grpSpPr>
        <p:sp>
          <p:nvSpPr>
            <p:cNvPr id="160" name="Oval 6"/>
            <p:cNvSpPr>
              <a:spLocks noChangeArrowheads="1"/>
            </p:cNvSpPr>
            <p:nvPr/>
          </p:nvSpPr>
          <p:spPr bwMode="auto">
            <a:xfrm>
              <a:off x="4690418" y="2276475"/>
              <a:ext cx="601662" cy="601662"/>
            </a:xfrm>
            <a:prstGeom prst="ellipse">
              <a:avLst/>
            </a:pr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sp>
          <p:nvSpPr>
            <p:cNvPr id="159" name="Oval 6"/>
            <p:cNvSpPr>
              <a:spLocks noChangeArrowheads="1"/>
            </p:cNvSpPr>
            <p:nvPr/>
          </p:nvSpPr>
          <p:spPr bwMode="auto">
            <a:xfrm>
              <a:off x="4749353" y="2335410"/>
              <a:ext cx="483792" cy="483792"/>
            </a:xfrm>
            <a:prstGeom prst="ellipse">
              <a:avLst/>
            </a:prstGeom>
            <a:solidFill>
              <a:srgbClr val="ADD072"/>
            </a:solidFill>
            <a:ln>
              <a:noFill/>
            </a:ln>
            <a:effectLst>
              <a:outerShdw blurRad="152400" dist="50800" dir="2700000" algn="tl" rotWithShape="0">
                <a:prstClr val="black">
                  <a:alpha val="30000"/>
                </a:prstClr>
              </a:outerShdw>
              <a:softEdge rad="0"/>
            </a:effectLst>
            <a:scene3d>
              <a:camera prst="orthographicFront"/>
              <a:lightRig rig="threePt" dir="t">
                <a:rot lat="0" lon="0" rev="0"/>
              </a:lightRig>
            </a:scene3d>
            <a:sp3d prstMaterial="softEdge">
              <a:bevelT w="146050" h="31750"/>
              <a:bevelB w="0" h="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lt1"/>
                </a:solidFill>
              </a:endParaRPr>
            </a:p>
          </p:txBody>
        </p:sp>
      </p:grpSp>
      <p:grpSp>
        <p:nvGrpSpPr>
          <p:cNvPr id="8" name="组合 7"/>
          <p:cNvGrpSpPr/>
          <p:nvPr/>
        </p:nvGrpSpPr>
        <p:grpSpPr>
          <a:xfrm>
            <a:off x="4690418" y="3122295"/>
            <a:ext cx="601662" cy="601662"/>
            <a:chOff x="4690418" y="3122295"/>
            <a:chExt cx="601662" cy="601662"/>
          </a:xfrm>
        </p:grpSpPr>
        <p:sp>
          <p:nvSpPr>
            <p:cNvPr id="162" name="Oval 6"/>
            <p:cNvSpPr>
              <a:spLocks noChangeArrowheads="1"/>
            </p:cNvSpPr>
            <p:nvPr/>
          </p:nvSpPr>
          <p:spPr bwMode="auto">
            <a:xfrm>
              <a:off x="4690418" y="3122295"/>
              <a:ext cx="601662" cy="601662"/>
            </a:xfrm>
            <a:prstGeom prst="ellipse">
              <a:avLst/>
            </a:pr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sp>
          <p:nvSpPr>
            <p:cNvPr id="161" name="Oval 6"/>
            <p:cNvSpPr>
              <a:spLocks noChangeArrowheads="1"/>
            </p:cNvSpPr>
            <p:nvPr/>
          </p:nvSpPr>
          <p:spPr bwMode="auto">
            <a:xfrm>
              <a:off x="4749353" y="3181230"/>
              <a:ext cx="483792" cy="483792"/>
            </a:xfrm>
            <a:prstGeom prst="ellipse">
              <a:avLst/>
            </a:prstGeom>
            <a:solidFill>
              <a:srgbClr val="F7BA3B"/>
            </a:solidFill>
            <a:ln>
              <a:noFill/>
            </a:ln>
            <a:effectLst>
              <a:outerShdw blurRad="152400" dist="50800" dir="2700000" algn="tl" rotWithShape="0">
                <a:prstClr val="black">
                  <a:alpha val="30000"/>
                </a:prstClr>
              </a:outerShdw>
              <a:softEdge rad="0"/>
            </a:effectLst>
            <a:scene3d>
              <a:camera prst="orthographicFront"/>
              <a:lightRig rig="threePt" dir="t">
                <a:rot lat="0" lon="0" rev="0"/>
              </a:lightRig>
            </a:scene3d>
            <a:sp3d prstMaterial="softEdge">
              <a:bevelT w="146050" h="31750"/>
              <a:bevelB w="0" h="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lt1"/>
                </a:solidFill>
              </a:endParaRPr>
            </a:p>
          </p:txBody>
        </p:sp>
      </p:grpSp>
      <p:grpSp>
        <p:nvGrpSpPr>
          <p:cNvPr id="9" name="组合 8"/>
          <p:cNvGrpSpPr/>
          <p:nvPr/>
        </p:nvGrpSpPr>
        <p:grpSpPr>
          <a:xfrm>
            <a:off x="4690418" y="3968115"/>
            <a:ext cx="601662" cy="601662"/>
            <a:chOff x="4690418" y="3968115"/>
            <a:chExt cx="601662" cy="601662"/>
          </a:xfrm>
        </p:grpSpPr>
        <p:sp>
          <p:nvSpPr>
            <p:cNvPr id="164" name="Oval 6"/>
            <p:cNvSpPr>
              <a:spLocks noChangeArrowheads="1"/>
            </p:cNvSpPr>
            <p:nvPr/>
          </p:nvSpPr>
          <p:spPr bwMode="auto">
            <a:xfrm>
              <a:off x="4690418" y="3968115"/>
              <a:ext cx="601662" cy="601662"/>
            </a:xfrm>
            <a:prstGeom prst="ellipse">
              <a:avLst/>
            </a:pr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sp>
          <p:nvSpPr>
            <p:cNvPr id="163" name="Oval 6"/>
            <p:cNvSpPr>
              <a:spLocks noChangeArrowheads="1"/>
            </p:cNvSpPr>
            <p:nvPr/>
          </p:nvSpPr>
          <p:spPr bwMode="auto">
            <a:xfrm>
              <a:off x="4749353" y="4027050"/>
              <a:ext cx="483792" cy="483792"/>
            </a:xfrm>
            <a:prstGeom prst="ellipse">
              <a:avLst/>
            </a:prstGeom>
            <a:solidFill>
              <a:srgbClr val="DA634F"/>
            </a:solidFill>
            <a:ln>
              <a:noFill/>
            </a:ln>
            <a:effectLst>
              <a:outerShdw blurRad="152400" dist="50800" dir="2700000" algn="tl" rotWithShape="0">
                <a:prstClr val="black">
                  <a:alpha val="30000"/>
                </a:prstClr>
              </a:outerShdw>
              <a:softEdge rad="0"/>
            </a:effectLst>
            <a:scene3d>
              <a:camera prst="orthographicFront"/>
              <a:lightRig rig="threePt" dir="t">
                <a:rot lat="0" lon="0" rev="0"/>
              </a:lightRig>
            </a:scene3d>
            <a:sp3d prstMaterial="softEdge">
              <a:bevelT w="146050" h="31750"/>
              <a:bevelB w="0" h="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lt1"/>
                </a:solidFill>
              </a:endParaRPr>
            </a:p>
          </p:txBody>
        </p:sp>
      </p:grpSp>
      <p:grpSp>
        <p:nvGrpSpPr>
          <p:cNvPr id="2" name="组合 1"/>
          <p:cNvGrpSpPr/>
          <p:nvPr/>
        </p:nvGrpSpPr>
        <p:grpSpPr>
          <a:xfrm>
            <a:off x="792957" y="1438275"/>
            <a:ext cx="601662" cy="601662"/>
            <a:chOff x="792957" y="1438275"/>
            <a:chExt cx="601662" cy="601662"/>
          </a:xfrm>
        </p:grpSpPr>
        <p:sp>
          <p:nvSpPr>
            <p:cNvPr id="150" name="Oval 6"/>
            <p:cNvSpPr>
              <a:spLocks noChangeArrowheads="1"/>
            </p:cNvSpPr>
            <p:nvPr/>
          </p:nvSpPr>
          <p:spPr bwMode="auto">
            <a:xfrm>
              <a:off x="792957" y="1438275"/>
              <a:ext cx="601662" cy="601662"/>
            </a:xfrm>
            <a:prstGeom prst="ellipse">
              <a:avLst/>
            </a:pr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sp>
          <p:nvSpPr>
            <p:cNvPr id="149" name="Oval 6"/>
            <p:cNvSpPr>
              <a:spLocks noChangeArrowheads="1"/>
            </p:cNvSpPr>
            <p:nvPr/>
          </p:nvSpPr>
          <p:spPr bwMode="auto">
            <a:xfrm>
              <a:off x="851892" y="1497210"/>
              <a:ext cx="483792" cy="483792"/>
            </a:xfrm>
            <a:prstGeom prst="ellipse">
              <a:avLst/>
            </a:prstGeom>
            <a:solidFill>
              <a:srgbClr val="2FB6A8"/>
            </a:solidFill>
            <a:ln>
              <a:noFill/>
            </a:ln>
            <a:effectLst>
              <a:outerShdw blurRad="152400" dist="50800" dir="2700000" algn="tl" rotWithShape="0">
                <a:prstClr val="black">
                  <a:alpha val="30000"/>
                </a:prstClr>
              </a:outerShdw>
              <a:softEdge rad="0"/>
            </a:effectLst>
            <a:scene3d>
              <a:camera prst="orthographicFront"/>
              <a:lightRig rig="threePt" dir="t">
                <a:rot lat="0" lon="0" rev="0"/>
              </a:lightRig>
            </a:scene3d>
            <a:sp3d prstMaterial="softEdge">
              <a:bevelT w="146050" h="31750"/>
              <a:bevelB w="0" h="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lt1"/>
                </a:solidFill>
              </a:endParaRPr>
            </a:p>
          </p:txBody>
        </p:sp>
      </p:grpSp>
      <p:grpSp>
        <p:nvGrpSpPr>
          <p:cNvPr id="3" name="组合 2"/>
          <p:cNvGrpSpPr/>
          <p:nvPr/>
        </p:nvGrpSpPr>
        <p:grpSpPr>
          <a:xfrm>
            <a:off x="792957" y="2276475"/>
            <a:ext cx="601662" cy="601662"/>
            <a:chOff x="792957" y="2276475"/>
            <a:chExt cx="601662" cy="601662"/>
          </a:xfrm>
        </p:grpSpPr>
        <p:sp>
          <p:nvSpPr>
            <p:cNvPr id="152" name="Oval 6"/>
            <p:cNvSpPr>
              <a:spLocks noChangeArrowheads="1"/>
            </p:cNvSpPr>
            <p:nvPr/>
          </p:nvSpPr>
          <p:spPr bwMode="auto">
            <a:xfrm>
              <a:off x="792957" y="2276475"/>
              <a:ext cx="601662" cy="601662"/>
            </a:xfrm>
            <a:prstGeom prst="ellipse">
              <a:avLst/>
            </a:pr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sp>
          <p:nvSpPr>
            <p:cNvPr id="151" name="Oval 6"/>
            <p:cNvSpPr>
              <a:spLocks noChangeArrowheads="1"/>
            </p:cNvSpPr>
            <p:nvPr/>
          </p:nvSpPr>
          <p:spPr bwMode="auto">
            <a:xfrm>
              <a:off x="851892" y="2335410"/>
              <a:ext cx="483792" cy="483792"/>
            </a:xfrm>
            <a:prstGeom prst="ellipse">
              <a:avLst/>
            </a:prstGeom>
            <a:solidFill>
              <a:srgbClr val="ADD072"/>
            </a:solidFill>
            <a:ln>
              <a:noFill/>
            </a:ln>
            <a:effectLst>
              <a:outerShdw blurRad="152400" dist="50800" dir="2700000" algn="tl" rotWithShape="0">
                <a:prstClr val="black">
                  <a:alpha val="30000"/>
                </a:prstClr>
              </a:outerShdw>
              <a:softEdge rad="0"/>
            </a:effectLst>
            <a:scene3d>
              <a:camera prst="orthographicFront"/>
              <a:lightRig rig="threePt" dir="t">
                <a:rot lat="0" lon="0" rev="0"/>
              </a:lightRig>
            </a:scene3d>
            <a:sp3d prstMaterial="softEdge">
              <a:bevelT w="146050" h="31750"/>
              <a:bevelB w="0" h="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lt1"/>
                </a:solidFill>
              </a:endParaRPr>
            </a:p>
          </p:txBody>
        </p:sp>
      </p:grpSp>
      <p:grpSp>
        <p:nvGrpSpPr>
          <p:cNvPr id="4" name="组合 3"/>
          <p:cNvGrpSpPr/>
          <p:nvPr/>
        </p:nvGrpSpPr>
        <p:grpSpPr>
          <a:xfrm>
            <a:off x="792957" y="3122295"/>
            <a:ext cx="601662" cy="601662"/>
            <a:chOff x="792957" y="3122295"/>
            <a:chExt cx="601662" cy="601662"/>
          </a:xfrm>
        </p:grpSpPr>
        <p:sp>
          <p:nvSpPr>
            <p:cNvPr id="154" name="Oval 6"/>
            <p:cNvSpPr>
              <a:spLocks noChangeArrowheads="1"/>
            </p:cNvSpPr>
            <p:nvPr/>
          </p:nvSpPr>
          <p:spPr bwMode="auto">
            <a:xfrm>
              <a:off x="792957" y="3122295"/>
              <a:ext cx="601662" cy="601662"/>
            </a:xfrm>
            <a:prstGeom prst="ellipse">
              <a:avLst/>
            </a:pr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sp>
          <p:nvSpPr>
            <p:cNvPr id="153" name="Oval 6"/>
            <p:cNvSpPr>
              <a:spLocks noChangeArrowheads="1"/>
            </p:cNvSpPr>
            <p:nvPr/>
          </p:nvSpPr>
          <p:spPr bwMode="auto">
            <a:xfrm>
              <a:off x="851892" y="3181230"/>
              <a:ext cx="483792" cy="483792"/>
            </a:xfrm>
            <a:prstGeom prst="ellipse">
              <a:avLst/>
            </a:prstGeom>
            <a:solidFill>
              <a:srgbClr val="F7BA3B"/>
            </a:solidFill>
            <a:ln>
              <a:noFill/>
            </a:ln>
            <a:effectLst>
              <a:outerShdw blurRad="152400" dist="50800" dir="2700000" algn="tl" rotWithShape="0">
                <a:prstClr val="black">
                  <a:alpha val="30000"/>
                </a:prstClr>
              </a:outerShdw>
              <a:softEdge rad="0"/>
            </a:effectLst>
            <a:scene3d>
              <a:camera prst="orthographicFront"/>
              <a:lightRig rig="threePt" dir="t">
                <a:rot lat="0" lon="0" rev="0"/>
              </a:lightRig>
            </a:scene3d>
            <a:sp3d prstMaterial="softEdge">
              <a:bevelT w="146050" h="31750"/>
              <a:bevelB w="0" h="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lt1"/>
                </a:solidFill>
              </a:endParaRPr>
            </a:p>
          </p:txBody>
        </p:sp>
      </p:grpSp>
      <p:grpSp>
        <p:nvGrpSpPr>
          <p:cNvPr id="5" name="组合 4"/>
          <p:cNvGrpSpPr/>
          <p:nvPr/>
        </p:nvGrpSpPr>
        <p:grpSpPr>
          <a:xfrm>
            <a:off x="792957" y="3968115"/>
            <a:ext cx="601662" cy="601662"/>
            <a:chOff x="792957" y="3968115"/>
            <a:chExt cx="601662" cy="601662"/>
          </a:xfrm>
        </p:grpSpPr>
        <p:sp>
          <p:nvSpPr>
            <p:cNvPr id="156" name="Oval 6"/>
            <p:cNvSpPr>
              <a:spLocks noChangeArrowheads="1"/>
            </p:cNvSpPr>
            <p:nvPr/>
          </p:nvSpPr>
          <p:spPr bwMode="auto">
            <a:xfrm>
              <a:off x="792957" y="3968115"/>
              <a:ext cx="601662" cy="601662"/>
            </a:xfrm>
            <a:prstGeom prst="ellipse">
              <a:avLst/>
            </a:pr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sp>
          <p:nvSpPr>
            <p:cNvPr id="155" name="Oval 6"/>
            <p:cNvSpPr>
              <a:spLocks noChangeArrowheads="1"/>
            </p:cNvSpPr>
            <p:nvPr/>
          </p:nvSpPr>
          <p:spPr bwMode="auto">
            <a:xfrm>
              <a:off x="851892" y="4027050"/>
              <a:ext cx="483792" cy="483792"/>
            </a:xfrm>
            <a:prstGeom prst="ellipse">
              <a:avLst/>
            </a:prstGeom>
            <a:solidFill>
              <a:srgbClr val="DA634F"/>
            </a:solidFill>
            <a:ln>
              <a:noFill/>
            </a:ln>
            <a:effectLst>
              <a:outerShdw blurRad="152400" dist="50800" dir="2700000" algn="tl" rotWithShape="0">
                <a:prstClr val="black">
                  <a:alpha val="30000"/>
                </a:prstClr>
              </a:outerShdw>
              <a:softEdge rad="0"/>
            </a:effectLst>
            <a:scene3d>
              <a:camera prst="orthographicFront"/>
              <a:lightRig rig="threePt" dir="t">
                <a:rot lat="0" lon="0" rev="0"/>
              </a:lightRig>
            </a:scene3d>
            <a:sp3d prstMaterial="softEdge">
              <a:bevelT w="146050" h="31750"/>
              <a:bevelB w="0" h="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lt1"/>
                </a:solidFill>
              </a:endParaRPr>
            </a:p>
          </p:txBody>
        </p:sp>
      </p:grpSp>
      <p:grpSp>
        <p:nvGrpSpPr>
          <p:cNvPr id="115" name="Group 7"/>
          <p:cNvGrpSpPr/>
          <p:nvPr/>
        </p:nvGrpSpPr>
        <p:grpSpPr bwMode="auto">
          <a:xfrm>
            <a:off x="1001713" y="1617663"/>
            <a:ext cx="190500" cy="242888"/>
            <a:chOff x="0" y="0"/>
            <a:chExt cx="120" cy="153"/>
          </a:xfrm>
        </p:grpSpPr>
        <p:sp>
          <p:nvSpPr>
            <p:cNvPr id="116" name="Freeform 8"/>
            <p:cNvSpPr>
              <a:spLocks noEditPoints="1"/>
            </p:cNvSpPr>
            <p:nvPr/>
          </p:nvSpPr>
          <p:spPr bwMode="auto">
            <a:xfrm>
              <a:off x="0" y="0"/>
              <a:ext cx="116" cy="116"/>
            </a:xfrm>
            <a:custGeom>
              <a:avLst/>
              <a:gdLst>
                <a:gd name="T0" fmla="*/ 10 w 66"/>
                <a:gd name="T1" fmla="*/ 57 h 66"/>
                <a:gd name="T2" fmla="*/ 9 w 66"/>
                <a:gd name="T3" fmla="*/ 64 h 66"/>
                <a:gd name="T4" fmla="*/ 7 w 66"/>
                <a:gd name="T5" fmla="*/ 57 h 66"/>
                <a:gd name="T6" fmla="*/ 12 w 66"/>
                <a:gd name="T7" fmla="*/ 52 h 66"/>
                <a:gd name="T8" fmla="*/ 53 w 66"/>
                <a:gd name="T9" fmla="*/ 12 h 66"/>
                <a:gd name="T10" fmla="*/ 57 w 66"/>
                <a:gd name="T11" fmla="*/ 2 h 66"/>
                <a:gd name="T12" fmla="*/ 59 w 66"/>
                <a:gd name="T13" fmla="*/ 10 h 66"/>
                <a:gd name="T14" fmla="*/ 57 w 66"/>
                <a:gd name="T15" fmla="*/ 12 h 66"/>
                <a:gd name="T16" fmla="*/ 56 w 66"/>
                <a:gd name="T17" fmla="*/ 13 h 66"/>
                <a:gd name="T18" fmla="*/ 54 w 66"/>
                <a:gd name="T19" fmla="*/ 14 h 66"/>
                <a:gd name="T20" fmla="*/ 56 w 66"/>
                <a:gd name="T21" fmla="*/ 21 h 66"/>
                <a:gd name="T22" fmla="*/ 53 w 66"/>
                <a:gd name="T23" fmla="*/ 16 h 66"/>
                <a:gd name="T24" fmla="*/ 43 w 66"/>
                <a:gd name="T25" fmla="*/ 25 h 66"/>
                <a:gd name="T26" fmla="*/ 46 w 66"/>
                <a:gd name="T27" fmla="*/ 31 h 66"/>
                <a:gd name="T28" fmla="*/ 35 w 66"/>
                <a:gd name="T29" fmla="*/ 33 h 66"/>
                <a:gd name="T30" fmla="*/ 38 w 66"/>
                <a:gd name="T31" fmla="*/ 39 h 66"/>
                <a:gd name="T32" fmla="*/ 27 w 66"/>
                <a:gd name="T33" fmla="*/ 41 h 66"/>
                <a:gd name="T34" fmla="*/ 29 w 66"/>
                <a:gd name="T35" fmla="*/ 48 h 66"/>
                <a:gd name="T36" fmla="*/ 16 w 66"/>
                <a:gd name="T37" fmla="*/ 52 h 66"/>
                <a:gd name="T38" fmla="*/ 21 w 66"/>
                <a:gd name="T39" fmla="*/ 56 h 66"/>
                <a:gd name="T40" fmla="*/ 14 w 66"/>
                <a:gd name="T41" fmla="*/ 54 h 66"/>
                <a:gd name="T42" fmla="*/ 13 w 66"/>
                <a:gd name="T43" fmla="*/ 55 h 66"/>
                <a:gd name="T44" fmla="*/ 16 w 66"/>
                <a:gd name="T45" fmla="*/ 61 h 66"/>
                <a:gd name="T46" fmla="*/ 32 w 66"/>
                <a:gd name="T47" fmla="*/ 17 h 66"/>
                <a:gd name="T48" fmla="*/ 25 w 66"/>
                <a:gd name="T49" fmla="*/ 24 h 66"/>
                <a:gd name="T50" fmla="*/ 39 w 66"/>
                <a:gd name="T51" fmla="*/ 26 h 66"/>
                <a:gd name="T52" fmla="*/ 29 w 66"/>
                <a:gd name="T53" fmla="*/ 8 h 66"/>
                <a:gd name="T54" fmla="*/ 16 w 66"/>
                <a:gd name="T55" fmla="*/ 15 h 66"/>
                <a:gd name="T56" fmla="*/ 31 w 66"/>
                <a:gd name="T57" fmla="*/ 16 h 66"/>
                <a:gd name="T58" fmla="*/ 33 w 66"/>
                <a:gd name="T59" fmla="*/ 13 h 66"/>
                <a:gd name="T60" fmla="*/ 45 w 66"/>
                <a:gd name="T61" fmla="*/ 10 h 66"/>
                <a:gd name="T62" fmla="*/ 35 w 66"/>
                <a:gd name="T63" fmla="*/ 17 h 66"/>
                <a:gd name="T64" fmla="*/ 50 w 66"/>
                <a:gd name="T65" fmla="*/ 15 h 66"/>
                <a:gd name="T66" fmla="*/ 36 w 66"/>
                <a:gd name="T67" fmla="*/ 15 h 66"/>
                <a:gd name="T68" fmla="*/ 14 w 66"/>
                <a:gd name="T69" fmla="*/ 32 h 66"/>
                <a:gd name="T70" fmla="*/ 21 w 66"/>
                <a:gd name="T71" fmla="*/ 23 h 66"/>
                <a:gd name="T72" fmla="*/ 7 w 66"/>
                <a:gd name="T73" fmla="*/ 28 h 66"/>
                <a:gd name="T74" fmla="*/ 10 w 66"/>
                <a:gd name="T75" fmla="*/ 46 h 66"/>
                <a:gd name="T76" fmla="*/ 13 w 66"/>
                <a:gd name="T77" fmla="*/ 34 h 66"/>
                <a:gd name="T78" fmla="*/ 17 w 66"/>
                <a:gd name="T79" fmla="*/ 34 h 66"/>
                <a:gd name="T80" fmla="*/ 31 w 66"/>
                <a:gd name="T81" fmla="*/ 34 h 66"/>
                <a:gd name="T82" fmla="*/ 22 w 66"/>
                <a:gd name="T83" fmla="*/ 25 h 66"/>
                <a:gd name="T84" fmla="*/ 23 w 66"/>
                <a:gd name="T85" fmla="*/ 41 h 66"/>
                <a:gd name="T86" fmla="*/ 13 w 66"/>
                <a:gd name="T87" fmla="*/ 50 h 66"/>
                <a:gd name="T88" fmla="*/ 23 w 66"/>
                <a:gd name="T89" fmla="*/ 4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 h="66">
                  <a:moveTo>
                    <a:pt x="16" y="61"/>
                  </a:moveTo>
                  <a:cubicBezTo>
                    <a:pt x="14" y="60"/>
                    <a:pt x="13" y="59"/>
                    <a:pt x="11" y="57"/>
                  </a:cubicBezTo>
                  <a:cubicBezTo>
                    <a:pt x="11" y="57"/>
                    <a:pt x="11" y="57"/>
                    <a:pt x="10" y="57"/>
                  </a:cubicBezTo>
                  <a:cubicBezTo>
                    <a:pt x="10" y="58"/>
                    <a:pt x="10" y="58"/>
                    <a:pt x="10" y="58"/>
                  </a:cubicBezTo>
                  <a:cubicBezTo>
                    <a:pt x="9" y="58"/>
                    <a:pt x="9" y="59"/>
                    <a:pt x="9" y="59"/>
                  </a:cubicBezTo>
                  <a:cubicBezTo>
                    <a:pt x="10" y="61"/>
                    <a:pt x="10" y="63"/>
                    <a:pt x="9" y="64"/>
                  </a:cubicBezTo>
                  <a:cubicBezTo>
                    <a:pt x="7" y="66"/>
                    <a:pt x="4" y="66"/>
                    <a:pt x="2" y="64"/>
                  </a:cubicBezTo>
                  <a:cubicBezTo>
                    <a:pt x="0" y="63"/>
                    <a:pt x="0" y="60"/>
                    <a:pt x="2" y="58"/>
                  </a:cubicBezTo>
                  <a:cubicBezTo>
                    <a:pt x="3" y="56"/>
                    <a:pt x="6" y="56"/>
                    <a:pt x="7" y="57"/>
                  </a:cubicBezTo>
                  <a:cubicBezTo>
                    <a:pt x="8" y="57"/>
                    <a:pt x="8" y="57"/>
                    <a:pt x="8" y="57"/>
                  </a:cubicBezTo>
                  <a:cubicBezTo>
                    <a:pt x="9" y="55"/>
                    <a:pt x="11" y="54"/>
                    <a:pt x="12" y="53"/>
                  </a:cubicBezTo>
                  <a:cubicBezTo>
                    <a:pt x="12" y="53"/>
                    <a:pt x="12" y="52"/>
                    <a:pt x="12" y="52"/>
                  </a:cubicBezTo>
                  <a:cubicBezTo>
                    <a:pt x="2" y="41"/>
                    <a:pt x="2" y="24"/>
                    <a:pt x="13" y="13"/>
                  </a:cubicBezTo>
                  <a:cubicBezTo>
                    <a:pt x="24" y="2"/>
                    <a:pt x="41" y="3"/>
                    <a:pt x="52" y="12"/>
                  </a:cubicBezTo>
                  <a:cubicBezTo>
                    <a:pt x="52" y="12"/>
                    <a:pt x="53" y="12"/>
                    <a:pt x="53" y="12"/>
                  </a:cubicBezTo>
                  <a:cubicBezTo>
                    <a:pt x="56" y="9"/>
                    <a:pt x="56" y="9"/>
                    <a:pt x="56" y="9"/>
                  </a:cubicBezTo>
                  <a:cubicBezTo>
                    <a:pt x="57" y="8"/>
                    <a:pt x="57" y="8"/>
                    <a:pt x="57" y="8"/>
                  </a:cubicBezTo>
                  <a:cubicBezTo>
                    <a:pt x="56" y="6"/>
                    <a:pt x="56" y="4"/>
                    <a:pt x="57" y="2"/>
                  </a:cubicBezTo>
                  <a:cubicBezTo>
                    <a:pt x="59" y="0"/>
                    <a:pt x="62" y="0"/>
                    <a:pt x="64" y="2"/>
                  </a:cubicBezTo>
                  <a:cubicBezTo>
                    <a:pt x="66" y="4"/>
                    <a:pt x="66" y="7"/>
                    <a:pt x="64" y="9"/>
                  </a:cubicBezTo>
                  <a:cubicBezTo>
                    <a:pt x="63" y="10"/>
                    <a:pt x="60" y="11"/>
                    <a:pt x="59" y="10"/>
                  </a:cubicBezTo>
                  <a:cubicBezTo>
                    <a:pt x="58" y="10"/>
                    <a:pt x="58" y="10"/>
                    <a:pt x="58" y="10"/>
                  </a:cubicBezTo>
                  <a:cubicBezTo>
                    <a:pt x="57" y="11"/>
                    <a:pt x="57" y="11"/>
                    <a:pt x="57" y="11"/>
                  </a:cubicBezTo>
                  <a:cubicBezTo>
                    <a:pt x="57" y="11"/>
                    <a:pt x="57" y="11"/>
                    <a:pt x="57" y="12"/>
                  </a:cubicBezTo>
                  <a:cubicBezTo>
                    <a:pt x="58" y="13"/>
                    <a:pt x="60" y="15"/>
                    <a:pt x="61" y="16"/>
                  </a:cubicBezTo>
                  <a:cubicBezTo>
                    <a:pt x="59" y="18"/>
                    <a:pt x="59" y="18"/>
                    <a:pt x="59" y="18"/>
                  </a:cubicBezTo>
                  <a:cubicBezTo>
                    <a:pt x="58" y="16"/>
                    <a:pt x="57" y="15"/>
                    <a:pt x="56" y="13"/>
                  </a:cubicBezTo>
                  <a:cubicBezTo>
                    <a:pt x="56" y="13"/>
                    <a:pt x="55" y="13"/>
                    <a:pt x="55" y="13"/>
                  </a:cubicBezTo>
                  <a:cubicBezTo>
                    <a:pt x="55" y="13"/>
                    <a:pt x="55" y="13"/>
                    <a:pt x="55" y="13"/>
                  </a:cubicBezTo>
                  <a:cubicBezTo>
                    <a:pt x="54" y="14"/>
                    <a:pt x="54" y="14"/>
                    <a:pt x="54" y="14"/>
                  </a:cubicBezTo>
                  <a:cubicBezTo>
                    <a:pt x="54" y="14"/>
                    <a:pt x="54" y="14"/>
                    <a:pt x="54" y="15"/>
                  </a:cubicBezTo>
                  <a:cubicBezTo>
                    <a:pt x="55" y="16"/>
                    <a:pt x="57" y="18"/>
                    <a:pt x="57" y="19"/>
                  </a:cubicBezTo>
                  <a:cubicBezTo>
                    <a:pt x="56" y="21"/>
                    <a:pt x="56" y="21"/>
                    <a:pt x="56" y="21"/>
                  </a:cubicBezTo>
                  <a:cubicBezTo>
                    <a:pt x="56" y="21"/>
                    <a:pt x="56" y="21"/>
                    <a:pt x="56" y="21"/>
                  </a:cubicBezTo>
                  <a:cubicBezTo>
                    <a:pt x="53" y="23"/>
                    <a:pt x="53" y="23"/>
                    <a:pt x="53" y="23"/>
                  </a:cubicBezTo>
                  <a:cubicBezTo>
                    <a:pt x="54" y="21"/>
                    <a:pt x="54" y="18"/>
                    <a:pt x="53" y="16"/>
                  </a:cubicBezTo>
                  <a:cubicBezTo>
                    <a:pt x="53" y="16"/>
                    <a:pt x="52" y="16"/>
                    <a:pt x="52" y="16"/>
                  </a:cubicBezTo>
                  <a:cubicBezTo>
                    <a:pt x="52" y="16"/>
                    <a:pt x="52" y="16"/>
                    <a:pt x="51" y="16"/>
                  </a:cubicBezTo>
                  <a:cubicBezTo>
                    <a:pt x="43" y="25"/>
                    <a:pt x="43" y="25"/>
                    <a:pt x="43" y="25"/>
                  </a:cubicBezTo>
                  <a:cubicBezTo>
                    <a:pt x="43" y="25"/>
                    <a:pt x="43" y="25"/>
                    <a:pt x="43" y="25"/>
                  </a:cubicBezTo>
                  <a:cubicBezTo>
                    <a:pt x="43" y="26"/>
                    <a:pt x="45" y="28"/>
                    <a:pt x="47" y="29"/>
                  </a:cubicBezTo>
                  <a:cubicBezTo>
                    <a:pt x="46" y="31"/>
                    <a:pt x="46" y="31"/>
                    <a:pt x="46" y="31"/>
                  </a:cubicBezTo>
                  <a:cubicBezTo>
                    <a:pt x="44" y="30"/>
                    <a:pt x="43" y="29"/>
                    <a:pt x="42" y="27"/>
                  </a:cubicBezTo>
                  <a:cubicBezTo>
                    <a:pt x="41" y="27"/>
                    <a:pt x="41" y="27"/>
                    <a:pt x="40" y="27"/>
                  </a:cubicBezTo>
                  <a:cubicBezTo>
                    <a:pt x="35" y="33"/>
                    <a:pt x="35" y="33"/>
                    <a:pt x="35" y="33"/>
                  </a:cubicBezTo>
                  <a:cubicBezTo>
                    <a:pt x="35" y="33"/>
                    <a:pt x="35" y="34"/>
                    <a:pt x="35" y="34"/>
                  </a:cubicBezTo>
                  <a:cubicBezTo>
                    <a:pt x="39" y="38"/>
                    <a:pt x="39" y="38"/>
                    <a:pt x="39" y="38"/>
                  </a:cubicBezTo>
                  <a:cubicBezTo>
                    <a:pt x="38" y="39"/>
                    <a:pt x="38" y="39"/>
                    <a:pt x="38" y="39"/>
                  </a:cubicBezTo>
                  <a:cubicBezTo>
                    <a:pt x="34" y="35"/>
                    <a:pt x="34" y="35"/>
                    <a:pt x="34" y="35"/>
                  </a:cubicBezTo>
                  <a:cubicBezTo>
                    <a:pt x="33" y="35"/>
                    <a:pt x="33" y="35"/>
                    <a:pt x="32" y="35"/>
                  </a:cubicBezTo>
                  <a:cubicBezTo>
                    <a:pt x="27" y="41"/>
                    <a:pt x="27" y="41"/>
                    <a:pt x="27" y="41"/>
                  </a:cubicBezTo>
                  <a:cubicBezTo>
                    <a:pt x="27" y="41"/>
                    <a:pt x="27" y="42"/>
                    <a:pt x="27" y="42"/>
                  </a:cubicBezTo>
                  <a:cubicBezTo>
                    <a:pt x="28" y="43"/>
                    <a:pt x="30" y="45"/>
                    <a:pt x="31" y="46"/>
                  </a:cubicBezTo>
                  <a:cubicBezTo>
                    <a:pt x="29" y="48"/>
                    <a:pt x="29" y="48"/>
                    <a:pt x="29" y="48"/>
                  </a:cubicBezTo>
                  <a:cubicBezTo>
                    <a:pt x="28" y="46"/>
                    <a:pt x="27" y="45"/>
                    <a:pt x="26" y="43"/>
                  </a:cubicBezTo>
                  <a:cubicBezTo>
                    <a:pt x="25" y="43"/>
                    <a:pt x="25" y="43"/>
                    <a:pt x="24" y="43"/>
                  </a:cubicBezTo>
                  <a:cubicBezTo>
                    <a:pt x="16" y="52"/>
                    <a:pt x="16" y="52"/>
                    <a:pt x="16" y="52"/>
                  </a:cubicBezTo>
                  <a:cubicBezTo>
                    <a:pt x="16" y="52"/>
                    <a:pt x="16" y="53"/>
                    <a:pt x="16" y="53"/>
                  </a:cubicBezTo>
                  <a:cubicBezTo>
                    <a:pt x="18" y="54"/>
                    <a:pt x="21" y="54"/>
                    <a:pt x="23" y="54"/>
                  </a:cubicBezTo>
                  <a:cubicBezTo>
                    <a:pt x="21" y="56"/>
                    <a:pt x="21" y="56"/>
                    <a:pt x="21" y="56"/>
                  </a:cubicBezTo>
                  <a:cubicBezTo>
                    <a:pt x="21" y="56"/>
                    <a:pt x="21" y="56"/>
                    <a:pt x="21" y="56"/>
                  </a:cubicBezTo>
                  <a:cubicBezTo>
                    <a:pt x="19" y="58"/>
                    <a:pt x="19" y="58"/>
                    <a:pt x="19" y="58"/>
                  </a:cubicBezTo>
                  <a:cubicBezTo>
                    <a:pt x="17" y="57"/>
                    <a:pt x="16" y="56"/>
                    <a:pt x="14" y="54"/>
                  </a:cubicBezTo>
                  <a:cubicBezTo>
                    <a:pt x="14" y="54"/>
                    <a:pt x="14" y="54"/>
                    <a:pt x="13" y="55"/>
                  </a:cubicBezTo>
                  <a:cubicBezTo>
                    <a:pt x="13" y="55"/>
                    <a:pt x="13" y="55"/>
                    <a:pt x="13" y="55"/>
                  </a:cubicBezTo>
                  <a:cubicBezTo>
                    <a:pt x="13" y="55"/>
                    <a:pt x="13" y="55"/>
                    <a:pt x="13" y="55"/>
                  </a:cubicBezTo>
                  <a:cubicBezTo>
                    <a:pt x="13" y="56"/>
                    <a:pt x="13" y="56"/>
                    <a:pt x="13" y="56"/>
                  </a:cubicBezTo>
                  <a:cubicBezTo>
                    <a:pt x="14" y="57"/>
                    <a:pt x="16" y="58"/>
                    <a:pt x="17" y="59"/>
                  </a:cubicBezTo>
                  <a:lnTo>
                    <a:pt x="16" y="61"/>
                  </a:lnTo>
                  <a:close/>
                  <a:moveTo>
                    <a:pt x="39" y="25"/>
                  </a:moveTo>
                  <a:cubicBezTo>
                    <a:pt x="37" y="22"/>
                    <a:pt x="35" y="20"/>
                    <a:pt x="33" y="18"/>
                  </a:cubicBezTo>
                  <a:cubicBezTo>
                    <a:pt x="33" y="17"/>
                    <a:pt x="33" y="17"/>
                    <a:pt x="32" y="17"/>
                  </a:cubicBezTo>
                  <a:cubicBezTo>
                    <a:pt x="30" y="19"/>
                    <a:pt x="27" y="21"/>
                    <a:pt x="25" y="23"/>
                  </a:cubicBezTo>
                  <a:cubicBezTo>
                    <a:pt x="25" y="23"/>
                    <a:pt x="25" y="23"/>
                    <a:pt x="25" y="23"/>
                  </a:cubicBezTo>
                  <a:cubicBezTo>
                    <a:pt x="25" y="24"/>
                    <a:pt x="25" y="24"/>
                    <a:pt x="25" y="24"/>
                  </a:cubicBezTo>
                  <a:cubicBezTo>
                    <a:pt x="32" y="31"/>
                    <a:pt x="32" y="31"/>
                    <a:pt x="32" y="31"/>
                  </a:cubicBezTo>
                  <a:cubicBezTo>
                    <a:pt x="33" y="32"/>
                    <a:pt x="33" y="32"/>
                    <a:pt x="34" y="31"/>
                  </a:cubicBezTo>
                  <a:cubicBezTo>
                    <a:pt x="39" y="26"/>
                    <a:pt x="39" y="26"/>
                    <a:pt x="39" y="26"/>
                  </a:cubicBezTo>
                  <a:cubicBezTo>
                    <a:pt x="39" y="26"/>
                    <a:pt x="39" y="25"/>
                    <a:pt x="39" y="25"/>
                  </a:cubicBezTo>
                  <a:close/>
                  <a:moveTo>
                    <a:pt x="32" y="14"/>
                  </a:moveTo>
                  <a:cubicBezTo>
                    <a:pt x="31" y="12"/>
                    <a:pt x="30" y="10"/>
                    <a:pt x="29" y="8"/>
                  </a:cubicBezTo>
                  <a:cubicBezTo>
                    <a:pt x="29" y="8"/>
                    <a:pt x="29" y="7"/>
                    <a:pt x="28" y="8"/>
                  </a:cubicBezTo>
                  <a:cubicBezTo>
                    <a:pt x="24" y="8"/>
                    <a:pt x="19" y="10"/>
                    <a:pt x="16" y="13"/>
                  </a:cubicBezTo>
                  <a:cubicBezTo>
                    <a:pt x="15" y="14"/>
                    <a:pt x="15" y="14"/>
                    <a:pt x="16" y="15"/>
                  </a:cubicBezTo>
                  <a:cubicBezTo>
                    <a:pt x="23" y="21"/>
                    <a:pt x="23" y="21"/>
                    <a:pt x="23" y="21"/>
                  </a:cubicBezTo>
                  <a:cubicBezTo>
                    <a:pt x="23" y="22"/>
                    <a:pt x="23" y="22"/>
                    <a:pt x="24" y="21"/>
                  </a:cubicBezTo>
                  <a:cubicBezTo>
                    <a:pt x="26" y="19"/>
                    <a:pt x="29" y="17"/>
                    <a:pt x="31" y="16"/>
                  </a:cubicBezTo>
                  <a:cubicBezTo>
                    <a:pt x="32" y="15"/>
                    <a:pt x="32" y="15"/>
                    <a:pt x="32" y="14"/>
                  </a:cubicBezTo>
                  <a:close/>
                  <a:moveTo>
                    <a:pt x="31" y="8"/>
                  </a:moveTo>
                  <a:cubicBezTo>
                    <a:pt x="32" y="10"/>
                    <a:pt x="32" y="12"/>
                    <a:pt x="33" y="13"/>
                  </a:cubicBezTo>
                  <a:cubicBezTo>
                    <a:pt x="34" y="14"/>
                    <a:pt x="34" y="14"/>
                    <a:pt x="34" y="14"/>
                  </a:cubicBezTo>
                  <a:cubicBezTo>
                    <a:pt x="38" y="12"/>
                    <a:pt x="42" y="11"/>
                    <a:pt x="45" y="11"/>
                  </a:cubicBezTo>
                  <a:cubicBezTo>
                    <a:pt x="45" y="11"/>
                    <a:pt x="46" y="10"/>
                    <a:pt x="45" y="10"/>
                  </a:cubicBezTo>
                  <a:cubicBezTo>
                    <a:pt x="41" y="8"/>
                    <a:pt x="37" y="7"/>
                    <a:pt x="32" y="7"/>
                  </a:cubicBezTo>
                  <a:cubicBezTo>
                    <a:pt x="31" y="7"/>
                    <a:pt x="31" y="8"/>
                    <a:pt x="31" y="8"/>
                  </a:cubicBezTo>
                  <a:close/>
                  <a:moveTo>
                    <a:pt x="35" y="17"/>
                  </a:moveTo>
                  <a:cubicBezTo>
                    <a:pt x="37" y="19"/>
                    <a:pt x="38" y="21"/>
                    <a:pt x="40" y="23"/>
                  </a:cubicBezTo>
                  <a:cubicBezTo>
                    <a:pt x="41" y="24"/>
                    <a:pt x="41" y="24"/>
                    <a:pt x="42" y="23"/>
                  </a:cubicBezTo>
                  <a:cubicBezTo>
                    <a:pt x="50" y="15"/>
                    <a:pt x="50" y="15"/>
                    <a:pt x="50" y="15"/>
                  </a:cubicBezTo>
                  <a:cubicBezTo>
                    <a:pt x="50" y="15"/>
                    <a:pt x="50" y="14"/>
                    <a:pt x="50" y="14"/>
                  </a:cubicBezTo>
                  <a:cubicBezTo>
                    <a:pt x="50" y="14"/>
                    <a:pt x="50" y="14"/>
                    <a:pt x="50" y="14"/>
                  </a:cubicBezTo>
                  <a:cubicBezTo>
                    <a:pt x="46" y="11"/>
                    <a:pt x="40" y="13"/>
                    <a:pt x="36" y="15"/>
                  </a:cubicBezTo>
                  <a:cubicBezTo>
                    <a:pt x="35" y="16"/>
                    <a:pt x="35" y="16"/>
                    <a:pt x="35" y="17"/>
                  </a:cubicBezTo>
                  <a:close/>
                  <a:moveTo>
                    <a:pt x="8" y="29"/>
                  </a:moveTo>
                  <a:cubicBezTo>
                    <a:pt x="10" y="30"/>
                    <a:pt x="12" y="31"/>
                    <a:pt x="14" y="32"/>
                  </a:cubicBezTo>
                  <a:cubicBezTo>
                    <a:pt x="15" y="32"/>
                    <a:pt x="15" y="32"/>
                    <a:pt x="15" y="32"/>
                  </a:cubicBezTo>
                  <a:cubicBezTo>
                    <a:pt x="17" y="29"/>
                    <a:pt x="19" y="26"/>
                    <a:pt x="21" y="24"/>
                  </a:cubicBezTo>
                  <a:cubicBezTo>
                    <a:pt x="21" y="24"/>
                    <a:pt x="21" y="23"/>
                    <a:pt x="21" y="23"/>
                  </a:cubicBezTo>
                  <a:cubicBezTo>
                    <a:pt x="14" y="16"/>
                    <a:pt x="14" y="16"/>
                    <a:pt x="14" y="16"/>
                  </a:cubicBezTo>
                  <a:cubicBezTo>
                    <a:pt x="14" y="16"/>
                    <a:pt x="14" y="16"/>
                    <a:pt x="13" y="16"/>
                  </a:cubicBezTo>
                  <a:cubicBezTo>
                    <a:pt x="10" y="20"/>
                    <a:pt x="8" y="24"/>
                    <a:pt x="7" y="28"/>
                  </a:cubicBezTo>
                  <a:cubicBezTo>
                    <a:pt x="7" y="29"/>
                    <a:pt x="7" y="29"/>
                    <a:pt x="8" y="29"/>
                  </a:cubicBezTo>
                  <a:close/>
                  <a:moveTo>
                    <a:pt x="7" y="32"/>
                  </a:moveTo>
                  <a:cubicBezTo>
                    <a:pt x="7" y="37"/>
                    <a:pt x="8" y="41"/>
                    <a:pt x="10" y="46"/>
                  </a:cubicBezTo>
                  <a:cubicBezTo>
                    <a:pt x="10" y="46"/>
                    <a:pt x="10" y="46"/>
                    <a:pt x="10" y="45"/>
                  </a:cubicBezTo>
                  <a:cubicBezTo>
                    <a:pt x="10" y="42"/>
                    <a:pt x="12" y="38"/>
                    <a:pt x="13" y="35"/>
                  </a:cubicBezTo>
                  <a:cubicBezTo>
                    <a:pt x="14" y="34"/>
                    <a:pt x="14" y="34"/>
                    <a:pt x="13" y="34"/>
                  </a:cubicBezTo>
                  <a:cubicBezTo>
                    <a:pt x="11" y="33"/>
                    <a:pt x="10" y="32"/>
                    <a:pt x="8" y="31"/>
                  </a:cubicBezTo>
                  <a:cubicBezTo>
                    <a:pt x="7" y="31"/>
                    <a:pt x="7" y="32"/>
                    <a:pt x="7" y="32"/>
                  </a:cubicBezTo>
                  <a:close/>
                  <a:moveTo>
                    <a:pt x="17" y="34"/>
                  </a:moveTo>
                  <a:cubicBezTo>
                    <a:pt x="20" y="35"/>
                    <a:pt x="22" y="37"/>
                    <a:pt x="24" y="39"/>
                  </a:cubicBezTo>
                  <a:cubicBezTo>
                    <a:pt x="25" y="40"/>
                    <a:pt x="25" y="40"/>
                    <a:pt x="26" y="39"/>
                  </a:cubicBezTo>
                  <a:cubicBezTo>
                    <a:pt x="31" y="34"/>
                    <a:pt x="31" y="34"/>
                    <a:pt x="31" y="34"/>
                  </a:cubicBezTo>
                  <a:cubicBezTo>
                    <a:pt x="31" y="34"/>
                    <a:pt x="31" y="33"/>
                    <a:pt x="31" y="33"/>
                  </a:cubicBezTo>
                  <a:cubicBezTo>
                    <a:pt x="24" y="25"/>
                    <a:pt x="24" y="25"/>
                    <a:pt x="24" y="25"/>
                  </a:cubicBezTo>
                  <a:cubicBezTo>
                    <a:pt x="23" y="25"/>
                    <a:pt x="23" y="25"/>
                    <a:pt x="22" y="25"/>
                  </a:cubicBezTo>
                  <a:cubicBezTo>
                    <a:pt x="20" y="28"/>
                    <a:pt x="18" y="30"/>
                    <a:pt x="17" y="33"/>
                  </a:cubicBezTo>
                  <a:cubicBezTo>
                    <a:pt x="17" y="33"/>
                    <a:pt x="17" y="33"/>
                    <a:pt x="17" y="34"/>
                  </a:cubicBezTo>
                  <a:close/>
                  <a:moveTo>
                    <a:pt x="23" y="41"/>
                  </a:moveTo>
                  <a:cubicBezTo>
                    <a:pt x="21" y="39"/>
                    <a:pt x="19" y="37"/>
                    <a:pt x="16" y="36"/>
                  </a:cubicBezTo>
                  <a:cubicBezTo>
                    <a:pt x="16" y="35"/>
                    <a:pt x="15" y="35"/>
                    <a:pt x="15" y="36"/>
                  </a:cubicBezTo>
                  <a:cubicBezTo>
                    <a:pt x="13" y="40"/>
                    <a:pt x="11" y="46"/>
                    <a:pt x="13" y="50"/>
                  </a:cubicBezTo>
                  <a:cubicBezTo>
                    <a:pt x="13" y="51"/>
                    <a:pt x="14" y="51"/>
                    <a:pt x="15" y="50"/>
                  </a:cubicBezTo>
                  <a:cubicBezTo>
                    <a:pt x="23" y="42"/>
                    <a:pt x="23" y="42"/>
                    <a:pt x="23" y="42"/>
                  </a:cubicBezTo>
                  <a:cubicBezTo>
                    <a:pt x="23" y="42"/>
                    <a:pt x="23" y="41"/>
                    <a:pt x="23" y="4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7" name="Freeform 9"/>
            <p:cNvSpPr>
              <a:spLocks noEditPoints="1"/>
            </p:cNvSpPr>
            <p:nvPr/>
          </p:nvSpPr>
          <p:spPr bwMode="auto">
            <a:xfrm>
              <a:off x="18" y="28"/>
              <a:ext cx="102" cy="125"/>
            </a:xfrm>
            <a:custGeom>
              <a:avLst/>
              <a:gdLst>
                <a:gd name="T0" fmla="*/ 34 w 58"/>
                <a:gd name="T1" fmla="*/ 29 h 71"/>
                <a:gd name="T2" fmla="*/ 25 w 58"/>
                <a:gd name="T3" fmla="*/ 35 h 71"/>
                <a:gd name="T4" fmla="*/ 27 w 58"/>
                <a:gd name="T5" fmla="*/ 42 h 71"/>
                <a:gd name="T6" fmla="*/ 40 w 58"/>
                <a:gd name="T7" fmla="*/ 37 h 71"/>
                <a:gd name="T8" fmla="*/ 6 w 58"/>
                <a:gd name="T9" fmla="*/ 45 h 71"/>
                <a:gd name="T10" fmla="*/ 44 w 58"/>
                <a:gd name="T11" fmla="*/ 39 h 71"/>
                <a:gd name="T12" fmla="*/ 51 w 58"/>
                <a:gd name="T13" fmla="*/ 0 h 71"/>
                <a:gd name="T14" fmla="*/ 26 w 58"/>
                <a:gd name="T15" fmla="*/ 50 h 71"/>
                <a:gd name="T16" fmla="*/ 25 w 58"/>
                <a:gd name="T17" fmla="*/ 52 h 71"/>
                <a:gd name="T18" fmla="*/ 25 w 58"/>
                <a:gd name="T19" fmla="*/ 61 h 71"/>
                <a:gd name="T20" fmla="*/ 25 w 58"/>
                <a:gd name="T21" fmla="*/ 63 h 71"/>
                <a:gd name="T22" fmla="*/ 45 w 58"/>
                <a:gd name="T23" fmla="*/ 69 h 71"/>
                <a:gd name="T24" fmla="*/ 1 w 58"/>
                <a:gd name="T25" fmla="*/ 71 h 71"/>
                <a:gd name="T26" fmla="*/ 20 w 58"/>
                <a:gd name="T27" fmla="*/ 63 h 71"/>
                <a:gd name="T28" fmla="*/ 21 w 58"/>
                <a:gd name="T29" fmla="*/ 61 h 71"/>
                <a:gd name="T30" fmla="*/ 21 w 58"/>
                <a:gd name="T31" fmla="*/ 52 h 71"/>
                <a:gd name="T32" fmla="*/ 21 w 58"/>
                <a:gd name="T33" fmla="*/ 50 h 71"/>
                <a:gd name="T34" fmla="*/ 6 w 58"/>
                <a:gd name="T35" fmla="*/ 45 h 71"/>
                <a:gd name="T36" fmla="*/ 11 w 58"/>
                <a:gd name="T37" fmla="*/ 40 h 71"/>
                <a:gd name="T38" fmla="*/ 24 w 58"/>
                <a:gd name="T39" fmla="*/ 43 h 71"/>
                <a:gd name="T40" fmla="*/ 23 w 58"/>
                <a:gd name="T41" fmla="*/ 37 h 71"/>
                <a:gd name="T42" fmla="*/ 11 w 58"/>
                <a:gd name="T43" fmla="*/ 40 h 71"/>
                <a:gd name="T44" fmla="*/ 13 w 58"/>
                <a:gd name="T45" fmla="*/ 38 h 71"/>
                <a:gd name="T46" fmla="*/ 21 w 58"/>
                <a:gd name="T47" fmla="*/ 34 h 71"/>
                <a:gd name="T48" fmla="*/ 21 w 58"/>
                <a:gd name="T49" fmla="*/ 30 h 71"/>
                <a:gd name="T50" fmla="*/ 24 w 58"/>
                <a:gd name="T51" fmla="*/ 33 h 71"/>
                <a:gd name="T52" fmla="*/ 31 w 58"/>
                <a:gd name="T53" fmla="*/ 27 h 71"/>
                <a:gd name="T54" fmla="*/ 29 w 58"/>
                <a:gd name="T55" fmla="*/ 22 h 71"/>
                <a:gd name="T56" fmla="*/ 33 w 58"/>
                <a:gd name="T57" fmla="*/ 25 h 71"/>
                <a:gd name="T58" fmla="*/ 39 w 58"/>
                <a:gd name="T59" fmla="*/ 18 h 71"/>
                <a:gd name="T60" fmla="*/ 36 w 58"/>
                <a:gd name="T61" fmla="*/ 15 h 71"/>
                <a:gd name="T62" fmla="*/ 40 w 58"/>
                <a:gd name="T63" fmla="*/ 15 h 71"/>
                <a:gd name="T64" fmla="*/ 43 w 58"/>
                <a:gd name="T65" fmla="*/ 7 h 71"/>
                <a:gd name="T66" fmla="*/ 46 w 58"/>
                <a:gd name="T67" fmla="*/ 5 h 71"/>
                <a:gd name="T68" fmla="*/ 43 w 58"/>
                <a:gd name="T69" fmla="*/ 17 h 71"/>
                <a:gd name="T70" fmla="*/ 49 w 58"/>
                <a:gd name="T71" fmla="*/ 18 h 71"/>
                <a:gd name="T72" fmla="*/ 46 w 58"/>
                <a:gd name="T73" fmla="*/ 5 h 71"/>
                <a:gd name="T74" fmla="*/ 43 w 58"/>
                <a:gd name="T75" fmla="*/ 37 h 71"/>
                <a:gd name="T76" fmla="*/ 48 w 58"/>
                <a:gd name="T77" fmla="*/ 21 h 71"/>
                <a:gd name="T78" fmla="*/ 41 w 58"/>
                <a:gd name="T79" fmla="*/ 19 h 71"/>
                <a:gd name="T80" fmla="*/ 35 w 58"/>
                <a:gd name="T81" fmla="*/ 28 h 71"/>
                <a:gd name="T82" fmla="*/ 42 w 58"/>
                <a:gd name="T83" fmla="*/ 35 h 71"/>
                <a:gd name="T84" fmla="*/ 49 w 58"/>
                <a:gd name="T85" fmla="*/ 2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71">
                  <a:moveTo>
                    <a:pt x="40" y="36"/>
                  </a:moveTo>
                  <a:cubicBezTo>
                    <a:pt x="34" y="29"/>
                    <a:pt x="34" y="29"/>
                    <a:pt x="34" y="29"/>
                  </a:cubicBezTo>
                  <a:cubicBezTo>
                    <a:pt x="33" y="29"/>
                    <a:pt x="33" y="29"/>
                    <a:pt x="32" y="29"/>
                  </a:cubicBezTo>
                  <a:cubicBezTo>
                    <a:pt x="30" y="32"/>
                    <a:pt x="27" y="33"/>
                    <a:pt x="25" y="35"/>
                  </a:cubicBezTo>
                  <a:cubicBezTo>
                    <a:pt x="24" y="35"/>
                    <a:pt x="24" y="36"/>
                    <a:pt x="24" y="36"/>
                  </a:cubicBezTo>
                  <a:cubicBezTo>
                    <a:pt x="26" y="38"/>
                    <a:pt x="26" y="40"/>
                    <a:pt x="27" y="42"/>
                  </a:cubicBezTo>
                  <a:cubicBezTo>
                    <a:pt x="27" y="43"/>
                    <a:pt x="27" y="43"/>
                    <a:pt x="28" y="43"/>
                  </a:cubicBezTo>
                  <a:cubicBezTo>
                    <a:pt x="32" y="42"/>
                    <a:pt x="37" y="40"/>
                    <a:pt x="40" y="37"/>
                  </a:cubicBezTo>
                  <a:cubicBezTo>
                    <a:pt x="41" y="37"/>
                    <a:pt x="41" y="36"/>
                    <a:pt x="40" y="36"/>
                  </a:cubicBezTo>
                  <a:close/>
                  <a:moveTo>
                    <a:pt x="6" y="45"/>
                  </a:moveTo>
                  <a:cubicBezTo>
                    <a:pt x="7" y="43"/>
                    <a:pt x="7" y="43"/>
                    <a:pt x="7" y="43"/>
                  </a:cubicBezTo>
                  <a:cubicBezTo>
                    <a:pt x="19" y="50"/>
                    <a:pt x="34" y="49"/>
                    <a:pt x="44" y="39"/>
                  </a:cubicBezTo>
                  <a:cubicBezTo>
                    <a:pt x="54" y="29"/>
                    <a:pt x="56" y="13"/>
                    <a:pt x="49" y="2"/>
                  </a:cubicBezTo>
                  <a:cubicBezTo>
                    <a:pt x="51" y="0"/>
                    <a:pt x="51" y="0"/>
                    <a:pt x="51" y="0"/>
                  </a:cubicBezTo>
                  <a:cubicBezTo>
                    <a:pt x="58" y="13"/>
                    <a:pt x="57" y="29"/>
                    <a:pt x="46" y="40"/>
                  </a:cubicBezTo>
                  <a:cubicBezTo>
                    <a:pt x="40" y="46"/>
                    <a:pt x="33" y="49"/>
                    <a:pt x="26" y="50"/>
                  </a:cubicBezTo>
                  <a:cubicBezTo>
                    <a:pt x="25" y="50"/>
                    <a:pt x="25" y="50"/>
                    <a:pt x="25" y="50"/>
                  </a:cubicBezTo>
                  <a:cubicBezTo>
                    <a:pt x="25" y="52"/>
                    <a:pt x="25" y="52"/>
                    <a:pt x="25" y="52"/>
                  </a:cubicBezTo>
                  <a:cubicBezTo>
                    <a:pt x="25" y="52"/>
                    <a:pt x="25" y="52"/>
                    <a:pt x="25" y="52"/>
                  </a:cubicBezTo>
                  <a:cubicBezTo>
                    <a:pt x="29" y="54"/>
                    <a:pt x="29" y="59"/>
                    <a:pt x="25" y="61"/>
                  </a:cubicBezTo>
                  <a:cubicBezTo>
                    <a:pt x="25" y="61"/>
                    <a:pt x="25" y="61"/>
                    <a:pt x="25" y="61"/>
                  </a:cubicBezTo>
                  <a:cubicBezTo>
                    <a:pt x="25" y="63"/>
                    <a:pt x="25" y="63"/>
                    <a:pt x="25" y="63"/>
                  </a:cubicBezTo>
                  <a:cubicBezTo>
                    <a:pt x="25" y="63"/>
                    <a:pt x="25" y="63"/>
                    <a:pt x="26" y="63"/>
                  </a:cubicBezTo>
                  <a:cubicBezTo>
                    <a:pt x="32" y="64"/>
                    <a:pt x="40" y="66"/>
                    <a:pt x="45" y="69"/>
                  </a:cubicBezTo>
                  <a:cubicBezTo>
                    <a:pt x="46" y="70"/>
                    <a:pt x="46" y="71"/>
                    <a:pt x="45" y="71"/>
                  </a:cubicBezTo>
                  <a:cubicBezTo>
                    <a:pt x="1" y="71"/>
                    <a:pt x="1" y="71"/>
                    <a:pt x="1" y="71"/>
                  </a:cubicBezTo>
                  <a:cubicBezTo>
                    <a:pt x="0" y="71"/>
                    <a:pt x="0" y="70"/>
                    <a:pt x="1" y="69"/>
                  </a:cubicBezTo>
                  <a:cubicBezTo>
                    <a:pt x="6" y="66"/>
                    <a:pt x="14" y="64"/>
                    <a:pt x="20" y="63"/>
                  </a:cubicBezTo>
                  <a:cubicBezTo>
                    <a:pt x="21" y="63"/>
                    <a:pt x="21" y="63"/>
                    <a:pt x="21" y="63"/>
                  </a:cubicBezTo>
                  <a:cubicBezTo>
                    <a:pt x="21" y="61"/>
                    <a:pt x="21" y="61"/>
                    <a:pt x="21" y="61"/>
                  </a:cubicBezTo>
                  <a:cubicBezTo>
                    <a:pt x="21" y="61"/>
                    <a:pt x="21" y="61"/>
                    <a:pt x="21" y="61"/>
                  </a:cubicBezTo>
                  <a:cubicBezTo>
                    <a:pt x="17" y="59"/>
                    <a:pt x="17" y="54"/>
                    <a:pt x="21" y="52"/>
                  </a:cubicBezTo>
                  <a:cubicBezTo>
                    <a:pt x="21" y="52"/>
                    <a:pt x="21" y="52"/>
                    <a:pt x="21" y="52"/>
                  </a:cubicBezTo>
                  <a:cubicBezTo>
                    <a:pt x="21" y="50"/>
                    <a:pt x="21" y="50"/>
                    <a:pt x="21" y="50"/>
                  </a:cubicBezTo>
                  <a:cubicBezTo>
                    <a:pt x="21" y="50"/>
                    <a:pt x="21" y="50"/>
                    <a:pt x="20" y="50"/>
                  </a:cubicBezTo>
                  <a:cubicBezTo>
                    <a:pt x="15" y="49"/>
                    <a:pt x="10" y="48"/>
                    <a:pt x="6" y="45"/>
                  </a:cubicBezTo>
                  <a:close/>
                  <a:moveTo>
                    <a:pt x="9" y="42"/>
                  </a:moveTo>
                  <a:cubicBezTo>
                    <a:pt x="11" y="40"/>
                    <a:pt x="11" y="40"/>
                    <a:pt x="11" y="40"/>
                  </a:cubicBezTo>
                  <a:cubicBezTo>
                    <a:pt x="11" y="40"/>
                    <a:pt x="11" y="40"/>
                    <a:pt x="11" y="40"/>
                  </a:cubicBezTo>
                  <a:cubicBezTo>
                    <a:pt x="15" y="43"/>
                    <a:pt x="19" y="44"/>
                    <a:pt x="24" y="43"/>
                  </a:cubicBezTo>
                  <a:cubicBezTo>
                    <a:pt x="25" y="43"/>
                    <a:pt x="25" y="43"/>
                    <a:pt x="25" y="42"/>
                  </a:cubicBezTo>
                  <a:cubicBezTo>
                    <a:pt x="24" y="41"/>
                    <a:pt x="24" y="39"/>
                    <a:pt x="23" y="37"/>
                  </a:cubicBezTo>
                  <a:cubicBezTo>
                    <a:pt x="22" y="37"/>
                    <a:pt x="22" y="37"/>
                    <a:pt x="22" y="37"/>
                  </a:cubicBezTo>
                  <a:cubicBezTo>
                    <a:pt x="18" y="39"/>
                    <a:pt x="15" y="40"/>
                    <a:pt x="11" y="40"/>
                  </a:cubicBezTo>
                  <a:cubicBezTo>
                    <a:pt x="11" y="40"/>
                    <a:pt x="11" y="40"/>
                    <a:pt x="11" y="40"/>
                  </a:cubicBezTo>
                  <a:cubicBezTo>
                    <a:pt x="13" y="38"/>
                    <a:pt x="13" y="38"/>
                    <a:pt x="13" y="38"/>
                  </a:cubicBezTo>
                  <a:cubicBezTo>
                    <a:pt x="16" y="37"/>
                    <a:pt x="18" y="36"/>
                    <a:pt x="20" y="35"/>
                  </a:cubicBezTo>
                  <a:cubicBezTo>
                    <a:pt x="21" y="35"/>
                    <a:pt x="21" y="34"/>
                    <a:pt x="21" y="34"/>
                  </a:cubicBezTo>
                  <a:cubicBezTo>
                    <a:pt x="20" y="33"/>
                    <a:pt x="20" y="32"/>
                    <a:pt x="19" y="32"/>
                  </a:cubicBezTo>
                  <a:cubicBezTo>
                    <a:pt x="21" y="30"/>
                    <a:pt x="21" y="30"/>
                    <a:pt x="21" y="30"/>
                  </a:cubicBezTo>
                  <a:cubicBezTo>
                    <a:pt x="21" y="31"/>
                    <a:pt x="22" y="32"/>
                    <a:pt x="23" y="33"/>
                  </a:cubicBezTo>
                  <a:cubicBezTo>
                    <a:pt x="23" y="33"/>
                    <a:pt x="23" y="34"/>
                    <a:pt x="24" y="33"/>
                  </a:cubicBezTo>
                  <a:cubicBezTo>
                    <a:pt x="26" y="32"/>
                    <a:pt x="29" y="30"/>
                    <a:pt x="31" y="28"/>
                  </a:cubicBezTo>
                  <a:cubicBezTo>
                    <a:pt x="31" y="28"/>
                    <a:pt x="31" y="27"/>
                    <a:pt x="31" y="27"/>
                  </a:cubicBezTo>
                  <a:cubicBezTo>
                    <a:pt x="28" y="23"/>
                    <a:pt x="28" y="23"/>
                    <a:pt x="28" y="23"/>
                  </a:cubicBezTo>
                  <a:cubicBezTo>
                    <a:pt x="29" y="22"/>
                    <a:pt x="29" y="22"/>
                    <a:pt x="29" y="22"/>
                  </a:cubicBezTo>
                  <a:cubicBezTo>
                    <a:pt x="32" y="25"/>
                    <a:pt x="32" y="25"/>
                    <a:pt x="32" y="25"/>
                  </a:cubicBezTo>
                  <a:cubicBezTo>
                    <a:pt x="33" y="25"/>
                    <a:pt x="33" y="25"/>
                    <a:pt x="33" y="25"/>
                  </a:cubicBezTo>
                  <a:cubicBezTo>
                    <a:pt x="33" y="25"/>
                    <a:pt x="33" y="25"/>
                    <a:pt x="34" y="25"/>
                  </a:cubicBezTo>
                  <a:cubicBezTo>
                    <a:pt x="36" y="23"/>
                    <a:pt x="38" y="20"/>
                    <a:pt x="39" y="18"/>
                  </a:cubicBezTo>
                  <a:cubicBezTo>
                    <a:pt x="39" y="18"/>
                    <a:pt x="39" y="17"/>
                    <a:pt x="39" y="17"/>
                  </a:cubicBezTo>
                  <a:cubicBezTo>
                    <a:pt x="38" y="16"/>
                    <a:pt x="37" y="16"/>
                    <a:pt x="36" y="15"/>
                  </a:cubicBezTo>
                  <a:cubicBezTo>
                    <a:pt x="37" y="13"/>
                    <a:pt x="37" y="13"/>
                    <a:pt x="37" y="13"/>
                  </a:cubicBezTo>
                  <a:cubicBezTo>
                    <a:pt x="38" y="14"/>
                    <a:pt x="39" y="15"/>
                    <a:pt x="40" y="15"/>
                  </a:cubicBezTo>
                  <a:cubicBezTo>
                    <a:pt x="40" y="15"/>
                    <a:pt x="41" y="15"/>
                    <a:pt x="41" y="15"/>
                  </a:cubicBezTo>
                  <a:cubicBezTo>
                    <a:pt x="42" y="13"/>
                    <a:pt x="43" y="10"/>
                    <a:pt x="43" y="7"/>
                  </a:cubicBezTo>
                  <a:cubicBezTo>
                    <a:pt x="46" y="5"/>
                    <a:pt x="46" y="5"/>
                    <a:pt x="46" y="5"/>
                  </a:cubicBezTo>
                  <a:cubicBezTo>
                    <a:pt x="46" y="5"/>
                    <a:pt x="46" y="5"/>
                    <a:pt x="46" y="5"/>
                  </a:cubicBezTo>
                  <a:cubicBezTo>
                    <a:pt x="46" y="9"/>
                    <a:pt x="44" y="13"/>
                    <a:pt x="43" y="16"/>
                  </a:cubicBezTo>
                  <a:cubicBezTo>
                    <a:pt x="42" y="16"/>
                    <a:pt x="43" y="17"/>
                    <a:pt x="43" y="17"/>
                  </a:cubicBezTo>
                  <a:cubicBezTo>
                    <a:pt x="45" y="18"/>
                    <a:pt x="46" y="19"/>
                    <a:pt x="48" y="19"/>
                  </a:cubicBezTo>
                  <a:cubicBezTo>
                    <a:pt x="49" y="19"/>
                    <a:pt x="49" y="19"/>
                    <a:pt x="49" y="18"/>
                  </a:cubicBezTo>
                  <a:cubicBezTo>
                    <a:pt x="49" y="14"/>
                    <a:pt x="48" y="9"/>
                    <a:pt x="46" y="5"/>
                  </a:cubicBezTo>
                  <a:cubicBezTo>
                    <a:pt x="46" y="5"/>
                    <a:pt x="46" y="5"/>
                    <a:pt x="46" y="5"/>
                  </a:cubicBezTo>
                  <a:cubicBezTo>
                    <a:pt x="47" y="3"/>
                    <a:pt x="47" y="3"/>
                    <a:pt x="47" y="3"/>
                  </a:cubicBezTo>
                  <a:cubicBezTo>
                    <a:pt x="53" y="14"/>
                    <a:pt x="52" y="28"/>
                    <a:pt x="43" y="37"/>
                  </a:cubicBezTo>
                  <a:cubicBezTo>
                    <a:pt x="34" y="46"/>
                    <a:pt x="20" y="48"/>
                    <a:pt x="9" y="42"/>
                  </a:cubicBezTo>
                  <a:close/>
                  <a:moveTo>
                    <a:pt x="48" y="21"/>
                  </a:moveTo>
                  <a:cubicBezTo>
                    <a:pt x="46" y="21"/>
                    <a:pt x="44" y="20"/>
                    <a:pt x="42" y="19"/>
                  </a:cubicBezTo>
                  <a:cubicBezTo>
                    <a:pt x="42" y="18"/>
                    <a:pt x="41" y="19"/>
                    <a:pt x="41" y="19"/>
                  </a:cubicBezTo>
                  <a:cubicBezTo>
                    <a:pt x="39" y="22"/>
                    <a:pt x="37" y="24"/>
                    <a:pt x="35" y="27"/>
                  </a:cubicBezTo>
                  <a:cubicBezTo>
                    <a:pt x="35" y="27"/>
                    <a:pt x="35" y="27"/>
                    <a:pt x="35" y="28"/>
                  </a:cubicBezTo>
                  <a:cubicBezTo>
                    <a:pt x="42" y="34"/>
                    <a:pt x="42" y="34"/>
                    <a:pt x="42" y="34"/>
                  </a:cubicBezTo>
                  <a:cubicBezTo>
                    <a:pt x="42" y="35"/>
                    <a:pt x="42" y="35"/>
                    <a:pt x="42" y="35"/>
                  </a:cubicBezTo>
                  <a:cubicBezTo>
                    <a:pt x="42" y="35"/>
                    <a:pt x="43" y="35"/>
                    <a:pt x="43" y="34"/>
                  </a:cubicBezTo>
                  <a:cubicBezTo>
                    <a:pt x="46" y="31"/>
                    <a:pt x="48" y="27"/>
                    <a:pt x="49" y="22"/>
                  </a:cubicBezTo>
                  <a:cubicBezTo>
                    <a:pt x="49" y="22"/>
                    <a:pt x="49" y="21"/>
                    <a:pt x="48" y="2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20" name="Group 12"/>
          <p:cNvGrpSpPr/>
          <p:nvPr/>
        </p:nvGrpSpPr>
        <p:grpSpPr bwMode="auto">
          <a:xfrm>
            <a:off x="4876314" y="2473325"/>
            <a:ext cx="238125" cy="231775"/>
            <a:chOff x="0" y="0"/>
            <a:chExt cx="150" cy="146"/>
          </a:xfrm>
        </p:grpSpPr>
        <p:sp>
          <p:nvSpPr>
            <p:cNvPr id="121" name="Freeform 13"/>
            <p:cNvSpPr>
              <a:spLocks noEditPoints="1"/>
            </p:cNvSpPr>
            <p:nvPr/>
          </p:nvSpPr>
          <p:spPr bwMode="auto">
            <a:xfrm>
              <a:off x="0" y="0"/>
              <a:ext cx="96" cy="88"/>
            </a:xfrm>
            <a:custGeom>
              <a:avLst/>
              <a:gdLst>
                <a:gd name="T0" fmla="*/ 54 w 54"/>
                <a:gd name="T1" fmla="*/ 34 h 50"/>
                <a:gd name="T2" fmla="*/ 2 w 54"/>
                <a:gd name="T3" fmla="*/ 34 h 50"/>
                <a:gd name="T4" fmla="*/ 1 w 54"/>
                <a:gd name="T5" fmla="*/ 36 h 50"/>
                <a:gd name="T6" fmla="*/ 19 w 54"/>
                <a:gd name="T7" fmla="*/ 50 h 50"/>
                <a:gd name="T8" fmla="*/ 38 w 54"/>
                <a:gd name="T9" fmla="*/ 50 h 50"/>
                <a:gd name="T10" fmla="*/ 42 w 54"/>
                <a:gd name="T11" fmla="*/ 47 h 50"/>
                <a:gd name="T12" fmla="*/ 40 w 54"/>
                <a:gd name="T13" fmla="*/ 42 h 50"/>
                <a:gd name="T14" fmla="*/ 40 w 54"/>
                <a:gd name="T15" fmla="*/ 40 h 50"/>
                <a:gd name="T16" fmla="*/ 41 w 54"/>
                <a:gd name="T17" fmla="*/ 40 h 50"/>
                <a:gd name="T18" fmla="*/ 45 w 54"/>
                <a:gd name="T19" fmla="*/ 43 h 50"/>
                <a:gd name="T20" fmla="*/ 47 w 54"/>
                <a:gd name="T21" fmla="*/ 42 h 50"/>
                <a:gd name="T22" fmla="*/ 42 w 54"/>
                <a:gd name="T23" fmla="*/ 38 h 50"/>
                <a:gd name="T24" fmla="*/ 43 w 54"/>
                <a:gd name="T25" fmla="*/ 37 h 50"/>
                <a:gd name="T26" fmla="*/ 45 w 54"/>
                <a:gd name="T27" fmla="*/ 36 h 50"/>
                <a:gd name="T28" fmla="*/ 50 w 54"/>
                <a:gd name="T29" fmla="*/ 39 h 50"/>
                <a:gd name="T30" fmla="*/ 54 w 54"/>
                <a:gd name="T31" fmla="*/ 34 h 50"/>
                <a:gd name="T32" fmla="*/ 35 w 54"/>
                <a:gd name="T33" fmla="*/ 31 h 50"/>
                <a:gd name="T34" fmla="*/ 27 w 54"/>
                <a:gd name="T35" fmla="*/ 3 h 50"/>
                <a:gd name="T36" fmla="*/ 29 w 54"/>
                <a:gd name="T37" fmla="*/ 1 h 50"/>
                <a:gd name="T38" fmla="*/ 47 w 54"/>
                <a:gd name="T39" fmla="*/ 15 h 50"/>
                <a:gd name="T40" fmla="*/ 51 w 54"/>
                <a:gd name="T41" fmla="*/ 30 h 50"/>
                <a:gd name="T42" fmla="*/ 49 w 54"/>
                <a:gd name="T43" fmla="*/ 32 h 50"/>
                <a:gd name="T44" fmla="*/ 36 w 54"/>
                <a:gd name="T45" fmla="*/ 32 h 50"/>
                <a:gd name="T46" fmla="*/ 35 w 54"/>
                <a:gd name="T47" fmla="*/ 3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50">
                  <a:moveTo>
                    <a:pt x="54" y="34"/>
                  </a:moveTo>
                  <a:cubicBezTo>
                    <a:pt x="2" y="34"/>
                    <a:pt x="2" y="34"/>
                    <a:pt x="2" y="34"/>
                  </a:cubicBezTo>
                  <a:cubicBezTo>
                    <a:pt x="1" y="34"/>
                    <a:pt x="0" y="35"/>
                    <a:pt x="1" y="36"/>
                  </a:cubicBezTo>
                  <a:cubicBezTo>
                    <a:pt x="2" y="45"/>
                    <a:pt x="11" y="50"/>
                    <a:pt x="19" y="50"/>
                  </a:cubicBezTo>
                  <a:cubicBezTo>
                    <a:pt x="38" y="50"/>
                    <a:pt x="38" y="50"/>
                    <a:pt x="38" y="50"/>
                  </a:cubicBezTo>
                  <a:cubicBezTo>
                    <a:pt x="42" y="47"/>
                    <a:pt x="42" y="47"/>
                    <a:pt x="42" y="47"/>
                  </a:cubicBezTo>
                  <a:cubicBezTo>
                    <a:pt x="41" y="45"/>
                    <a:pt x="40" y="44"/>
                    <a:pt x="40" y="42"/>
                  </a:cubicBezTo>
                  <a:cubicBezTo>
                    <a:pt x="40" y="41"/>
                    <a:pt x="40" y="41"/>
                    <a:pt x="40" y="40"/>
                  </a:cubicBezTo>
                  <a:cubicBezTo>
                    <a:pt x="40" y="40"/>
                    <a:pt x="41" y="39"/>
                    <a:pt x="41" y="40"/>
                  </a:cubicBezTo>
                  <a:cubicBezTo>
                    <a:pt x="45" y="43"/>
                    <a:pt x="45" y="43"/>
                    <a:pt x="45" y="43"/>
                  </a:cubicBezTo>
                  <a:cubicBezTo>
                    <a:pt x="47" y="42"/>
                    <a:pt x="47" y="42"/>
                    <a:pt x="47" y="42"/>
                  </a:cubicBezTo>
                  <a:cubicBezTo>
                    <a:pt x="42" y="38"/>
                    <a:pt x="42" y="38"/>
                    <a:pt x="42" y="38"/>
                  </a:cubicBezTo>
                  <a:cubicBezTo>
                    <a:pt x="42" y="38"/>
                    <a:pt x="42" y="37"/>
                    <a:pt x="43" y="37"/>
                  </a:cubicBezTo>
                  <a:cubicBezTo>
                    <a:pt x="43" y="36"/>
                    <a:pt x="44" y="36"/>
                    <a:pt x="45" y="36"/>
                  </a:cubicBezTo>
                  <a:cubicBezTo>
                    <a:pt x="47" y="36"/>
                    <a:pt x="49" y="37"/>
                    <a:pt x="50" y="39"/>
                  </a:cubicBezTo>
                  <a:lnTo>
                    <a:pt x="54" y="34"/>
                  </a:lnTo>
                  <a:close/>
                  <a:moveTo>
                    <a:pt x="35" y="31"/>
                  </a:moveTo>
                  <a:cubicBezTo>
                    <a:pt x="27" y="3"/>
                    <a:pt x="27" y="3"/>
                    <a:pt x="27" y="3"/>
                  </a:cubicBezTo>
                  <a:cubicBezTo>
                    <a:pt x="27" y="2"/>
                    <a:pt x="28" y="1"/>
                    <a:pt x="29" y="1"/>
                  </a:cubicBezTo>
                  <a:cubicBezTo>
                    <a:pt x="37" y="0"/>
                    <a:pt x="45" y="7"/>
                    <a:pt x="47" y="15"/>
                  </a:cubicBezTo>
                  <a:cubicBezTo>
                    <a:pt x="51" y="30"/>
                    <a:pt x="51" y="30"/>
                    <a:pt x="51" y="30"/>
                  </a:cubicBezTo>
                  <a:cubicBezTo>
                    <a:pt x="51" y="31"/>
                    <a:pt x="51" y="32"/>
                    <a:pt x="49" y="32"/>
                  </a:cubicBezTo>
                  <a:cubicBezTo>
                    <a:pt x="36" y="32"/>
                    <a:pt x="36" y="32"/>
                    <a:pt x="36" y="32"/>
                  </a:cubicBezTo>
                  <a:cubicBezTo>
                    <a:pt x="36" y="32"/>
                    <a:pt x="35" y="32"/>
                    <a:pt x="35" y="3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2" name="Freeform 14"/>
            <p:cNvSpPr>
              <a:spLocks noEditPoints="1"/>
            </p:cNvSpPr>
            <p:nvPr/>
          </p:nvSpPr>
          <p:spPr bwMode="auto">
            <a:xfrm>
              <a:off x="67" y="60"/>
              <a:ext cx="83" cy="86"/>
            </a:xfrm>
            <a:custGeom>
              <a:avLst/>
              <a:gdLst>
                <a:gd name="T0" fmla="*/ 46 w 47"/>
                <a:gd name="T1" fmla="*/ 0 h 49"/>
                <a:gd name="T2" fmla="*/ 16 w 47"/>
                <a:gd name="T3" fmla="*/ 0 h 49"/>
                <a:gd name="T4" fmla="*/ 12 w 47"/>
                <a:gd name="T5" fmla="*/ 5 h 49"/>
                <a:gd name="T6" fmla="*/ 13 w 47"/>
                <a:gd name="T7" fmla="*/ 8 h 49"/>
                <a:gd name="T8" fmla="*/ 13 w 47"/>
                <a:gd name="T9" fmla="*/ 9 h 49"/>
                <a:gd name="T10" fmla="*/ 12 w 47"/>
                <a:gd name="T11" fmla="*/ 10 h 49"/>
                <a:gd name="T12" fmla="*/ 9 w 47"/>
                <a:gd name="T13" fmla="*/ 8 h 49"/>
                <a:gd name="T14" fmla="*/ 7 w 47"/>
                <a:gd name="T15" fmla="*/ 9 h 49"/>
                <a:gd name="T16" fmla="*/ 11 w 47"/>
                <a:gd name="T17" fmla="*/ 11 h 49"/>
                <a:gd name="T18" fmla="*/ 10 w 47"/>
                <a:gd name="T19" fmla="*/ 13 h 49"/>
                <a:gd name="T20" fmla="*/ 7 w 47"/>
                <a:gd name="T21" fmla="*/ 14 h 49"/>
                <a:gd name="T22" fmla="*/ 4 w 47"/>
                <a:gd name="T23" fmla="*/ 13 h 49"/>
                <a:gd name="T24" fmla="*/ 0 w 47"/>
                <a:gd name="T25" fmla="*/ 16 h 49"/>
                <a:gd name="T26" fmla="*/ 46 w 47"/>
                <a:gd name="T27" fmla="*/ 16 h 49"/>
                <a:gd name="T28" fmla="*/ 47 w 47"/>
                <a:gd name="T29" fmla="*/ 14 h 49"/>
                <a:gd name="T30" fmla="*/ 47 w 47"/>
                <a:gd name="T31" fmla="*/ 2 h 49"/>
                <a:gd name="T32" fmla="*/ 46 w 47"/>
                <a:gd name="T33" fmla="*/ 0 h 49"/>
                <a:gd name="T34" fmla="*/ 10 w 47"/>
                <a:gd name="T35" fmla="*/ 48 h 49"/>
                <a:gd name="T36" fmla="*/ 3 w 47"/>
                <a:gd name="T37" fmla="*/ 20 h 49"/>
                <a:gd name="T38" fmla="*/ 4 w 47"/>
                <a:gd name="T39" fmla="*/ 18 h 49"/>
                <a:gd name="T40" fmla="*/ 17 w 47"/>
                <a:gd name="T41" fmla="*/ 18 h 49"/>
                <a:gd name="T42" fmla="*/ 19 w 47"/>
                <a:gd name="T43" fmla="*/ 19 h 49"/>
                <a:gd name="T44" fmla="*/ 26 w 47"/>
                <a:gd name="T45" fmla="*/ 43 h 49"/>
                <a:gd name="T46" fmla="*/ 24 w 47"/>
                <a:gd name="T47" fmla="*/ 46 h 49"/>
                <a:gd name="T48" fmla="*/ 12 w 47"/>
                <a:gd name="T49" fmla="*/ 49 h 49"/>
                <a:gd name="T50" fmla="*/ 10 w 47"/>
                <a:gd name="T51" fmla="*/ 48 h 49"/>
                <a:gd name="T52" fmla="*/ 15 w 47"/>
                <a:gd name="T53" fmla="*/ 45 h 49"/>
                <a:gd name="T54" fmla="*/ 20 w 47"/>
                <a:gd name="T55" fmla="*/ 43 h 49"/>
                <a:gd name="T56" fmla="*/ 21 w 47"/>
                <a:gd name="T57" fmla="*/ 41 h 49"/>
                <a:gd name="T58" fmla="*/ 17 w 47"/>
                <a:gd name="T59" fmla="*/ 25 h 49"/>
                <a:gd name="T60" fmla="*/ 15 w 47"/>
                <a:gd name="T61" fmla="*/ 24 h 49"/>
                <a:gd name="T62" fmla="*/ 10 w 47"/>
                <a:gd name="T63" fmla="*/ 25 h 49"/>
                <a:gd name="T64" fmla="*/ 8 w 47"/>
                <a:gd name="T65" fmla="*/ 27 h 49"/>
                <a:gd name="T66" fmla="*/ 13 w 47"/>
                <a:gd name="T67" fmla="*/ 43 h 49"/>
                <a:gd name="T68" fmla="*/ 15 w 47"/>
                <a:gd name="T69" fmla="*/ 45 h 49"/>
                <a:gd name="T70" fmla="*/ 44 w 47"/>
                <a:gd name="T71" fmla="*/ 5 h 49"/>
                <a:gd name="T72" fmla="*/ 44 w 47"/>
                <a:gd name="T73" fmla="*/ 11 h 49"/>
                <a:gd name="T74" fmla="*/ 42 w 47"/>
                <a:gd name="T75" fmla="*/ 13 h 49"/>
                <a:gd name="T76" fmla="*/ 26 w 47"/>
                <a:gd name="T77" fmla="*/ 13 h 49"/>
                <a:gd name="T78" fmla="*/ 24 w 47"/>
                <a:gd name="T79" fmla="*/ 11 h 49"/>
                <a:gd name="T80" fmla="*/ 24 w 47"/>
                <a:gd name="T81" fmla="*/ 5 h 49"/>
                <a:gd name="T82" fmla="*/ 26 w 47"/>
                <a:gd name="T83" fmla="*/ 4 h 49"/>
                <a:gd name="T84" fmla="*/ 42 w 47"/>
                <a:gd name="T85" fmla="*/ 4 h 49"/>
                <a:gd name="T86" fmla="*/ 44 w 47"/>
                <a:gd name="T87" fmla="*/ 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 h="49">
                  <a:moveTo>
                    <a:pt x="46" y="0"/>
                  </a:moveTo>
                  <a:cubicBezTo>
                    <a:pt x="16" y="0"/>
                    <a:pt x="16" y="0"/>
                    <a:pt x="16" y="0"/>
                  </a:cubicBezTo>
                  <a:cubicBezTo>
                    <a:pt x="12" y="5"/>
                    <a:pt x="12" y="5"/>
                    <a:pt x="12" y="5"/>
                  </a:cubicBezTo>
                  <a:cubicBezTo>
                    <a:pt x="13" y="5"/>
                    <a:pt x="13" y="7"/>
                    <a:pt x="13" y="8"/>
                  </a:cubicBezTo>
                  <a:cubicBezTo>
                    <a:pt x="13" y="8"/>
                    <a:pt x="13" y="9"/>
                    <a:pt x="13" y="9"/>
                  </a:cubicBezTo>
                  <a:cubicBezTo>
                    <a:pt x="13" y="10"/>
                    <a:pt x="12" y="10"/>
                    <a:pt x="12" y="10"/>
                  </a:cubicBezTo>
                  <a:cubicBezTo>
                    <a:pt x="9" y="8"/>
                    <a:pt x="9" y="8"/>
                    <a:pt x="9" y="8"/>
                  </a:cubicBezTo>
                  <a:cubicBezTo>
                    <a:pt x="7" y="9"/>
                    <a:pt x="7" y="9"/>
                    <a:pt x="7" y="9"/>
                  </a:cubicBezTo>
                  <a:cubicBezTo>
                    <a:pt x="11" y="11"/>
                    <a:pt x="11" y="11"/>
                    <a:pt x="11" y="11"/>
                  </a:cubicBezTo>
                  <a:cubicBezTo>
                    <a:pt x="11" y="12"/>
                    <a:pt x="11" y="12"/>
                    <a:pt x="10" y="13"/>
                  </a:cubicBezTo>
                  <a:cubicBezTo>
                    <a:pt x="10" y="13"/>
                    <a:pt x="9" y="14"/>
                    <a:pt x="7" y="14"/>
                  </a:cubicBezTo>
                  <a:cubicBezTo>
                    <a:pt x="6" y="14"/>
                    <a:pt x="5" y="13"/>
                    <a:pt x="4" y="13"/>
                  </a:cubicBezTo>
                  <a:cubicBezTo>
                    <a:pt x="0" y="16"/>
                    <a:pt x="0" y="16"/>
                    <a:pt x="0" y="16"/>
                  </a:cubicBezTo>
                  <a:cubicBezTo>
                    <a:pt x="46" y="16"/>
                    <a:pt x="46" y="16"/>
                    <a:pt x="46" y="16"/>
                  </a:cubicBezTo>
                  <a:cubicBezTo>
                    <a:pt x="47" y="16"/>
                    <a:pt x="47" y="15"/>
                    <a:pt x="47" y="14"/>
                  </a:cubicBezTo>
                  <a:cubicBezTo>
                    <a:pt x="47" y="2"/>
                    <a:pt x="47" y="2"/>
                    <a:pt x="47" y="2"/>
                  </a:cubicBezTo>
                  <a:cubicBezTo>
                    <a:pt x="47" y="1"/>
                    <a:pt x="47" y="0"/>
                    <a:pt x="46" y="0"/>
                  </a:cubicBezTo>
                  <a:close/>
                  <a:moveTo>
                    <a:pt x="10" y="48"/>
                  </a:moveTo>
                  <a:cubicBezTo>
                    <a:pt x="3" y="20"/>
                    <a:pt x="3" y="20"/>
                    <a:pt x="3" y="20"/>
                  </a:cubicBezTo>
                  <a:cubicBezTo>
                    <a:pt x="2" y="19"/>
                    <a:pt x="3" y="18"/>
                    <a:pt x="4" y="18"/>
                  </a:cubicBezTo>
                  <a:cubicBezTo>
                    <a:pt x="17" y="18"/>
                    <a:pt x="17" y="18"/>
                    <a:pt x="17" y="18"/>
                  </a:cubicBezTo>
                  <a:cubicBezTo>
                    <a:pt x="18" y="18"/>
                    <a:pt x="19" y="18"/>
                    <a:pt x="19" y="19"/>
                  </a:cubicBezTo>
                  <a:cubicBezTo>
                    <a:pt x="26" y="43"/>
                    <a:pt x="26" y="43"/>
                    <a:pt x="26" y="43"/>
                  </a:cubicBezTo>
                  <a:cubicBezTo>
                    <a:pt x="26" y="44"/>
                    <a:pt x="25" y="45"/>
                    <a:pt x="24" y="46"/>
                  </a:cubicBezTo>
                  <a:cubicBezTo>
                    <a:pt x="12" y="49"/>
                    <a:pt x="12" y="49"/>
                    <a:pt x="12" y="49"/>
                  </a:cubicBezTo>
                  <a:cubicBezTo>
                    <a:pt x="11" y="49"/>
                    <a:pt x="10" y="48"/>
                    <a:pt x="10" y="48"/>
                  </a:cubicBezTo>
                  <a:close/>
                  <a:moveTo>
                    <a:pt x="15" y="45"/>
                  </a:moveTo>
                  <a:cubicBezTo>
                    <a:pt x="20" y="43"/>
                    <a:pt x="20" y="43"/>
                    <a:pt x="20" y="43"/>
                  </a:cubicBezTo>
                  <a:cubicBezTo>
                    <a:pt x="21" y="43"/>
                    <a:pt x="22" y="42"/>
                    <a:pt x="21" y="41"/>
                  </a:cubicBezTo>
                  <a:cubicBezTo>
                    <a:pt x="17" y="25"/>
                    <a:pt x="17" y="25"/>
                    <a:pt x="17" y="25"/>
                  </a:cubicBezTo>
                  <a:cubicBezTo>
                    <a:pt x="17" y="24"/>
                    <a:pt x="16" y="23"/>
                    <a:pt x="15" y="24"/>
                  </a:cubicBezTo>
                  <a:cubicBezTo>
                    <a:pt x="10" y="25"/>
                    <a:pt x="10" y="25"/>
                    <a:pt x="10" y="25"/>
                  </a:cubicBezTo>
                  <a:cubicBezTo>
                    <a:pt x="9" y="25"/>
                    <a:pt x="8" y="26"/>
                    <a:pt x="8" y="27"/>
                  </a:cubicBezTo>
                  <a:cubicBezTo>
                    <a:pt x="13" y="43"/>
                    <a:pt x="13" y="43"/>
                    <a:pt x="13" y="43"/>
                  </a:cubicBezTo>
                  <a:cubicBezTo>
                    <a:pt x="13" y="44"/>
                    <a:pt x="14" y="45"/>
                    <a:pt x="15" y="45"/>
                  </a:cubicBezTo>
                  <a:close/>
                  <a:moveTo>
                    <a:pt x="44" y="5"/>
                  </a:moveTo>
                  <a:cubicBezTo>
                    <a:pt x="44" y="11"/>
                    <a:pt x="44" y="11"/>
                    <a:pt x="44" y="11"/>
                  </a:cubicBezTo>
                  <a:cubicBezTo>
                    <a:pt x="44" y="12"/>
                    <a:pt x="43" y="13"/>
                    <a:pt x="42" y="13"/>
                  </a:cubicBezTo>
                  <a:cubicBezTo>
                    <a:pt x="26" y="13"/>
                    <a:pt x="26" y="13"/>
                    <a:pt x="26" y="13"/>
                  </a:cubicBezTo>
                  <a:cubicBezTo>
                    <a:pt x="25" y="13"/>
                    <a:pt x="24" y="12"/>
                    <a:pt x="24" y="11"/>
                  </a:cubicBezTo>
                  <a:cubicBezTo>
                    <a:pt x="24" y="5"/>
                    <a:pt x="24" y="5"/>
                    <a:pt x="24" y="5"/>
                  </a:cubicBezTo>
                  <a:cubicBezTo>
                    <a:pt x="24" y="4"/>
                    <a:pt x="25" y="4"/>
                    <a:pt x="26" y="4"/>
                  </a:cubicBezTo>
                  <a:cubicBezTo>
                    <a:pt x="42" y="4"/>
                    <a:pt x="42" y="4"/>
                    <a:pt x="42" y="4"/>
                  </a:cubicBezTo>
                  <a:cubicBezTo>
                    <a:pt x="43" y="4"/>
                    <a:pt x="44" y="4"/>
                    <a:pt x="44"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25" name="Freeform 17"/>
          <p:cNvSpPr/>
          <p:nvPr/>
        </p:nvSpPr>
        <p:spPr bwMode="auto">
          <a:xfrm>
            <a:off x="4919176" y="1644650"/>
            <a:ext cx="155575" cy="188913"/>
          </a:xfrm>
          <a:custGeom>
            <a:avLst/>
            <a:gdLst>
              <a:gd name="T0" fmla="*/ 54 w 56"/>
              <a:gd name="T1" fmla="*/ 67 h 67"/>
              <a:gd name="T2" fmla="*/ 8 w 56"/>
              <a:gd name="T3" fmla="*/ 67 h 67"/>
              <a:gd name="T4" fmla="*/ 0 w 56"/>
              <a:gd name="T5" fmla="*/ 60 h 67"/>
              <a:gd name="T6" fmla="*/ 0 w 56"/>
              <a:gd name="T7" fmla="*/ 8 h 67"/>
              <a:gd name="T8" fmla="*/ 8 w 56"/>
              <a:gd name="T9" fmla="*/ 0 h 67"/>
              <a:gd name="T10" fmla="*/ 54 w 56"/>
              <a:gd name="T11" fmla="*/ 0 h 67"/>
              <a:gd name="T12" fmla="*/ 56 w 56"/>
              <a:gd name="T13" fmla="*/ 2 h 67"/>
              <a:gd name="T14" fmla="*/ 56 w 56"/>
              <a:gd name="T15" fmla="*/ 11 h 67"/>
              <a:gd name="T16" fmla="*/ 55 w 56"/>
              <a:gd name="T17" fmla="*/ 12 h 67"/>
              <a:gd name="T18" fmla="*/ 54 w 56"/>
              <a:gd name="T19" fmla="*/ 12 h 67"/>
              <a:gd name="T20" fmla="*/ 53 w 56"/>
              <a:gd name="T21" fmla="*/ 11 h 67"/>
              <a:gd name="T22" fmla="*/ 53 w 56"/>
              <a:gd name="T23" fmla="*/ 5 h 67"/>
              <a:gd name="T24" fmla="*/ 51 w 56"/>
              <a:gd name="T25" fmla="*/ 3 h 67"/>
              <a:gd name="T26" fmla="*/ 8 w 56"/>
              <a:gd name="T27" fmla="*/ 3 h 67"/>
              <a:gd name="T28" fmla="*/ 8 w 56"/>
              <a:gd name="T29" fmla="*/ 14 h 67"/>
              <a:gd name="T30" fmla="*/ 54 w 56"/>
              <a:gd name="T31" fmla="*/ 14 h 67"/>
              <a:gd name="T32" fmla="*/ 56 w 56"/>
              <a:gd name="T33" fmla="*/ 16 h 67"/>
              <a:gd name="T34" fmla="*/ 56 w 56"/>
              <a:gd name="T35" fmla="*/ 66 h 67"/>
              <a:gd name="T36" fmla="*/ 54 w 56"/>
              <a:gd name="T3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67">
                <a:moveTo>
                  <a:pt x="54" y="67"/>
                </a:moveTo>
                <a:cubicBezTo>
                  <a:pt x="8" y="67"/>
                  <a:pt x="8" y="67"/>
                  <a:pt x="8" y="67"/>
                </a:cubicBezTo>
                <a:cubicBezTo>
                  <a:pt x="4" y="67"/>
                  <a:pt x="0" y="64"/>
                  <a:pt x="0" y="60"/>
                </a:cubicBezTo>
                <a:cubicBezTo>
                  <a:pt x="0" y="42"/>
                  <a:pt x="0" y="25"/>
                  <a:pt x="0" y="8"/>
                </a:cubicBezTo>
                <a:cubicBezTo>
                  <a:pt x="0" y="4"/>
                  <a:pt x="4" y="0"/>
                  <a:pt x="8" y="0"/>
                </a:cubicBezTo>
                <a:cubicBezTo>
                  <a:pt x="24" y="0"/>
                  <a:pt x="38" y="0"/>
                  <a:pt x="54" y="0"/>
                </a:cubicBezTo>
                <a:cubicBezTo>
                  <a:pt x="55" y="0"/>
                  <a:pt x="56" y="1"/>
                  <a:pt x="56" y="2"/>
                </a:cubicBezTo>
                <a:cubicBezTo>
                  <a:pt x="56" y="11"/>
                  <a:pt x="56" y="11"/>
                  <a:pt x="56" y="11"/>
                </a:cubicBezTo>
                <a:cubicBezTo>
                  <a:pt x="56" y="12"/>
                  <a:pt x="55" y="12"/>
                  <a:pt x="55" y="12"/>
                </a:cubicBezTo>
                <a:cubicBezTo>
                  <a:pt x="54" y="12"/>
                  <a:pt x="54" y="12"/>
                  <a:pt x="54" y="12"/>
                </a:cubicBezTo>
                <a:cubicBezTo>
                  <a:pt x="54" y="12"/>
                  <a:pt x="53" y="12"/>
                  <a:pt x="53" y="11"/>
                </a:cubicBezTo>
                <a:cubicBezTo>
                  <a:pt x="53" y="5"/>
                  <a:pt x="53" y="5"/>
                  <a:pt x="53" y="5"/>
                </a:cubicBezTo>
                <a:cubicBezTo>
                  <a:pt x="53" y="4"/>
                  <a:pt x="52" y="3"/>
                  <a:pt x="51" y="3"/>
                </a:cubicBezTo>
                <a:cubicBezTo>
                  <a:pt x="8" y="3"/>
                  <a:pt x="8" y="3"/>
                  <a:pt x="8" y="3"/>
                </a:cubicBezTo>
                <a:cubicBezTo>
                  <a:pt x="2" y="3"/>
                  <a:pt x="1" y="14"/>
                  <a:pt x="8" y="14"/>
                </a:cubicBezTo>
                <a:cubicBezTo>
                  <a:pt x="54" y="14"/>
                  <a:pt x="54" y="14"/>
                  <a:pt x="54" y="14"/>
                </a:cubicBezTo>
                <a:cubicBezTo>
                  <a:pt x="55" y="14"/>
                  <a:pt x="56" y="15"/>
                  <a:pt x="56" y="16"/>
                </a:cubicBezTo>
                <a:cubicBezTo>
                  <a:pt x="56" y="32"/>
                  <a:pt x="56" y="49"/>
                  <a:pt x="56" y="66"/>
                </a:cubicBezTo>
                <a:cubicBezTo>
                  <a:pt x="56" y="67"/>
                  <a:pt x="55" y="67"/>
                  <a:pt x="54" y="6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8" name="Freeform 20"/>
          <p:cNvSpPr>
            <a:spLocks noEditPoints="1"/>
          </p:cNvSpPr>
          <p:nvPr/>
        </p:nvSpPr>
        <p:spPr bwMode="auto">
          <a:xfrm>
            <a:off x="979488" y="2463800"/>
            <a:ext cx="200025" cy="234950"/>
          </a:xfrm>
          <a:custGeom>
            <a:avLst/>
            <a:gdLst>
              <a:gd name="T0" fmla="*/ 24 w 72"/>
              <a:gd name="T1" fmla="*/ 71 h 85"/>
              <a:gd name="T2" fmla="*/ 30 w 72"/>
              <a:gd name="T3" fmla="*/ 73 h 85"/>
              <a:gd name="T4" fmla="*/ 18 w 72"/>
              <a:gd name="T5" fmla="*/ 30 h 85"/>
              <a:gd name="T6" fmla="*/ 18 w 72"/>
              <a:gd name="T7" fmla="*/ 32 h 85"/>
              <a:gd name="T8" fmla="*/ 4 w 72"/>
              <a:gd name="T9" fmla="*/ 55 h 85"/>
              <a:gd name="T10" fmla="*/ 3 w 72"/>
              <a:gd name="T11" fmla="*/ 55 h 85"/>
              <a:gd name="T12" fmla="*/ 17 w 72"/>
              <a:gd name="T13" fmla="*/ 29 h 85"/>
              <a:gd name="T14" fmla="*/ 18 w 72"/>
              <a:gd name="T15" fmla="*/ 30 h 85"/>
              <a:gd name="T16" fmla="*/ 68 w 72"/>
              <a:gd name="T17" fmla="*/ 59 h 85"/>
              <a:gd name="T18" fmla="*/ 54 w 72"/>
              <a:gd name="T19" fmla="*/ 82 h 85"/>
              <a:gd name="T20" fmla="*/ 54 w 72"/>
              <a:gd name="T21" fmla="*/ 84 h 85"/>
              <a:gd name="T22" fmla="*/ 55 w 72"/>
              <a:gd name="T23" fmla="*/ 84 h 85"/>
              <a:gd name="T24" fmla="*/ 69 w 72"/>
              <a:gd name="T25" fmla="*/ 59 h 85"/>
              <a:gd name="T26" fmla="*/ 60 w 72"/>
              <a:gd name="T27" fmla="*/ 59 h 85"/>
              <a:gd name="T28" fmla="*/ 59 w 72"/>
              <a:gd name="T29" fmla="*/ 59 h 85"/>
              <a:gd name="T30" fmla="*/ 50 w 72"/>
              <a:gd name="T31" fmla="*/ 75 h 85"/>
              <a:gd name="T32" fmla="*/ 50 w 72"/>
              <a:gd name="T33" fmla="*/ 76 h 85"/>
              <a:gd name="T34" fmla="*/ 51 w 72"/>
              <a:gd name="T35" fmla="*/ 78 h 85"/>
              <a:gd name="T36" fmla="*/ 60 w 72"/>
              <a:gd name="T37" fmla="*/ 59 h 85"/>
              <a:gd name="T38" fmla="*/ 22 w 72"/>
              <a:gd name="T39" fmla="*/ 37 h 85"/>
              <a:gd name="T40" fmla="*/ 22 w 72"/>
              <a:gd name="T41" fmla="*/ 39 h 85"/>
              <a:gd name="T42" fmla="*/ 13 w 72"/>
              <a:gd name="T43" fmla="*/ 54 h 85"/>
              <a:gd name="T44" fmla="*/ 12 w 72"/>
              <a:gd name="T45" fmla="*/ 55 h 85"/>
              <a:gd name="T46" fmla="*/ 21 w 72"/>
              <a:gd name="T47" fmla="*/ 36 h 85"/>
              <a:gd name="T48" fmla="*/ 51 w 72"/>
              <a:gd name="T49" fmla="*/ 57 h 85"/>
              <a:gd name="T50" fmla="*/ 46 w 72"/>
              <a:gd name="T51" fmla="*/ 76 h 85"/>
              <a:gd name="T52" fmla="*/ 14 w 72"/>
              <a:gd name="T53" fmla="*/ 62 h 85"/>
              <a:gd name="T54" fmla="*/ 22 w 72"/>
              <a:gd name="T55" fmla="*/ 53 h 85"/>
              <a:gd name="T56" fmla="*/ 41 w 72"/>
              <a:gd name="T57" fmla="*/ 38 h 85"/>
              <a:gd name="T58" fmla="*/ 45 w 72"/>
              <a:gd name="T59" fmla="*/ 33 h 85"/>
              <a:gd name="T60" fmla="*/ 52 w 72"/>
              <a:gd name="T61" fmla="*/ 35 h 85"/>
              <a:gd name="T62" fmla="*/ 51 w 72"/>
              <a:gd name="T63" fmla="*/ 37 h 85"/>
              <a:gd name="T64" fmla="*/ 51 w 72"/>
              <a:gd name="T65" fmla="*/ 57 h 85"/>
              <a:gd name="T66" fmla="*/ 59 w 72"/>
              <a:gd name="T67" fmla="*/ 7 h 85"/>
              <a:gd name="T68" fmla="*/ 67 w 72"/>
              <a:gd name="T69" fmla="*/ 11 h 85"/>
              <a:gd name="T70" fmla="*/ 54 w 72"/>
              <a:gd name="T71" fmla="*/ 34 h 85"/>
              <a:gd name="T72" fmla="*/ 47 w 72"/>
              <a:gd name="T73" fmla="*/ 31 h 85"/>
              <a:gd name="T74" fmla="*/ 61 w 72"/>
              <a:gd name="T75" fmla="*/ 5 h 85"/>
              <a:gd name="T76" fmla="*/ 68 w 72"/>
              <a:gd name="T77" fmla="*/ 9 h 85"/>
              <a:gd name="T78" fmla="*/ 61 w 72"/>
              <a:gd name="T79" fmla="*/ 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2" h="85">
                <a:moveTo>
                  <a:pt x="30" y="74"/>
                </a:moveTo>
                <a:cubicBezTo>
                  <a:pt x="27" y="78"/>
                  <a:pt x="22" y="74"/>
                  <a:pt x="24" y="71"/>
                </a:cubicBezTo>
                <a:cubicBezTo>
                  <a:pt x="24" y="70"/>
                  <a:pt x="24" y="70"/>
                  <a:pt x="25" y="70"/>
                </a:cubicBezTo>
                <a:cubicBezTo>
                  <a:pt x="30" y="73"/>
                  <a:pt x="30" y="73"/>
                  <a:pt x="30" y="73"/>
                </a:cubicBezTo>
                <a:cubicBezTo>
                  <a:pt x="31" y="73"/>
                  <a:pt x="31" y="74"/>
                  <a:pt x="30" y="74"/>
                </a:cubicBezTo>
                <a:close/>
                <a:moveTo>
                  <a:pt x="18" y="30"/>
                </a:moveTo>
                <a:cubicBezTo>
                  <a:pt x="19" y="30"/>
                  <a:pt x="19" y="30"/>
                  <a:pt x="19" y="30"/>
                </a:cubicBezTo>
                <a:cubicBezTo>
                  <a:pt x="19" y="31"/>
                  <a:pt x="18" y="32"/>
                  <a:pt x="18" y="32"/>
                </a:cubicBezTo>
                <a:cubicBezTo>
                  <a:pt x="9" y="35"/>
                  <a:pt x="3" y="44"/>
                  <a:pt x="5" y="54"/>
                </a:cubicBezTo>
                <a:cubicBezTo>
                  <a:pt x="5" y="54"/>
                  <a:pt x="5" y="55"/>
                  <a:pt x="4" y="55"/>
                </a:cubicBezTo>
                <a:cubicBezTo>
                  <a:pt x="4" y="55"/>
                  <a:pt x="4" y="55"/>
                  <a:pt x="4" y="55"/>
                </a:cubicBezTo>
                <a:cubicBezTo>
                  <a:pt x="4" y="55"/>
                  <a:pt x="3" y="55"/>
                  <a:pt x="3" y="55"/>
                </a:cubicBezTo>
                <a:cubicBezTo>
                  <a:pt x="3" y="55"/>
                  <a:pt x="3" y="55"/>
                  <a:pt x="3" y="54"/>
                </a:cubicBezTo>
                <a:cubicBezTo>
                  <a:pt x="0" y="43"/>
                  <a:pt x="7" y="33"/>
                  <a:pt x="17" y="29"/>
                </a:cubicBezTo>
                <a:cubicBezTo>
                  <a:pt x="17" y="29"/>
                  <a:pt x="18" y="29"/>
                  <a:pt x="18" y="29"/>
                </a:cubicBezTo>
                <a:cubicBezTo>
                  <a:pt x="18" y="29"/>
                  <a:pt x="18" y="30"/>
                  <a:pt x="18" y="30"/>
                </a:cubicBezTo>
                <a:close/>
                <a:moveTo>
                  <a:pt x="68" y="59"/>
                </a:moveTo>
                <a:cubicBezTo>
                  <a:pt x="68" y="59"/>
                  <a:pt x="68" y="59"/>
                  <a:pt x="68" y="59"/>
                </a:cubicBezTo>
                <a:cubicBezTo>
                  <a:pt x="67" y="59"/>
                  <a:pt x="67" y="59"/>
                  <a:pt x="67" y="60"/>
                </a:cubicBezTo>
                <a:cubicBezTo>
                  <a:pt x="69" y="69"/>
                  <a:pt x="63" y="79"/>
                  <a:pt x="54" y="82"/>
                </a:cubicBezTo>
                <a:cubicBezTo>
                  <a:pt x="54" y="82"/>
                  <a:pt x="53" y="83"/>
                  <a:pt x="53" y="83"/>
                </a:cubicBezTo>
                <a:cubicBezTo>
                  <a:pt x="54" y="84"/>
                  <a:pt x="54" y="84"/>
                  <a:pt x="54" y="84"/>
                </a:cubicBezTo>
                <a:cubicBezTo>
                  <a:pt x="54" y="84"/>
                  <a:pt x="54" y="84"/>
                  <a:pt x="54" y="84"/>
                </a:cubicBezTo>
                <a:cubicBezTo>
                  <a:pt x="54" y="85"/>
                  <a:pt x="55" y="85"/>
                  <a:pt x="55" y="84"/>
                </a:cubicBezTo>
                <a:cubicBezTo>
                  <a:pt x="65" y="81"/>
                  <a:pt x="72" y="70"/>
                  <a:pt x="69" y="59"/>
                </a:cubicBezTo>
                <a:cubicBezTo>
                  <a:pt x="69" y="59"/>
                  <a:pt x="69" y="59"/>
                  <a:pt x="69" y="59"/>
                </a:cubicBezTo>
                <a:cubicBezTo>
                  <a:pt x="69" y="59"/>
                  <a:pt x="68" y="59"/>
                  <a:pt x="68" y="59"/>
                </a:cubicBezTo>
                <a:close/>
                <a:moveTo>
                  <a:pt x="60" y="59"/>
                </a:moveTo>
                <a:cubicBezTo>
                  <a:pt x="60" y="59"/>
                  <a:pt x="60" y="59"/>
                  <a:pt x="60" y="59"/>
                </a:cubicBezTo>
                <a:cubicBezTo>
                  <a:pt x="59" y="59"/>
                  <a:pt x="59" y="59"/>
                  <a:pt x="59" y="59"/>
                </a:cubicBezTo>
                <a:cubicBezTo>
                  <a:pt x="59" y="60"/>
                  <a:pt x="59" y="60"/>
                  <a:pt x="59" y="60"/>
                </a:cubicBezTo>
                <a:cubicBezTo>
                  <a:pt x="61" y="67"/>
                  <a:pt x="57" y="74"/>
                  <a:pt x="50" y="75"/>
                </a:cubicBezTo>
                <a:cubicBezTo>
                  <a:pt x="50" y="75"/>
                  <a:pt x="50" y="75"/>
                  <a:pt x="50" y="75"/>
                </a:cubicBezTo>
                <a:cubicBezTo>
                  <a:pt x="50" y="76"/>
                  <a:pt x="50" y="76"/>
                  <a:pt x="50" y="76"/>
                </a:cubicBezTo>
                <a:cubicBezTo>
                  <a:pt x="50" y="77"/>
                  <a:pt x="50" y="77"/>
                  <a:pt x="50" y="77"/>
                </a:cubicBezTo>
                <a:cubicBezTo>
                  <a:pt x="50" y="77"/>
                  <a:pt x="50" y="78"/>
                  <a:pt x="51" y="78"/>
                </a:cubicBezTo>
                <a:cubicBezTo>
                  <a:pt x="59" y="76"/>
                  <a:pt x="64" y="67"/>
                  <a:pt x="61" y="59"/>
                </a:cubicBezTo>
                <a:cubicBezTo>
                  <a:pt x="61" y="59"/>
                  <a:pt x="61" y="59"/>
                  <a:pt x="60" y="59"/>
                </a:cubicBezTo>
                <a:close/>
                <a:moveTo>
                  <a:pt x="22" y="37"/>
                </a:moveTo>
                <a:cubicBezTo>
                  <a:pt x="22" y="37"/>
                  <a:pt x="22" y="37"/>
                  <a:pt x="22" y="37"/>
                </a:cubicBezTo>
                <a:cubicBezTo>
                  <a:pt x="22" y="38"/>
                  <a:pt x="22" y="38"/>
                  <a:pt x="22" y="38"/>
                </a:cubicBezTo>
                <a:cubicBezTo>
                  <a:pt x="22" y="38"/>
                  <a:pt x="22" y="39"/>
                  <a:pt x="22" y="39"/>
                </a:cubicBezTo>
                <a:cubicBezTo>
                  <a:pt x="15" y="40"/>
                  <a:pt x="11" y="47"/>
                  <a:pt x="13" y="53"/>
                </a:cubicBezTo>
                <a:cubicBezTo>
                  <a:pt x="13" y="54"/>
                  <a:pt x="13" y="54"/>
                  <a:pt x="13" y="54"/>
                </a:cubicBezTo>
                <a:cubicBezTo>
                  <a:pt x="13" y="55"/>
                  <a:pt x="13" y="55"/>
                  <a:pt x="12" y="55"/>
                </a:cubicBezTo>
                <a:cubicBezTo>
                  <a:pt x="12" y="55"/>
                  <a:pt x="12" y="55"/>
                  <a:pt x="12" y="55"/>
                </a:cubicBezTo>
                <a:cubicBezTo>
                  <a:pt x="11" y="55"/>
                  <a:pt x="11" y="55"/>
                  <a:pt x="11" y="54"/>
                </a:cubicBezTo>
                <a:cubicBezTo>
                  <a:pt x="8" y="46"/>
                  <a:pt x="13" y="38"/>
                  <a:pt x="21" y="36"/>
                </a:cubicBezTo>
                <a:cubicBezTo>
                  <a:pt x="22" y="36"/>
                  <a:pt x="22" y="36"/>
                  <a:pt x="22" y="37"/>
                </a:cubicBezTo>
                <a:close/>
                <a:moveTo>
                  <a:pt x="51" y="57"/>
                </a:moveTo>
                <a:cubicBezTo>
                  <a:pt x="48" y="62"/>
                  <a:pt x="47" y="65"/>
                  <a:pt x="46" y="68"/>
                </a:cubicBezTo>
                <a:cubicBezTo>
                  <a:pt x="46" y="70"/>
                  <a:pt x="46" y="72"/>
                  <a:pt x="46" y="76"/>
                </a:cubicBezTo>
                <a:cubicBezTo>
                  <a:pt x="46" y="79"/>
                  <a:pt x="45" y="80"/>
                  <a:pt x="42" y="79"/>
                </a:cubicBezTo>
                <a:cubicBezTo>
                  <a:pt x="33" y="73"/>
                  <a:pt x="23" y="68"/>
                  <a:pt x="14" y="62"/>
                </a:cubicBezTo>
                <a:cubicBezTo>
                  <a:pt x="12" y="61"/>
                  <a:pt x="12" y="59"/>
                  <a:pt x="14" y="58"/>
                </a:cubicBezTo>
                <a:cubicBezTo>
                  <a:pt x="18" y="56"/>
                  <a:pt x="20" y="55"/>
                  <a:pt x="22" y="53"/>
                </a:cubicBezTo>
                <a:cubicBezTo>
                  <a:pt x="24" y="51"/>
                  <a:pt x="25" y="49"/>
                  <a:pt x="28" y="44"/>
                </a:cubicBezTo>
                <a:cubicBezTo>
                  <a:pt x="31" y="38"/>
                  <a:pt x="37" y="37"/>
                  <a:pt x="41" y="38"/>
                </a:cubicBezTo>
                <a:cubicBezTo>
                  <a:pt x="44" y="38"/>
                  <a:pt x="44" y="37"/>
                  <a:pt x="45" y="34"/>
                </a:cubicBezTo>
                <a:cubicBezTo>
                  <a:pt x="45" y="34"/>
                  <a:pt x="45" y="33"/>
                  <a:pt x="45" y="33"/>
                </a:cubicBezTo>
                <a:cubicBezTo>
                  <a:pt x="46" y="32"/>
                  <a:pt x="46" y="32"/>
                  <a:pt x="47" y="32"/>
                </a:cubicBezTo>
                <a:cubicBezTo>
                  <a:pt x="52" y="35"/>
                  <a:pt x="52" y="35"/>
                  <a:pt x="52" y="35"/>
                </a:cubicBezTo>
                <a:cubicBezTo>
                  <a:pt x="53" y="36"/>
                  <a:pt x="53" y="36"/>
                  <a:pt x="52" y="37"/>
                </a:cubicBezTo>
                <a:cubicBezTo>
                  <a:pt x="52" y="37"/>
                  <a:pt x="52" y="37"/>
                  <a:pt x="51" y="37"/>
                </a:cubicBezTo>
                <a:cubicBezTo>
                  <a:pt x="49" y="40"/>
                  <a:pt x="49" y="41"/>
                  <a:pt x="50" y="43"/>
                </a:cubicBezTo>
                <a:cubicBezTo>
                  <a:pt x="53" y="46"/>
                  <a:pt x="54" y="52"/>
                  <a:pt x="51" y="57"/>
                </a:cubicBezTo>
                <a:close/>
                <a:moveTo>
                  <a:pt x="46" y="30"/>
                </a:moveTo>
                <a:cubicBezTo>
                  <a:pt x="49" y="23"/>
                  <a:pt x="54" y="13"/>
                  <a:pt x="59" y="7"/>
                </a:cubicBezTo>
                <a:cubicBezTo>
                  <a:pt x="59" y="7"/>
                  <a:pt x="60" y="7"/>
                  <a:pt x="60" y="7"/>
                </a:cubicBezTo>
                <a:cubicBezTo>
                  <a:pt x="67" y="11"/>
                  <a:pt x="67" y="11"/>
                  <a:pt x="67" y="11"/>
                </a:cubicBezTo>
                <a:cubicBezTo>
                  <a:pt x="68" y="11"/>
                  <a:pt x="68" y="11"/>
                  <a:pt x="68" y="12"/>
                </a:cubicBezTo>
                <a:cubicBezTo>
                  <a:pt x="65" y="19"/>
                  <a:pt x="59" y="29"/>
                  <a:pt x="54" y="34"/>
                </a:cubicBezTo>
                <a:cubicBezTo>
                  <a:pt x="54" y="35"/>
                  <a:pt x="54" y="35"/>
                  <a:pt x="53" y="35"/>
                </a:cubicBezTo>
                <a:cubicBezTo>
                  <a:pt x="47" y="31"/>
                  <a:pt x="47" y="31"/>
                  <a:pt x="47" y="31"/>
                </a:cubicBezTo>
                <a:cubicBezTo>
                  <a:pt x="46" y="31"/>
                  <a:pt x="46" y="30"/>
                  <a:pt x="46" y="30"/>
                </a:cubicBezTo>
                <a:close/>
                <a:moveTo>
                  <a:pt x="61" y="5"/>
                </a:moveTo>
                <a:cubicBezTo>
                  <a:pt x="64" y="2"/>
                  <a:pt x="66" y="0"/>
                  <a:pt x="68" y="1"/>
                </a:cubicBezTo>
                <a:cubicBezTo>
                  <a:pt x="70" y="2"/>
                  <a:pt x="70" y="5"/>
                  <a:pt x="68" y="9"/>
                </a:cubicBezTo>
                <a:cubicBezTo>
                  <a:pt x="68" y="10"/>
                  <a:pt x="68" y="10"/>
                  <a:pt x="67" y="10"/>
                </a:cubicBezTo>
                <a:cubicBezTo>
                  <a:pt x="61" y="6"/>
                  <a:pt x="61" y="6"/>
                  <a:pt x="61" y="6"/>
                </a:cubicBezTo>
                <a:cubicBezTo>
                  <a:pt x="61" y="6"/>
                  <a:pt x="61" y="5"/>
                  <a:pt x="61"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1" name="Freeform 23"/>
          <p:cNvSpPr>
            <a:spLocks noEditPoints="1"/>
          </p:cNvSpPr>
          <p:nvPr/>
        </p:nvSpPr>
        <p:spPr bwMode="auto">
          <a:xfrm>
            <a:off x="1023938" y="3346450"/>
            <a:ext cx="168275" cy="187325"/>
          </a:xfrm>
          <a:custGeom>
            <a:avLst/>
            <a:gdLst>
              <a:gd name="T0" fmla="*/ 6 w 60"/>
              <a:gd name="T1" fmla="*/ 52 h 67"/>
              <a:gd name="T2" fmla="*/ 0 w 60"/>
              <a:gd name="T3" fmla="*/ 6 h 67"/>
              <a:gd name="T4" fmla="*/ 42 w 60"/>
              <a:gd name="T5" fmla="*/ 0 h 67"/>
              <a:gd name="T6" fmla="*/ 43 w 60"/>
              <a:gd name="T7" fmla="*/ 8 h 67"/>
              <a:gd name="T8" fmla="*/ 42 w 60"/>
              <a:gd name="T9" fmla="*/ 9 h 67"/>
              <a:gd name="T10" fmla="*/ 41 w 60"/>
              <a:gd name="T11" fmla="*/ 3 h 67"/>
              <a:gd name="T12" fmla="*/ 6 w 60"/>
              <a:gd name="T13" fmla="*/ 1 h 67"/>
              <a:gd name="T14" fmla="*/ 42 w 60"/>
              <a:gd name="T15" fmla="*/ 10 h 67"/>
              <a:gd name="T16" fmla="*/ 43 w 60"/>
              <a:gd name="T17" fmla="*/ 12 h 67"/>
              <a:gd name="T18" fmla="*/ 22 w 60"/>
              <a:gd name="T19" fmla="*/ 13 h 67"/>
              <a:gd name="T20" fmla="*/ 15 w 60"/>
              <a:gd name="T21" fmla="*/ 51 h 67"/>
              <a:gd name="T22" fmla="*/ 58 w 60"/>
              <a:gd name="T23" fmla="*/ 67 h 67"/>
              <a:gd name="T24" fmla="*/ 16 w 60"/>
              <a:gd name="T25" fmla="*/ 61 h 67"/>
              <a:gd name="T26" fmla="*/ 22 w 60"/>
              <a:gd name="T27" fmla="*/ 14 h 67"/>
              <a:gd name="T28" fmla="*/ 60 w 60"/>
              <a:gd name="T29" fmla="*/ 16 h 67"/>
              <a:gd name="T30" fmla="*/ 59 w 60"/>
              <a:gd name="T31" fmla="*/ 24 h 67"/>
              <a:gd name="T32" fmla="*/ 57 w 60"/>
              <a:gd name="T33" fmla="*/ 23 h 67"/>
              <a:gd name="T34" fmla="*/ 56 w 60"/>
              <a:gd name="T35" fmla="*/ 16 h 67"/>
              <a:gd name="T36" fmla="*/ 22 w 60"/>
              <a:gd name="T37" fmla="*/ 25 h 67"/>
              <a:gd name="T38" fmla="*/ 60 w 60"/>
              <a:gd name="T39" fmla="*/ 27 h 67"/>
              <a:gd name="T40" fmla="*/ 58 w 60"/>
              <a:gd name="T41" fmla="*/ 67 h 67"/>
              <a:gd name="T42" fmla="*/ 23 w 60"/>
              <a:gd name="T43" fmla="*/ 18 h 67"/>
              <a:gd name="T44" fmla="*/ 22 w 60"/>
              <a:gd name="T45" fmla="*/ 17 h 67"/>
              <a:gd name="T46" fmla="*/ 55 w 60"/>
              <a:gd name="T47" fmla="*/ 16 h 67"/>
              <a:gd name="T48" fmla="*/ 56 w 60"/>
              <a:gd name="T49" fmla="*/ 17 h 67"/>
              <a:gd name="T50" fmla="*/ 55 w 60"/>
              <a:gd name="T51" fmla="*/ 20 h 67"/>
              <a:gd name="T52" fmla="*/ 22 w 60"/>
              <a:gd name="T53" fmla="*/ 19 h 67"/>
              <a:gd name="T54" fmla="*/ 23 w 60"/>
              <a:gd name="T55" fmla="*/ 18 h 67"/>
              <a:gd name="T56" fmla="*/ 56 w 60"/>
              <a:gd name="T57" fmla="*/ 19 h 67"/>
              <a:gd name="T58" fmla="*/ 55 w 60"/>
              <a:gd name="T59" fmla="*/ 20 h 67"/>
              <a:gd name="T60" fmla="*/ 23 w 60"/>
              <a:gd name="T61" fmla="*/ 22 h 67"/>
              <a:gd name="T62" fmla="*/ 22 w 60"/>
              <a:gd name="T63" fmla="*/ 21 h 67"/>
              <a:gd name="T64" fmla="*/ 55 w 60"/>
              <a:gd name="T65" fmla="*/ 21 h 67"/>
              <a:gd name="T66" fmla="*/ 56 w 60"/>
              <a:gd name="T67" fmla="*/ 22 h 67"/>
              <a:gd name="T68" fmla="*/ 55 w 60"/>
              <a:gd name="T69" fmla="*/ 25 h 67"/>
              <a:gd name="T70" fmla="*/ 22 w 60"/>
              <a:gd name="T71" fmla="*/ 24 h 67"/>
              <a:gd name="T72" fmla="*/ 23 w 60"/>
              <a:gd name="T73" fmla="*/ 23 h 67"/>
              <a:gd name="T74" fmla="*/ 56 w 60"/>
              <a:gd name="T75" fmla="*/ 24 h 67"/>
              <a:gd name="T76" fmla="*/ 55 w 60"/>
              <a:gd name="T77" fmla="*/ 25 h 67"/>
              <a:gd name="T78" fmla="*/ 7 w 60"/>
              <a:gd name="T79" fmla="*/ 3 h 67"/>
              <a:gd name="T80" fmla="*/ 6 w 60"/>
              <a:gd name="T81" fmla="*/ 2 h 67"/>
              <a:gd name="T82" fmla="*/ 39 w 60"/>
              <a:gd name="T83" fmla="*/ 2 h 67"/>
              <a:gd name="T84" fmla="*/ 40 w 60"/>
              <a:gd name="T85" fmla="*/ 2 h 67"/>
              <a:gd name="T86" fmla="*/ 39 w 60"/>
              <a:gd name="T87" fmla="*/ 5 h 67"/>
              <a:gd name="T88" fmla="*/ 6 w 60"/>
              <a:gd name="T89" fmla="*/ 5 h 67"/>
              <a:gd name="T90" fmla="*/ 7 w 60"/>
              <a:gd name="T91" fmla="*/ 4 h 67"/>
              <a:gd name="T92" fmla="*/ 40 w 60"/>
              <a:gd name="T93" fmla="*/ 5 h 67"/>
              <a:gd name="T94" fmla="*/ 39 w 60"/>
              <a:gd name="T95" fmla="*/ 5 h 67"/>
              <a:gd name="T96" fmla="*/ 7 w 60"/>
              <a:gd name="T97" fmla="*/ 8 h 67"/>
              <a:gd name="T98" fmla="*/ 6 w 60"/>
              <a:gd name="T99" fmla="*/ 7 h 67"/>
              <a:gd name="T100" fmla="*/ 39 w 60"/>
              <a:gd name="T101" fmla="*/ 6 h 67"/>
              <a:gd name="T102" fmla="*/ 40 w 60"/>
              <a:gd name="T103" fmla="*/ 7 h 67"/>
              <a:gd name="T104" fmla="*/ 39 w 60"/>
              <a:gd name="T105" fmla="*/ 10 h 67"/>
              <a:gd name="T106" fmla="*/ 6 w 60"/>
              <a:gd name="T107" fmla="*/ 9 h 67"/>
              <a:gd name="T108" fmla="*/ 7 w 60"/>
              <a:gd name="T109" fmla="*/ 8 h 67"/>
              <a:gd name="T110" fmla="*/ 40 w 60"/>
              <a:gd name="T111" fmla="*/ 9 h 67"/>
              <a:gd name="T112" fmla="*/ 39 w 60"/>
              <a:gd name="T113" fmla="*/ 1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0" h="67">
                <a:moveTo>
                  <a:pt x="14" y="52"/>
                </a:moveTo>
                <a:cubicBezTo>
                  <a:pt x="6" y="52"/>
                  <a:pt x="6" y="52"/>
                  <a:pt x="6" y="52"/>
                </a:cubicBezTo>
                <a:cubicBezTo>
                  <a:pt x="3" y="52"/>
                  <a:pt x="0" y="49"/>
                  <a:pt x="0" y="46"/>
                </a:cubicBezTo>
                <a:cubicBezTo>
                  <a:pt x="0" y="32"/>
                  <a:pt x="0" y="19"/>
                  <a:pt x="0" y="6"/>
                </a:cubicBezTo>
                <a:cubicBezTo>
                  <a:pt x="0" y="2"/>
                  <a:pt x="3" y="0"/>
                  <a:pt x="6" y="0"/>
                </a:cubicBezTo>
                <a:cubicBezTo>
                  <a:pt x="18" y="0"/>
                  <a:pt x="30" y="0"/>
                  <a:pt x="42" y="0"/>
                </a:cubicBezTo>
                <a:cubicBezTo>
                  <a:pt x="43" y="0"/>
                  <a:pt x="43" y="0"/>
                  <a:pt x="43" y="1"/>
                </a:cubicBezTo>
                <a:cubicBezTo>
                  <a:pt x="43" y="8"/>
                  <a:pt x="43" y="8"/>
                  <a:pt x="43" y="8"/>
                </a:cubicBezTo>
                <a:cubicBezTo>
                  <a:pt x="43" y="8"/>
                  <a:pt x="43" y="9"/>
                  <a:pt x="42" y="9"/>
                </a:cubicBezTo>
                <a:cubicBezTo>
                  <a:pt x="42" y="9"/>
                  <a:pt x="42" y="9"/>
                  <a:pt x="42" y="9"/>
                </a:cubicBezTo>
                <a:cubicBezTo>
                  <a:pt x="42" y="9"/>
                  <a:pt x="41" y="8"/>
                  <a:pt x="41" y="8"/>
                </a:cubicBezTo>
                <a:cubicBezTo>
                  <a:pt x="41" y="3"/>
                  <a:pt x="41" y="3"/>
                  <a:pt x="41" y="3"/>
                </a:cubicBezTo>
                <a:cubicBezTo>
                  <a:pt x="41" y="2"/>
                  <a:pt x="41" y="1"/>
                  <a:pt x="40" y="1"/>
                </a:cubicBezTo>
                <a:cubicBezTo>
                  <a:pt x="6" y="1"/>
                  <a:pt x="6" y="1"/>
                  <a:pt x="6" y="1"/>
                </a:cubicBezTo>
                <a:cubicBezTo>
                  <a:pt x="0" y="1"/>
                  <a:pt x="0" y="10"/>
                  <a:pt x="6" y="10"/>
                </a:cubicBezTo>
                <a:cubicBezTo>
                  <a:pt x="42" y="10"/>
                  <a:pt x="42" y="10"/>
                  <a:pt x="42" y="10"/>
                </a:cubicBezTo>
                <a:cubicBezTo>
                  <a:pt x="43" y="10"/>
                  <a:pt x="43" y="11"/>
                  <a:pt x="43" y="11"/>
                </a:cubicBezTo>
                <a:cubicBezTo>
                  <a:pt x="43" y="12"/>
                  <a:pt x="43" y="12"/>
                  <a:pt x="43" y="12"/>
                </a:cubicBezTo>
                <a:cubicBezTo>
                  <a:pt x="43" y="13"/>
                  <a:pt x="43" y="13"/>
                  <a:pt x="42" y="13"/>
                </a:cubicBezTo>
                <a:cubicBezTo>
                  <a:pt x="22" y="13"/>
                  <a:pt x="22" y="13"/>
                  <a:pt x="22" y="13"/>
                </a:cubicBezTo>
                <a:cubicBezTo>
                  <a:pt x="18" y="13"/>
                  <a:pt x="15" y="16"/>
                  <a:pt x="15" y="20"/>
                </a:cubicBezTo>
                <a:cubicBezTo>
                  <a:pt x="15" y="51"/>
                  <a:pt x="15" y="51"/>
                  <a:pt x="15" y="51"/>
                </a:cubicBezTo>
                <a:cubicBezTo>
                  <a:pt x="15" y="51"/>
                  <a:pt x="15" y="52"/>
                  <a:pt x="14" y="52"/>
                </a:cubicBezTo>
                <a:close/>
                <a:moveTo>
                  <a:pt x="58" y="67"/>
                </a:moveTo>
                <a:cubicBezTo>
                  <a:pt x="22" y="67"/>
                  <a:pt x="22" y="67"/>
                  <a:pt x="22" y="67"/>
                </a:cubicBezTo>
                <a:cubicBezTo>
                  <a:pt x="19" y="67"/>
                  <a:pt x="16" y="64"/>
                  <a:pt x="16" y="61"/>
                </a:cubicBezTo>
                <a:cubicBezTo>
                  <a:pt x="16" y="47"/>
                  <a:pt x="16" y="34"/>
                  <a:pt x="16" y="20"/>
                </a:cubicBezTo>
                <a:cubicBezTo>
                  <a:pt x="16" y="17"/>
                  <a:pt x="19" y="14"/>
                  <a:pt x="22" y="14"/>
                </a:cubicBezTo>
                <a:cubicBezTo>
                  <a:pt x="35" y="14"/>
                  <a:pt x="46" y="14"/>
                  <a:pt x="58" y="14"/>
                </a:cubicBezTo>
                <a:cubicBezTo>
                  <a:pt x="59" y="14"/>
                  <a:pt x="60" y="15"/>
                  <a:pt x="60" y="16"/>
                </a:cubicBezTo>
                <a:cubicBezTo>
                  <a:pt x="60" y="23"/>
                  <a:pt x="60" y="23"/>
                  <a:pt x="60" y="23"/>
                </a:cubicBezTo>
                <a:cubicBezTo>
                  <a:pt x="60" y="23"/>
                  <a:pt x="59" y="24"/>
                  <a:pt x="59" y="24"/>
                </a:cubicBezTo>
                <a:cubicBezTo>
                  <a:pt x="59" y="24"/>
                  <a:pt x="59" y="24"/>
                  <a:pt x="59" y="24"/>
                </a:cubicBezTo>
                <a:cubicBezTo>
                  <a:pt x="58" y="24"/>
                  <a:pt x="57" y="23"/>
                  <a:pt x="57" y="23"/>
                </a:cubicBezTo>
                <a:cubicBezTo>
                  <a:pt x="57" y="17"/>
                  <a:pt x="57" y="17"/>
                  <a:pt x="57" y="17"/>
                </a:cubicBezTo>
                <a:cubicBezTo>
                  <a:pt x="57" y="16"/>
                  <a:pt x="57" y="16"/>
                  <a:pt x="56" y="16"/>
                </a:cubicBezTo>
                <a:cubicBezTo>
                  <a:pt x="22" y="16"/>
                  <a:pt x="22" y="16"/>
                  <a:pt x="22" y="16"/>
                </a:cubicBezTo>
                <a:cubicBezTo>
                  <a:pt x="16" y="16"/>
                  <a:pt x="16" y="25"/>
                  <a:pt x="22" y="25"/>
                </a:cubicBezTo>
                <a:cubicBezTo>
                  <a:pt x="58" y="25"/>
                  <a:pt x="58" y="25"/>
                  <a:pt x="58" y="25"/>
                </a:cubicBezTo>
                <a:cubicBezTo>
                  <a:pt x="59" y="25"/>
                  <a:pt x="60" y="26"/>
                  <a:pt x="60" y="27"/>
                </a:cubicBezTo>
                <a:cubicBezTo>
                  <a:pt x="60" y="39"/>
                  <a:pt x="60" y="52"/>
                  <a:pt x="60" y="65"/>
                </a:cubicBezTo>
                <a:cubicBezTo>
                  <a:pt x="60" y="66"/>
                  <a:pt x="59" y="67"/>
                  <a:pt x="58" y="67"/>
                </a:cubicBezTo>
                <a:close/>
                <a:moveTo>
                  <a:pt x="55" y="18"/>
                </a:moveTo>
                <a:cubicBezTo>
                  <a:pt x="23" y="18"/>
                  <a:pt x="23" y="18"/>
                  <a:pt x="23" y="18"/>
                </a:cubicBezTo>
                <a:cubicBezTo>
                  <a:pt x="22" y="18"/>
                  <a:pt x="22" y="17"/>
                  <a:pt x="22" y="17"/>
                </a:cubicBezTo>
                <a:cubicBezTo>
                  <a:pt x="22" y="17"/>
                  <a:pt x="22" y="17"/>
                  <a:pt x="22" y="17"/>
                </a:cubicBezTo>
                <a:cubicBezTo>
                  <a:pt x="22" y="17"/>
                  <a:pt x="22" y="16"/>
                  <a:pt x="23" y="16"/>
                </a:cubicBezTo>
                <a:cubicBezTo>
                  <a:pt x="55" y="16"/>
                  <a:pt x="55" y="16"/>
                  <a:pt x="55" y="16"/>
                </a:cubicBezTo>
                <a:cubicBezTo>
                  <a:pt x="56" y="16"/>
                  <a:pt x="56" y="17"/>
                  <a:pt x="56" y="17"/>
                </a:cubicBezTo>
                <a:cubicBezTo>
                  <a:pt x="56" y="17"/>
                  <a:pt x="56" y="17"/>
                  <a:pt x="56" y="17"/>
                </a:cubicBezTo>
                <a:cubicBezTo>
                  <a:pt x="56" y="17"/>
                  <a:pt x="56" y="18"/>
                  <a:pt x="55" y="18"/>
                </a:cubicBezTo>
                <a:close/>
                <a:moveTo>
                  <a:pt x="55" y="20"/>
                </a:moveTo>
                <a:cubicBezTo>
                  <a:pt x="23" y="20"/>
                  <a:pt x="23" y="20"/>
                  <a:pt x="23" y="20"/>
                </a:cubicBezTo>
                <a:cubicBezTo>
                  <a:pt x="22" y="20"/>
                  <a:pt x="22" y="20"/>
                  <a:pt x="22" y="19"/>
                </a:cubicBezTo>
                <a:cubicBezTo>
                  <a:pt x="22" y="19"/>
                  <a:pt x="22" y="19"/>
                  <a:pt x="22" y="19"/>
                </a:cubicBezTo>
                <a:cubicBezTo>
                  <a:pt x="22" y="19"/>
                  <a:pt x="22" y="18"/>
                  <a:pt x="23" y="18"/>
                </a:cubicBezTo>
                <a:cubicBezTo>
                  <a:pt x="55" y="18"/>
                  <a:pt x="55" y="18"/>
                  <a:pt x="55" y="18"/>
                </a:cubicBezTo>
                <a:cubicBezTo>
                  <a:pt x="56" y="18"/>
                  <a:pt x="56" y="19"/>
                  <a:pt x="56" y="19"/>
                </a:cubicBezTo>
                <a:cubicBezTo>
                  <a:pt x="56" y="19"/>
                  <a:pt x="56" y="19"/>
                  <a:pt x="56" y="19"/>
                </a:cubicBezTo>
                <a:cubicBezTo>
                  <a:pt x="56" y="20"/>
                  <a:pt x="56" y="20"/>
                  <a:pt x="55" y="20"/>
                </a:cubicBezTo>
                <a:close/>
                <a:moveTo>
                  <a:pt x="55" y="22"/>
                </a:moveTo>
                <a:cubicBezTo>
                  <a:pt x="23" y="22"/>
                  <a:pt x="23" y="22"/>
                  <a:pt x="23" y="22"/>
                </a:cubicBezTo>
                <a:cubicBezTo>
                  <a:pt x="22" y="22"/>
                  <a:pt x="22" y="22"/>
                  <a:pt x="22" y="22"/>
                </a:cubicBezTo>
                <a:cubicBezTo>
                  <a:pt x="22" y="21"/>
                  <a:pt x="22" y="21"/>
                  <a:pt x="22" y="21"/>
                </a:cubicBezTo>
                <a:cubicBezTo>
                  <a:pt x="22" y="21"/>
                  <a:pt x="22" y="21"/>
                  <a:pt x="23" y="21"/>
                </a:cubicBezTo>
                <a:cubicBezTo>
                  <a:pt x="55" y="21"/>
                  <a:pt x="55" y="21"/>
                  <a:pt x="55" y="21"/>
                </a:cubicBezTo>
                <a:cubicBezTo>
                  <a:pt x="56" y="21"/>
                  <a:pt x="56" y="21"/>
                  <a:pt x="56" y="21"/>
                </a:cubicBezTo>
                <a:cubicBezTo>
                  <a:pt x="56" y="22"/>
                  <a:pt x="56" y="22"/>
                  <a:pt x="56" y="22"/>
                </a:cubicBezTo>
                <a:cubicBezTo>
                  <a:pt x="56" y="22"/>
                  <a:pt x="56" y="22"/>
                  <a:pt x="55" y="22"/>
                </a:cubicBezTo>
                <a:close/>
                <a:moveTo>
                  <a:pt x="55" y="25"/>
                </a:moveTo>
                <a:cubicBezTo>
                  <a:pt x="23" y="25"/>
                  <a:pt x="23" y="25"/>
                  <a:pt x="23" y="25"/>
                </a:cubicBezTo>
                <a:cubicBezTo>
                  <a:pt x="22" y="25"/>
                  <a:pt x="22" y="24"/>
                  <a:pt x="22" y="24"/>
                </a:cubicBezTo>
                <a:cubicBezTo>
                  <a:pt x="22" y="24"/>
                  <a:pt x="22" y="24"/>
                  <a:pt x="22" y="24"/>
                </a:cubicBezTo>
                <a:cubicBezTo>
                  <a:pt x="22" y="23"/>
                  <a:pt x="22" y="23"/>
                  <a:pt x="23" y="23"/>
                </a:cubicBezTo>
                <a:cubicBezTo>
                  <a:pt x="55" y="23"/>
                  <a:pt x="55" y="23"/>
                  <a:pt x="55" y="23"/>
                </a:cubicBezTo>
                <a:cubicBezTo>
                  <a:pt x="56" y="23"/>
                  <a:pt x="56" y="23"/>
                  <a:pt x="56" y="24"/>
                </a:cubicBezTo>
                <a:cubicBezTo>
                  <a:pt x="56" y="24"/>
                  <a:pt x="56" y="24"/>
                  <a:pt x="56" y="24"/>
                </a:cubicBezTo>
                <a:cubicBezTo>
                  <a:pt x="56" y="24"/>
                  <a:pt x="56" y="25"/>
                  <a:pt x="55" y="25"/>
                </a:cubicBezTo>
                <a:close/>
                <a:moveTo>
                  <a:pt x="39" y="3"/>
                </a:moveTo>
                <a:cubicBezTo>
                  <a:pt x="7" y="3"/>
                  <a:pt x="7" y="3"/>
                  <a:pt x="7" y="3"/>
                </a:cubicBezTo>
                <a:cubicBezTo>
                  <a:pt x="6" y="3"/>
                  <a:pt x="6" y="3"/>
                  <a:pt x="6" y="2"/>
                </a:cubicBezTo>
                <a:cubicBezTo>
                  <a:pt x="6" y="2"/>
                  <a:pt x="6" y="2"/>
                  <a:pt x="6" y="2"/>
                </a:cubicBezTo>
                <a:cubicBezTo>
                  <a:pt x="6" y="2"/>
                  <a:pt x="6" y="2"/>
                  <a:pt x="7" y="2"/>
                </a:cubicBezTo>
                <a:cubicBezTo>
                  <a:pt x="39" y="2"/>
                  <a:pt x="39" y="2"/>
                  <a:pt x="39" y="2"/>
                </a:cubicBezTo>
                <a:cubicBezTo>
                  <a:pt x="40" y="2"/>
                  <a:pt x="40" y="2"/>
                  <a:pt x="40" y="2"/>
                </a:cubicBezTo>
                <a:cubicBezTo>
                  <a:pt x="40" y="2"/>
                  <a:pt x="40" y="2"/>
                  <a:pt x="40" y="2"/>
                </a:cubicBezTo>
                <a:cubicBezTo>
                  <a:pt x="40" y="3"/>
                  <a:pt x="40" y="3"/>
                  <a:pt x="39" y="3"/>
                </a:cubicBezTo>
                <a:close/>
                <a:moveTo>
                  <a:pt x="39" y="5"/>
                </a:moveTo>
                <a:cubicBezTo>
                  <a:pt x="7" y="5"/>
                  <a:pt x="7" y="5"/>
                  <a:pt x="7" y="5"/>
                </a:cubicBezTo>
                <a:cubicBezTo>
                  <a:pt x="6" y="5"/>
                  <a:pt x="6" y="5"/>
                  <a:pt x="6" y="5"/>
                </a:cubicBezTo>
                <a:cubicBezTo>
                  <a:pt x="6" y="5"/>
                  <a:pt x="6" y="5"/>
                  <a:pt x="6" y="5"/>
                </a:cubicBezTo>
                <a:cubicBezTo>
                  <a:pt x="6" y="4"/>
                  <a:pt x="6" y="4"/>
                  <a:pt x="7" y="4"/>
                </a:cubicBezTo>
                <a:cubicBezTo>
                  <a:pt x="39" y="4"/>
                  <a:pt x="39" y="4"/>
                  <a:pt x="39" y="4"/>
                </a:cubicBezTo>
                <a:cubicBezTo>
                  <a:pt x="40" y="4"/>
                  <a:pt x="40" y="4"/>
                  <a:pt x="40" y="5"/>
                </a:cubicBezTo>
                <a:cubicBezTo>
                  <a:pt x="40" y="5"/>
                  <a:pt x="40" y="5"/>
                  <a:pt x="40" y="5"/>
                </a:cubicBezTo>
                <a:cubicBezTo>
                  <a:pt x="40" y="5"/>
                  <a:pt x="40" y="5"/>
                  <a:pt x="39" y="5"/>
                </a:cubicBezTo>
                <a:close/>
                <a:moveTo>
                  <a:pt x="39" y="8"/>
                </a:moveTo>
                <a:cubicBezTo>
                  <a:pt x="7" y="8"/>
                  <a:pt x="7" y="8"/>
                  <a:pt x="7" y="8"/>
                </a:cubicBezTo>
                <a:cubicBezTo>
                  <a:pt x="6" y="8"/>
                  <a:pt x="6" y="7"/>
                  <a:pt x="6" y="7"/>
                </a:cubicBezTo>
                <a:cubicBezTo>
                  <a:pt x="6" y="7"/>
                  <a:pt x="6" y="7"/>
                  <a:pt x="6" y="7"/>
                </a:cubicBezTo>
                <a:cubicBezTo>
                  <a:pt x="6" y="6"/>
                  <a:pt x="6" y="6"/>
                  <a:pt x="7" y="6"/>
                </a:cubicBezTo>
                <a:cubicBezTo>
                  <a:pt x="39" y="6"/>
                  <a:pt x="39" y="6"/>
                  <a:pt x="39" y="6"/>
                </a:cubicBezTo>
                <a:cubicBezTo>
                  <a:pt x="40" y="6"/>
                  <a:pt x="40" y="6"/>
                  <a:pt x="40" y="7"/>
                </a:cubicBezTo>
                <a:cubicBezTo>
                  <a:pt x="40" y="7"/>
                  <a:pt x="40" y="7"/>
                  <a:pt x="40" y="7"/>
                </a:cubicBezTo>
                <a:cubicBezTo>
                  <a:pt x="40" y="7"/>
                  <a:pt x="40" y="8"/>
                  <a:pt x="39" y="8"/>
                </a:cubicBezTo>
                <a:close/>
                <a:moveTo>
                  <a:pt x="39" y="10"/>
                </a:moveTo>
                <a:cubicBezTo>
                  <a:pt x="7" y="10"/>
                  <a:pt x="7" y="10"/>
                  <a:pt x="7" y="10"/>
                </a:cubicBezTo>
                <a:cubicBezTo>
                  <a:pt x="6" y="10"/>
                  <a:pt x="6" y="10"/>
                  <a:pt x="6" y="9"/>
                </a:cubicBezTo>
                <a:cubicBezTo>
                  <a:pt x="6" y="9"/>
                  <a:pt x="6" y="9"/>
                  <a:pt x="6" y="9"/>
                </a:cubicBezTo>
                <a:cubicBezTo>
                  <a:pt x="6" y="9"/>
                  <a:pt x="6" y="8"/>
                  <a:pt x="7" y="8"/>
                </a:cubicBezTo>
                <a:cubicBezTo>
                  <a:pt x="39" y="8"/>
                  <a:pt x="39" y="8"/>
                  <a:pt x="39" y="8"/>
                </a:cubicBezTo>
                <a:cubicBezTo>
                  <a:pt x="40" y="8"/>
                  <a:pt x="40" y="9"/>
                  <a:pt x="40" y="9"/>
                </a:cubicBezTo>
                <a:cubicBezTo>
                  <a:pt x="40" y="9"/>
                  <a:pt x="40" y="9"/>
                  <a:pt x="40" y="9"/>
                </a:cubicBezTo>
                <a:cubicBezTo>
                  <a:pt x="40" y="10"/>
                  <a:pt x="40" y="10"/>
                  <a:pt x="39"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 name="Freeform 26"/>
          <p:cNvSpPr>
            <a:spLocks noEditPoints="1"/>
          </p:cNvSpPr>
          <p:nvPr/>
        </p:nvSpPr>
        <p:spPr bwMode="auto">
          <a:xfrm>
            <a:off x="4922351" y="4159250"/>
            <a:ext cx="152400" cy="217488"/>
          </a:xfrm>
          <a:custGeom>
            <a:avLst/>
            <a:gdLst>
              <a:gd name="T0" fmla="*/ 6 w 55"/>
              <a:gd name="T1" fmla="*/ 68 h 78"/>
              <a:gd name="T2" fmla="*/ 3 w 55"/>
              <a:gd name="T3" fmla="*/ 51 h 78"/>
              <a:gd name="T4" fmla="*/ 0 w 55"/>
              <a:gd name="T5" fmla="*/ 44 h 78"/>
              <a:gd name="T6" fmla="*/ 5 w 55"/>
              <a:gd name="T7" fmla="*/ 36 h 78"/>
              <a:gd name="T8" fmla="*/ 21 w 55"/>
              <a:gd name="T9" fmla="*/ 16 h 78"/>
              <a:gd name="T10" fmla="*/ 17 w 55"/>
              <a:gd name="T11" fmla="*/ 8 h 78"/>
              <a:gd name="T12" fmla="*/ 15 w 55"/>
              <a:gd name="T13" fmla="*/ 8 h 78"/>
              <a:gd name="T14" fmla="*/ 15 w 55"/>
              <a:gd name="T15" fmla="*/ 5 h 78"/>
              <a:gd name="T16" fmla="*/ 26 w 55"/>
              <a:gd name="T17" fmla="*/ 1 h 78"/>
              <a:gd name="T18" fmla="*/ 28 w 55"/>
              <a:gd name="T19" fmla="*/ 1 h 78"/>
              <a:gd name="T20" fmla="*/ 29 w 55"/>
              <a:gd name="T21" fmla="*/ 4 h 78"/>
              <a:gd name="T22" fmla="*/ 28 w 55"/>
              <a:gd name="T23" fmla="*/ 5 h 78"/>
              <a:gd name="T24" fmla="*/ 41 w 55"/>
              <a:gd name="T25" fmla="*/ 42 h 78"/>
              <a:gd name="T26" fmla="*/ 41 w 55"/>
              <a:gd name="T27" fmla="*/ 43 h 78"/>
              <a:gd name="T28" fmla="*/ 40 w 55"/>
              <a:gd name="T29" fmla="*/ 47 h 78"/>
              <a:gd name="T30" fmla="*/ 35 w 55"/>
              <a:gd name="T31" fmla="*/ 46 h 78"/>
              <a:gd name="T32" fmla="*/ 33 w 55"/>
              <a:gd name="T33" fmla="*/ 45 h 78"/>
              <a:gd name="T34" fmla="*/ 32 w 55"/>
              <a:gd name="T35" fmla="*/ 45 h 78"/>
              <a:gd name="T36" fmla="*/ 23 w 55"/>
              <a:gd name="T37" fmla="*/ 27 h 78"/>
              <a:gd name="T38" fmla="*/ 14 w 55"/>
              <a:gd name="T39" fmla="*/ 41 h 78"/>
              <a:gd name="T40" fmla="*/ 13 w 55"/>
              <a:gd name="T41" fmla="*/ 49 h 78"/>
              <a:gd name="T42" fmla="*/ 23 w 55"/>
              <a:gd name="T43" fmla="*/ 68 h 78"/>
              <a:gd name="T44" fmla="*/ 50 w 55"/>
              <a:gd name="T45" fmla="*/ 68 h 78"/>
              <a:gd name="T46" fmla="*/ 54 w 55"/>
              <a:gd name="T47" fmla="*/ 74 h 78"/>
              <a:gd name="T48" fmla="*/ 6 w 55"/>
              <a:gd name="T49" fmla="*/ 78 h 78"/>
              <a:gd name="T50" fmla="*/ 3 w 55"/>
              <a:gd name="T51" fmla="*/ 72 h 78"/>
              <a:gd name="T52" fmla="*/ 7 w 55"/>
              <a:gd name="T53" fmla="*/ 41 h 78"/>
              <a:gd name="T54" fmla="*/ 7 w 55"/>
              <a:gd name="T55" fmla="*/ 48 h 78"/>
              <a:gd name="T56" fmla="*/ 7 w 55"/>
              <a:gd name="T57" fmla="*/ 41 h 78"/>
              <a:gd name="T58" fmla="*/ 51 w 55"/>
              <a:gd name="T59" fmla="*/ 45 h 78"/>
              <a:gd name="T60" fmla="*/ 54 w 55"/>
              <a:gd name="T61" fmla="*/ 48 h 78"/>
              <a:gd name="T62" fmla="*/ 31 w 55"/>
              <a:gd name="T63" fmla="*/ 59 h 78"/>
              <a:gd name="T64" fmla="*/ 27 w 55"/>
              <a:gd name="T65" fmla="*/ 5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 h="78">
                <a:moveTo>
                  <a:pt x="6" y="68"/>
                </a:moveTo>
                <a:cubicBezTo>
                  <a:pt x="6" y="68"/>
                  <a:pt x="6" y="68"/>
                  <a:pt x="6" y="68"/>
                </a:cubicBezTo>
                <a:cubicBezTo>
                  <a:pt x="8" y="68"/>
                  <a:pt x="8" y="67"/>
                  <a:pt x="8" y="66"/>
                </a:cubicBezTo>
                <a:cubicBezTo>
                  <a:pt x="5" y="61"/>
                  <a:pt x="3" y="56"/>
                  <a:pt x="3" y="51"/>
                </a:cubicBezTo>
                <a:cubicBezTo>
                  <a:pt x="3" y="51"/>
                  <a:pt x="2" y="50"/>
                  <a:pt x="2" y="49"/>
                </a:cubicBezTo>
                <a:cubicBezTo>
                  <a:pt x="0" y="48"/>
                  <a:pt x="0" y="46"/>
                  <a:pt x="0" y="44"/>
                </a:cubicBezTo>
                <a:cubicBezTo>
                  <a:pt x="0" y="41"/>
                  <a:pt x="1" y="39"/>
                  <a:pt x="3" y="38"/>
                </a:cubicBezTo>
                <a:cubicBezTo>
                  <a:pt x="4" y="37"/>
                  <a:pt x="4" y="37"/>
                  <a:pt x="5" y="36"/>
                </a:cubicBezTo>
                <a:cubicBezTo>
                  <a:pt x="7" y="28"/>
                  <a:pt x="13" y="22"/>
                  <a:pt x="20" y="18"/>
                </a:cubicBezTo>
                <a:cubicBezTo>
                  <a:pt x="21" y="17"/>
                  <a:pt x="21" y="17"/>
                  <a:pt x="21" y="16"/>
                </a:cubicBezTo>
                <a:cubicBezTo>
                  <a:pt x="18" y="9"/>
                  <a:pt x="18" y="9"/>
                  <a:pt x="18" y="9"/>
                </a:cubicBezTo>
                <a:cubicBezTo>
                  <a:pt x="18" y="8"/>
                  <a:pt x="17" y="8"/>
                  <a:pt x="17" y="8"/>
                </a:cubicBezTo>
                <a:cubicBezTo>
                  <a:pt x="16" y="9"/>
                  <a:pt x="16" y="9"/>
                  <a:pt x="16" y="9"/>
                </a:cubicBezTo>
                <a:cubicBezTo>
                  <a:pt x="16" y="9"/>
                  <a:pt x="15" y="9"/>
                  <a:pt x="15" y="8"/>
                </a:cubicBezTo>
                <a:cubicBezTo>
                  <a:pt x="14" y="6"/>
                  <a:pt x="14" y="6"/>
                  <a:pt x="14" y="6"/>
                </a:cubicBezTo>
                <a:cubicBezTo>
                  <a:pt x="14" y="6"/>
                  <a:pt x="14" y="5"/>
                  <a:pt x="15" y="5"/>
                </a:cubicBezTo>
                <a:cubicBezTo>
                  <a:pt x="16" y="4"/>
                  <a:pt x="16" y="4"/>
                  <a:pt x="16" y="4"/>
                </a:cubicBezTo>
                <a:cubicBezTo>
                  <a:pt x="26" y="1"/>
                  <a:pt x="26" y="1"/>
                  <a:pt x="26" y="1"/>
                </a:cubicBezTo>
                <a:cubicBezTo>
                  <a:pt x="27" y="0"/>
                  <a:pt x="27" y="0"/>
                  <a:pt x="27" y="0"/>
                </a:cubicBezTo>
                <a:cubicBezTo>
                  <a:pt x="28" y="0"/>
                  <a:pt x="28" y="0"/>
                  <a:pt x="28" y="1"/>
                </a:cubicBezTo>
                <a:cubicBezTo>
                  <a:pt x="29" y="3"/>
                  <a:pt x="29" y="3"/>
                  <a:pt x="29" y="3"/>
                </a:cubicBezTo>
                <a:cubicBezTo>
                  <a:pt x="29" y="3"/>
                  <a:pt x="29" y="4"/>
                  <a:pt x="29" y="4"/>
                </a:cubicBezTo>
                <a:cubicBezTo>
                  <a:pt x="28" y="4"/>
                  <a:pt x="28" y="4"/>
                  <a:pt x="28" y="4"/>
                </a:cubicBezTo>
                <a:cubicBezTo>
                  <a:pt x="28" y="4"/>
                  <a:pt x="27" y="5"/>
                  <a:pt x="28" y="5"/>
                </a:cubicBezTo>
                <a:cubicBezTo>
                  <a:pt x="42" y="41"/>
                  <a:pt x="42" y="41"/>
                  <a:pt x="42" y="41"/>
                </a:cubicBezTo>
                <a:cubicBezTo>
                  <a:pt x="42" y="41"/>
                  <a:pt x="42" y="42"/>
                  <a:pt x="41" y="42"/>
                </a:cubicBezTo>
                <a:cubicBezTo>
                  <a:pt x="41" y="42"/>
                  <a:pt x="41" y="42"/>
                  <a:pt x="41" y="42"/>
                </a:cubicBezTo>
                <a:cubicBezTo>
                  <a:pt x="41" y="42"/>
                  <a:pt x="41" y="43"/>
                  <a:pt x="41" y="43"/>
                </a:cubicBezTo>
                <a:cubicBezTo>
                  <a:pt x="41" y="44"/>
                  <a:pt x="41" y="44"/>
                  <a:pt x="41" y="44"/>
                </a:cubicBezTo>
                <a:cubicBezTo>
                  <a:pt x="42" y="45"/>
                  <a:pt x="41" y="46"/>
                  <a:pt x="40" y="47"/>
                </a:cubicBezTo>
                <a:cubicBezTo>
                  <a:pt x="37" y="48"/>
                  <a:pt x="37" y="48"/>
                  <a:pt x="37" y="48"/>
                </a:cubicBezTo>
                <a:cubicBezTo>
                  <a:pt x="36" y="48"/>
                  <a:pt x="35" y="47"/>
                  <a:pt x="35" y="46"/>
                </a:cubicBezTo>
                <a:cubicBezTo>
                  <a:pt x="34" y="45"/>
                  <a:pt x="34" y="45"/>
                  <a:pt x="34" y="45"/>
                </a:cubicBezTo>
                <a:cubicBezTo>
                  <a:pt x="34" y="45"/>
                  <a:pt x="34" y="45"/>
                  <a:pt x="33" y="45"/>
                </a:cubicBezTo>
                <a:cubicBezTo>
                  <a:pt x="33" y="45"/>
                  <a:pt x="33" y="45"/>
                  <a:pt x="33" y="45"/>
                </a:cubicBezTo>
                <a:cubicBezTo>
                  <a:pt x="33" y="45"/>
                  <a:pt x="32" y="45"/>
                  <a:pt x="32" y="45"/>
                </a:cubicBezTo>
                <a:cubicBezTo>
                  <a:pt x="26" y="28"/>
                  <a:pt x="26" y="28"/>
                  <a:pt x="26" y="28"/>
                </a:cubicBezTo>
                <a:cubicBezTo>
                  <a:pt x="25" y="27"/>
                  <a:pt x="24" y="27"/>
                  <a:pt x="23" y="27"/>
                </a:cubicBezTo>
                <a:cubicBezTo>
                  <a:pt x="19" y="30"/>
                  <a:pt x="16" y="34"/>
                  <a:pt x="14" y="38"/>
                </a:cubicBezTo>
                <a:cubicBezTo>
                  <a:pt x="14" y="39"/>
                  <a:pt x="14" y="40"/>
                  <a:pt x="14" y="41"/>
                </a:cubicBezTo>
                <a:cubicBezTo>
                  <a:pt x="15" y="42"/>
                  <a:pt x="15" y="43"/>
                  <a:pt x="15" y="44"/>
                </a:cubicBezTo>
                <a:cubicBezTo>
                  <a:pt x="15" y="46"/>
                  <a:pt x="14" y="48"/>
                  <a:pt x="13" y="49"/>
                </a:cubicBezTo>
                <a:cubicBezTo>
                  <a:pt x="13" y="50"/>
                  <a:pt x="12" y="51"/>
                  <a:pt x="13" y="52"/>
                </a:cubicBezTo>
                <a:cubicBezTo>
                  <a:pt x="14" y="58"/>
                  <a:pt x="17" y="64"/>
                  <a:pt x="23" y="68"/>
                </a:cubicBezTo>
                <a:cubicBezTo>
                  <a:pt x="24" y="68"/>
                  <a:pt x="24" y="68"/>
                  <a:pt x="25" y="68"/>
                </a:cubicBezTo>
                <a:cubicBezTo>
                  <a:pt x="50" y="68"/>
                  <a:pt x="50" y="68"/>
                  <a:pt x="50" y="68"/>
                </a:cubicBezTo>
                <a:cubicBezTo>
                  <a:pt x="52" y="68"/>
                  <a:pt x="54" y="70"/>
                  <a:pt x="54" y="72"/>
                </a:cubicBezTo>
                <a:cubicBezTo>
                  <a:pt x="54" y="74"/>
                  <a:pt x="54" y="74"/>
                  <a:pt x="54" y="74"/>
                </a:cubicBezTo>
                <a:cubicBezTo>
                  <a:pt x="54" y="76"/>
                  <a:pt x="52" y="78"/>
                  <a:pt x="50" y="78"/>
                </a:cubicBezTo>
                <a:cubicBezTo>
                  <a:pt x="6" y="78"/>
                  <a:pt x="6" y="78"/>
                  <a:pt x="6" y="78"/>
                </a:cubicBezTo>
                <a:cubicBezTo>
                  <a:pt x="4" y="78"/>
                  <a:pt x="3" y="76"/>
                  <a:pt x="3" y="74"/>
                </a:cubicBezTo>
                <a:cubicBezTo>
                  <a:pt x="3" y="72"/>
                  <a:pt x="3" y="72"/>
                  <a:pt x="3" y="72"/>
                </a:cubicBezTo>
                <a:cubicBezTo>
                  <a:pt x="3" y="70"/>
                  <a:pt x="4" y="68"/>
                  <a:pt x="6" y="68"/>
                </a:cubicBezTo>
                <a:close/>
                <a:moveTo>
                  <a:pt x="7" y="41"/>
                </a:moveTo>
                <a:cubicBezTo>
                  <a:pt x="9" y="41"/>
                  <a:pt x="11" y="42"/>
                  <a:pt x="11" y="44"/>
                </a:cubicBezTo>
                <a:cubicBezTo>
                  <a:pt x="11" y="46"/>
                  <a:pt x="9" y="48"/>
                  <a:pt x="7" y="48"/>
                </a:cubicBezTo>
                <a:cubicBezTo>
                  <a:pt x="5" y="48"/>
                  <a:pt x="4" y="46"/>
                  <a:pt x="4" y="44"/>
                </a:cubicBezTo>
                <a:cubicBezTo>
                  <a:pt x="4" y="42"/>
                  <a:pt x="5" y="41"/>
                  <a:pt x="7" y="41"/>
                </a:cubicBezTo>
                <a:close/>
                <a:moveTo>
                  <a:pt x="28" y="54"/>
                </a:moveTo>
                <a:cubicBezTo>
                  <a:pt x="51" y="45"/>
                  <a:pt x="51" y="45"/>
                  <a:pt x="51" y="45"/>
                </a:cubicBezTo>
                <a:cubicBezTo>
                  <a:pt x="52" y="45"/>
                  <a:pt x="53" y="45"/>
                  <a:pt x="54" y="46"/>
                </a:cubicBezTo>
                <a:cubicBezTo>
                  <a:pt x="54" y="48"/>
                  <a:pt x="54" y="48"/>
                  <a:pt x="54" y="48"/>
                </a:cubicBezTo>
                <a:cubicBezTo>
                  <a:pt x="55" y="49"/>
                  <a:pt x="54" y="50"/>
                  <a:pt x="53" y="50"/>
                </a:cubicBezTo>
                <a:cubicBezTo>
                  <a:pt x="31" y="59"/>
                  <a:pt x="31" y="59"/>
                  <a:pt x="31" y="59"/>
                </a:cubicBezTo>
                <a:cubicBezTo>
                  <a:pt x="30" y="60"/>
                  <a:pt x="28" y="59"/>
                  <a:pt x="28" y="58"/>
                </a:cubicBezTo>
                <a:cubicBezTo>
                  <a:pt x="27" y="57"/>
                  <a:pt x="27" y="57"/>
                  <a:pt x="27" y="57"/>
                </a:cubicBezTo>
                <a:cubicBezTo>
                  <a:pt x="27" y="56"/>
                  <a:pt x="27" y="55"/>
                  <a:pt x="28" y="5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7" name="Freeform 29"/>
          <p:cNvSpPr>
            <a:spLocks noEditPoints="1"/>
          </p:cNvSpPr>
          <p:nvPr/>
        </p:nvSpPr>
        <p:spPr bwMode="auto">
          <a:xfrm>
            <a:off x="4881076" y="3324225"/>
            <a:ext cx="230188" cy="236538"/>
          </a:xfrm>
          <a:custGeom>
            <a:avLst/>
            <a:gdLst>
              <a:gd name="T0" fmla="*/ 58 w 83"/>
              <a:gd name="T1" fmla="*/ 28 h 85"/>
              <a:gd name="T2" fmla="*/ 35 w 83"/>
              <a:gd name="T3" fmla="*/ 14 h 85"/>
              <a:gd name="T4" fmla="*/ 20 w 83"/>
              <a:gd name="T5" fmla="*/ 34 h 85"/>
              <a:gd name="T6" fmla="*/ 33 w 83"/>
              <a:gd name="T7" fmla="*/ 15 h 85"/>
              <a:gd name="T8" fmla="*/ 34 w 83"/>
              <a:gd name="T9" fmla="*/ 16 h 85"/>
              <a:gd name="T10" fmla="*/ 23 w 83"/>
              <a:gd name="T11" fmla="*/ 41 h 85"/>
              <a:gd name="T12" fmla="*/ 35 w 83"/>
              <a:gd name="T13" fmla="*/ 56 h 85"/>
              <a:gd name="T14" fmla="*/ 23 w 83"/>
              <a:gd name="T15" fmla="*/ 55 h 85"/>
              <a:gd name="T16" fmla="*/ 20 w 83"/>
              <a:gd name="T17" fmla="*/ 52 h 85"/>
              <a:gd name="T18" fmla="*/ 44 w 83"/>
              <a:gd name="T19" fmla="*/ 64 h 85"/>
              <a:gd name="T20" fmla="*/ 22 w 83"/>
              <a:gd name="T21" fmla="*/ 63 h 85"/>
              <a:gd name="T22" fmla="*/ 22 w 83"/>
              <a:gd name="T23" fmla="*/ 57 h 85"/>
              <a:gd name="T24" fmla="*/ 67 w 83"/>
              <a:gd name="T25" fmla="*/ 41 h 85"/>
              <a:gd name="T26" fmla="*/ 65 w 83"/>
              <a:gd name="T27" fmla="*/ 46 h 85"/>
              <a:gd name="T28" fmla="*/ 54 w 83"/>
              <a:gd name="T29" fmla="*/ 50 h 85"/>
              <a:gd name="T30" fmla="*/ 40 w 83"/>
              <a:gd name="T31" fmla="*/ 11 h 85"/>
              <a:gd name="T32" fmla="*/ 57 w 83"/>
              <a:gd name="T33" fmla="*/ 24 h 85"/>
              <a:gd name="T34" fmla="*/ 52 w 83"/>
              <a:gd name="T35" fmla="*/ 40 h 85"/>
              <a:gd name="T36" fmla="*/ 52 w 83"/>
              <a:gd name="T37" fmla="*/ 40 h 85"/>
              <a:gd name="T38" fmla="*/ 34 w 83"/>
              <a:gd name="T39" fmla="*/ 43 h 85"/>
              <a:gd name="T40" fmla="*/ 58 w 83"/>
              <a:gd name="T41" fmla="*/ 61 h 85"/>
              <a:gd name="T42" fmla="*/ 9 w 83"/>
              <a:gd name="T43" fmla="*/ 34 h 85"/>
              <a:gd name="T44" fmla="*/ 33 w 83"/>
              <a:gd name="T45" fmla="*/ 10 h 85"/>
              <a:gd name="T46" fmla="*/ 66 w 83"/>
              <a:gd name="T47" fmla="*/ 18 h 85"/>
              <a:gd name="T48" fmla="*/ 76 w 83"/>
              <a:gd name="T49" fmla="*/ 47 h 85"/>
              <a:gd name="T50" fmla="*/ 75 w 83"/>
              <a:gd name="T51" fmla="*/ 47 h 85"/>
              <a:gd name="T52" fmla="*/ 73 w 83"/>
              <a:gd name="T53" fmla="*/ 39 h 85"/>
              <a:gd name="T54" fmla="*/ 68 w 83"/>
              <a:gd name="T55" fmla="*/ 25 h 85"/>
              <a:gd name="T56" fmla="*/ 68 w 83"/>
              <a:gd name="T57" fmla="*/ 37 h 85"/>
              <a:gd name="T58" fmla="*/ 52 w 83"/>
              <a:gd name="T59" fmla="*/ 71 h 85"/>
              <a:gd name="T60" fmla="*/ 58 w 83"/>
              <a:gd name="T61" fmla="*/ 66 h 85"/>
              <a:gd name="T62" fmla="*/ 70 w 83"/>
              <a:gd name="T63" fmla="*/ 53 h 85"/>
              <a:gd name="T64" fmla="*/ 58 w 83"/>
              <a:gd name="T65" fmla="*/ 61 h 85"/>
              <a:gd name="T66" fmla="*/ 17 w 83"/>
              <a:gd name="T67" fmla="*/ 49 h 85"/>
              <a:gd name="T68" fmla="*/ 12 w 83"/>
              <a:gd name="T69" fmla="*/ 38 h 85"/>
              <a:gd name="T70" fmla="*/ 15 w 83"/>
              <a:gd name="T71" fmla="*/ 5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 h="85">
                <a:moveTo>
                  <a:pt x="58" y="27"/>
                </a:moveTo>
                <a:cubicBezTo>
                  <a:pt x="58" y="27"/>
                  <a:pt x="58" y="28"/>
                  <a:pt x="58" y="28"/>
                </a:cubicBezTo>
                <a:cubicBezTo>
                  <a:pt x="58" y="29"/>
                  <a:pt x="58" y="29"/>
                  <a:pt x="57" y="29"/>
                </a:cubicBezTo>
                <a:cubicBezTo>
                  <a:pt x="51" y="22"/>
                  <a:pt x="44" y="17"/>
                  <a:pt x="35" y="14"/>
                </a:cubicBezTo>
                <a:cubicBezTo>
                  <a:pt x="21" y="10"/>
                  <a:pt x="12" y="19"/>
                  <a:pt x="19" y="34"/>
                </a:cubicBezTo>
                <a:cubicBezTo>
                  <a:pt x="19" y="35"/>
                  <a:pt x="20" y="35"/>
                  <a:pt x="20" y="34"/>
                </a:cubicBezTo>
                <a:cubicBezTo>
                  <a:pt x="22" y="28"/>
                  <a:pt x="25" y="22"/>
                  <a:pt x="30" y="16"/>
                </a:cubicBezTo>
                <a:cubicBezTo>
                  <a:pt x="30" y="15"/>
                  <a:pt x="32" y="15"/>
                  <a:pt x="33" y="15"/>
                </a:cubicBezTo>
                <a:cubicBezTo>
                  <a:pt x="33" y="15"/>
                  <a:pt x="33" y="15"/>
                  <a:pt x="33" y="15"/>
                </a:cubicBezTo>
                <a:cubicBezTo>
                  <a:pt x="34" y="15"/>
                  <a:pt x="34" y="16"/>
                  <a:pt x="34" y="16"/>
                </a:cubicBezTo>
                <a:cubicBezTo>
                  <a:pt x="28" y="22"/>
                  <a:pt x="25" y="31"/>
                  <a:pt x="22" y="38"/>
                </a:cubicBezTo>
                <a:cubicBezTo>
                  <a:pt x="22" y="39"/>
                  <a:pt x="22" y="40"/>
                  <a:pt x="23" y="41"/>
                </a:cubicBezTo>
                <a:cubicBezTo>
                  <a:pt x="26" y="46"/>
                  <a:pt x="30" y="51"/>
                  <a:pt x="35" y="55"/>
                </a:cubicBezTo>
                <a:cubicBezTo>
                  <a:pt x="35" y="55"/>
                  <a:pt x="35" y="56"/>
                  <a:pt x="35" y="56"/>
                </a:cubicBezTo>
                <a:cubicBezTo>
                  <a:pt x="31" y="56"/>
                  <a:pt x="28" y="56"/>
                  <a:pt x="25" y="56"/>
                </a:cubicBezTo>
                <a:cubicBezTo>
                  <a:pt x="24" y="56"/>
                  <a:pt x="24" y="55"/>
                  <a:pt x="23" y="55"/>
                </a:cubicBezTo>
                <a:cubicBezTo>
                  <a:pt x="22" y="54"/>
                  <a:pt x="22" y="53"/>
                  <a:pt x="21" y="52"/>
                </a:cubicBezTo>
                <a:cubicBezTo>
                  <a:pt x="20" y="52"/>
                  <a:pt x="20" y="52"/>
                  <a:pt x="20" y="52"/>
                </a:cubicBezTo>
                <a:cubicBezTo>
                  <a:pt x="19" y="72"/>
                  <a:pt x="32" y="78"/>
                  <a:pt x="45" y="65"/>
                </a:cubicBezTo>
                <a:cubicBezTo>
                  <a:pt x="45" y="65"/>
                  <a:pt x="45" y="64"/>
                  <a:pt x="44" y="64"/>
                </a:cubicBezTo>
                <a:cubicBezTo>
                  <a:pt x="37" y="66"/>
                  <a:pt x="30" y="66"/>
                  <a:pt x="25" y="65"/>
                </a:cubicBezTo>
                <a:cubicBezTo>
                  <a:pt x="24" y="65"/>
                  <a:pt x="23" y="64"/>
                  <a:pt x="22" y="63"/>
                </a:cubicBezTo>
                <a:cubicBezTo>
                  <a:pt x="22" y="61"/>
                  <a:pt x="21" y="59"/>
                  <a:pt x="21" y="57"/>
                </a:cubicBezTo>
                <a:cubicBezTo>
                  <a:pt x="21" y="57"/>
                  <a:pt x="21" y="56"/>
                  <a:pt x="22" y="57"/>
                </a:cubicBezTo>
                <a:cubicBezTo>
                  <a:pt x="36" y="60"/>
                  <a:pt x="59" y="54"/>
                  <a:pt x="69" y="44"/>
                </a:cubicBezTo>
                <a:cubicBezTo>
                  <a:pt x="68" y="43"/>
                  <a:pt x="68" y="42"/>
                  <a:pt x="67" y="41"/>
                </a:cubicBezTo>
                <a:cubicBezTo>
                  <a:pt x="67" y="41"/>
                  <a:pt x="66" y="41"/>
                  <a:pt x="66" y="41"/>
                </a:cubicBezTo>
                <a:cubicBezTo>
                  <a:pt x="66" y="43"/>
                  <a:pt x="65" y="44"/>
                  <a:pt x="65" y="46"/>
                </a:cubicBezTo>
                <a:cubicBezTo>
                  <a:pt x="62" y="48"/>
                  <a:pt x="59" y="49"/>
                  <a:pt x="55" y="51"/>
                </a:cubicBezTo>
                <a:cubicBezTo>
                  <a:pt x="55" y="51"/>
                  <a:pt x="54" y="50"/>
                  <a:pt x="54" y="50"/>
                </a:cubicBezTo>
                <a:cubicBezTo>
                  <a:pt x="55" y="49"/>
                  <a:pt x="55" y="48"/>
                  <a:pt x="56" y="46"/>
                </a:cubicBezTo>
                <a:cubicBezTo>
                  <a:pt x="67" y="17"/>
                  <a:pt x="54" y="2"/>
                  <a:pt x="40" y="11"/>
                </a:cubicBezTo>
                <a:cubicBezTo>
                  <a:pt x="39" y="11"/>
                  <a:pt x="39" y="12"/>
                  <a:pt x="40" y="12"/>
                </a:cubicBezTo>
                <a:cubicBezTo>
                  <a:pt x="46" y="15"/>
                  <a:pt x="52" y="19"/>
                  <a:pt x="57" y="24"/>
                </a:cubicBezTo>
                <a:cubicBezTo>
                  <a:pt x="58" y="25"/>
                  <a:pt x="58" y="26"/>
                  <a:pt x="58" y="27"/>
                </a:cubicBezTo>
                <a:close/>
                <a:moveTo>
                  <a:pt x="52" y="40"/>
                </a:moveTo>
                <a:cubicBezTo>
                  <a:pt x="53" y="55"/>
                  <a:pt x="31" y="55"/>
                  <a:pt x="31" y="41"/>
                </a:cubicBezTo>
                <a:cubicBezTo>
                  <a:pt x="31" y="28"/>
                  <a:pt x="51" y="27"/>
                  <a:pt x="52" y="40"/>
                </a:cubicBezTo>
                <a:close/>
                <a:moveTo>
                  <a:pt x="44" y="43"/>
                </a:moveTo>
                <a:cubicBezTo>
                  <a:pt x="44" y="49"/>
                  <a:pt x="34" y="50"/>
                  <a:pt x="34" y="43"/>
                </a:cubicBezTo>
                <a:cubicBezTo>
                  <a:pt x="34" y="37"/>
                  <a:pt x="43" y="37"/>
                  <a:pt x="44" y="43"/>
                </a:cubicBezTo>
                <a:close/>
                <a:moveTo>
                  <a:pt x="58" y="61"/>
                </a:moveTo>
                <a:cubicBezTo>
                  <a:pt x="44" y="85"/>
                  <a:pt x="22" y="83"/>
                  <a:pt x="17" y="63"/>
                </a:cubicBezTo>
                <a:cubicBezTo>
                  <a:pt x="4" y="58"/>
                  <a:pt x="0" y="45"/>
                  <a:pt x="9" y="34"/>
                </a:cubicBezTo>
                <a:cubicBezTo>
                  <a:pt x="10" y="33"/>
                  <a:pt x="10" y="32"/>
                  <a:pt x="10" y="31"/>
                </a:cubicBezTo>
                <a:cubicBezTo>
                  <a:pt x="7" y="16"/>
                  <a:pt x="18" y="7"/>
                  <a:pt x="33" y="10"/>
                </a:cubicBezTo>
                <a:cubicBezTo>
                  <a:pt x="34" y="10"/>
                  <a:pt x="35" y="10"/>
                  <a:pt x="36" y="9"/>
                </a:cubicBezTo>
                <a:cubicBezTo>
                  <a:pt x="48" y="0"/>
                  <a:pt x="62" y="4"/>
                  <a:pt x="66" y="18"/>
                </a:cubicBezTo>
                <a:cubicBezTo>
                  <a:pt x="67" y="19"/>
                  <a:pt x="67" y="19"/>
                  <a:pt x="68" y="20"/>
                </a:cubicBezTo>
                <a:cubicBezTo>
                  <a:pt x="80" y="25"/>
                  <a:pt x="83" y="37"/>
                  <a:pt x="76" y="47"/>
                </a:cubicBezTo>
                <a:cubicBezTo>
                  <a:pt x="76" y="47"/>
                  <a:pt x="75" y="47"/>
                  <a:pt x="75" y="47"/>
                </a:cubicBezTo>
                <a:cubicBezTo>
                  <a:pt x="75" y="47"/>
                  <a:pt x="75" y="47"/>
                  <a:pt x="75" y="47"/>
                </a:cubicBezTo>
                <a:cubicBezTo>
                  <a:pt x="74" y="45"/>
                  <a:pt x="73" y="43"/>
                  <a:pt x="73" y="42"/>
                </a:cubicBezTo>
                <a:cubicBezTo>
                  <a:pt x="72" y="41"/>
                  <a:pt x="72" y="40"/>
                  <a:pt x="73" y="39"/>
                </a:cubicBezTo>
                <a:cubicBezTo>
                  <a:pt x="75" y="33"/>
                  <a:pt x="74" y="28"/>
                  <a:pt x="69" y="24"/>
                </a:cubicBezTo>
                <a:cubicBezTo>
                  <a:pt x="68" y="24"/>
                  <a:pt x="68" y="24"/>
                  <a:pt x="68" y="25"/>
                </a:cubicBezTo>
                <a:cubicBezTo>
                  <a:pt x="68" y="27"/>
                  <a:pt x="68" y="30"/>
                  <a:pt x="67" y="34"/>
                </a:cubicBezTo>
                <a:cubicBezTo>
                  <a:pt x="67" y="35"/>
                  <a:pt x="67" y="36"/>
                  <a:pt x="68" y="37"/>
                </a:cubicBezTo>
                <a:cubicBezTo>
                  <a:pt x="82" y="58"/>
                  <a:pt x="71" y="76"/>
                  <a:pt x="52" y="72"/>
                </a:cubicBezTo>
                <a:cubicBezTo>
                  <a:pt x="52" y="72"/>
                  <a:pt x="51" y="72"/>
                  <a:pt x="52" y="71"/>
                </a:cubicBezTo>
                <a:cubicBezTo>
                  <a:pt x="53" y="70"/>
                  <a:pt x="54" y="68"/>
                  <a:pt x="55" y="67"/>
                </a:cubicBezTo>
                <a:cubicBezTo>
                  <a:pt x="56" y="66"/>
                  <a:pt x="57" y="66"/>
                  <a:pt x="58" y="66"/>
                </a:cubicBezTo>
                <a:cubicBezTo>
                  <a:pt x="66" y="66"/>
                  <a:pt x="71" y="61"/>
                  <a:pt x="71" y="54"/>
                </a:cubicBezTo>
                <a:cubicBezTo>
                  <a:pt x="71" y="53"/>
                  <a:pt x="70" y="53"/>
                  <a:pt x="70" y="53"/>
                </a:cubicBezTo>
                <a:cubicBezTo>
                  <a:pt x="67" y="55"/>
                  <a:pt x="64" y="57"/>
                  <a:pt x="60" y="59"/>
                </a:cubicBezTo>
                <a:cubicBezTo>
                  <a:pt x="59" y="60"/>
                  <a:pt x="58" y="60"/>
                  <a:pt x="58" y="61"/>
                </a:cubicBezTo>
                <a:close/>
                <a:moveTo>
                  <a:pt x="16" y="53"/>
                </a:moveTo>
                <a:cubicBezTo>
                  <a:pt x="16" y="52"/>
                  <a:pt x="16" y="50"/>
                  <a:pt x="17" y="49"/>
                </a:cubicBezTo>
                <a:cubicBezTo>
                  <a:pt x="17" y="48"/>
                  <a:pt x="17" y="47"/>
                  <a:pt x="16" y="46"/>
                </a:cubicBezTo>
                <a:cubicBezTo>
                  <a:pt x="14" y="43"/>
                  <a:pt x="13" y="40"/>
                  <a:pt x="12" y="38"/>
                </a:cubicBezTo>
                <a:cubicBezTo>
                  <a:pt x="12" y="37"/>
                  <a:pt x="11" y="37"/>
                  <a:pt x="11" y="38"/>
                </a:cubicBezTo>
                <a:cubicBezTo>
                  <a:pt x="7" y="44"/>
                  <a:pt x="9" y="50"/>
                  <a:pt x="15" y="54"/>
                </a:cubicBezTo>
                <a:cubicBezTo>
                  <a:pt x="16" y="54"/>
                  <a:pt x="16" y="54"/>
                  <a:pt x="16" y="5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0" name="Freeform 32"/>
          <p:cNvSpPr>
            <a:spLocks noEditPoints="1"/>
          </p:cNvSpPr>
          <p:nvPr/>
        </p:nvSpPr>
        <p:spPr bwMode="auto">
          <a:xfrm>
            <a:off x="979488" y="4152900"/>
            <a:ext cx="228600" cy="228600"/>
          </a:xfrm>
          <a:custGeom>
            <a:avLst/>
            <a:gdLst>
              <a:gd name="T0" fmla="*/ 82 w 82"/>
              <a:gd name="T1" fmla="*/ 41 h 82"/>
              <a:gd name="T2" fmla="*/ 0 w 82"/>
              <a:gd name="T3" fmla="*/ 41 h 82"/>
              <a:gd name="T4" fmla="*/ 63 w 82"/>
              <a:gd name="T5" fmla="*/ 43 h 82"/>
              <a:gd name="T6" fmla="*/ 67 w 82"/>
              <a:gd name="T7" fmla="*/ 35 h 82"/>
              <a:gd name="T8" fmla="*/ 74 w 82"/>
              <a:gd name="T9" fmla="*/ 39 h 82"/>
              <a:gd name="T10" fmla="*/ 76 w 82"/>
              <a:gd name="T11" fmla="*/ 33 h 82"/>
              <a:gd name="T12" fmla="*/ 76 w 82"/>
              <a:gd name="T13" fmla="*/ 41 h 82"/>
              <a:gd name="T14" fmla="*/ 76 w 82"/>
              <a:gd name="T15" fmla="*/ 44 h 82"/>
              <a:gd name="T16" fmla="*/ 76 w 82"/>
              <a:gd name="T17" fmla="*/ 46 h 82"/>
              <a:gd name="T18" fmla="*/ 75 w 82"/>
              <a:gd name="T19" fmla="*/ 46 h 82"/>
              <a:gd name="T20" fmla="*/ 72 w 82"/>
              <a:gd name="T21" fmla="*/ 44 h 82"/>
              <a:gd name="T22" fmla="*/ 72 w 82"/>
              <a:gd name="T23" fmla="*/ 47 h 82"/>
              <a:gd name="T24" fmla="*/ 75 w 82"/>
              <a:gd name="T25" fmla="*/ 49 h 82"/>
              <a:gd name="T26" fmla="*/ 41 w 82"/>
              <a:gd name="T27" fmla="*/ 76 h 82"/>
              <a:gd name="T28" fmla="*/ 41 w 82"/>
              <a:gd name="T29" fmla="*/ 5 h 82"/>
              <a:gd name="T30" fmla="*/ 52 w 82"/>
              <a:gd name="T31" fmla="*/ 8 h 82"/>
              <a:gd name="T32" fmla="*/ 37 w 82"/>
              <a:gd name="T33" fmla="*/ 15 h 82"/>
              <a:gd name="T34" fmla="*/ 30 w 82"/>
              <a:gd name="T35" fmla="*/ 17 h 82"/>
              <a:gd name="T36" fmla="*/ 29 w 82"/>
              <a:gd name="T37" fmla="*/ 24 h 82"/>
              <a:gd name="T38" fmla="*/ 26 w 82"/>
              <a:gd name="T39" fmla="*/ 29 h 82"/>
              <a:gd name="T40" fmla="*/ 24 w 82"/>
              <a:gd name="T41" fmla="*/ 31 h 82"/>
              <a:gd name="T42" fmla="*/ 26 w 82"/>
              <a:gd name="T43" fmla="*/ 33 h 82"/>
              <a:gd name="T44" fmla="*/ 29 w 82"/>
              <a:gd name="T45" fmla="*/ 32 h 82"/>
              <a:gd name="T46" fmla="*/ 33 w 82"/>
              <a:gd name="T47" fmla="*/ 28 h 82"/>
              <a:gd name="T48" fmla="*/ 38 w 82"/>
              <a:gd name="T49" fmla="*/ 30 h 82"/>
              <a:gd name="T50" fmla="*/ 41 w 82"/>
              <a:gd name="T51" fmla="*/ 34 h 82"/>
              <a:gd name="T52" fmla="*/ 35 w 82"/>
              <a:gd name="T53" fmla="*/ 34 h 82"/>
              <a:gd name="T54" fmla="*/ 32 w 82"/>
              <a:gd name="T55" fmla="*/ 32 h 82"/>
              <a:gd name="T56" fmla="*/ 25 w 82"/>
              <a:gd name="T57" fmla="*/ 37 h 82"/>
              <a:gd name="T58" fmla="*/ 23 w 82"/>
              <a:gd name="T59" fmla="*/ 46 h 82"/>
              <a:gd name="T60" fmla="*/ 28 w 82"/>
              <a:gd name="T61" fmla="*/ 51 h 82"/>
              <a:gd name="T62" fmla="*/ 35 w 82"/>
              <a:gd name="T63" fmla="*/ 51 h 82"/>
              <a:gd name="T64" fmla="*/ 43 w 82"/>
              <a:gd name="T65" fmla="*/ 70 h 82"/>
              <a:gd name="T66" fmla="*/ 49 w 82"/>
              <a:gd name="T67" fmla="*/ 57 h 82"/>
              <a:gd name="T68" fmla="*/ 49 w 82"/>
              <a:gd name="T69" fmla="*/ 44 h 82"/>
              <a:gd name="T70" fmla="*/ 44 w 82"/>
              <a:gd name="T71" fmla="*/ 38 h 82"/>
              <a:gd name="T72" fmla="*/ 47 w 82"/>
              <a:gd name="T73" fmla="*/ 41 h 82"/>
              <a:gd name="T74" fmla="*/ 53 w 82"/>
              <a:gd name="T75" fmla="*/ 37 h 82"/>
              <a:gd name="T76" fmla="*/ 50 w 82"/>
              <a:gd name="T77" fmla="*/ 34 h 82"/>
              <a:gd name="T78" fmla="*/ 55 w 82"/>
              <a:gd name="T79" fmla="*/ 34 h 82"/>
              <a:gd name="T80" fmla="*/ 62 w 82"/>
              <a:gd name="T81" fmla="*/ 43 h 82"/>
              <a:gd name="T82" fmla="*/ 51 w 82"/>
              <a:gd name="T83" fmla="*/ 58 h 82"/>
              <a:gd name="T84" fmla="*/ 49 w 82"/>
              <a:gd name="T85" fmla="*/ 63 h 82"/>
              <a:gd name="T86" fmla="*/ 52 w 82"/>
              <a:gd name="T87" fmla="*/ 5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 h="82">
                <a:moveTo>
                  <a:pt x="41" y="0"/>
                </a:moveTo>
                <a:cubicBezTo>
                  <a:pt x="64" y="0"/>
                  <a:pt x="82" y="18"/>
                  <a:pt x="82" y="41"/>
                </a:cubicBezTo>
                <a:cubicBezTo>
                  <a:pt x="82" y="63"/>
                  <a:pt x="64" y="82"/>
                  <a:pt x="41" y="82"/>
                </a:cubicBezTo>
                <a:cubicBezTo>
                  <a:pt x="18" y="82"/>
                  <a:pt x="0" y="63"/>
                  <a:pt x="0" y="41"/>
                </a:cubicBezTo>
                <a:cubicBezTo>
                  <a:pt x="0" y="18"/>
                  <a:pt x="18" y="0"/>
                  <a:pt x="41" y="0"/>
                </a:cubicBezTo>
                <a:close/>
                <a:moveTo>
                  <a:pt x="63" y="43"/>
                </a:moveTo>
                <a:cubicBezTo>
                  <a:pt x="64" y="40"/>
                  <a:pt x="64" y="38"/>
                  <a:pt x="65" y="35"/>
                </a:cubicBezTo>
                <a:cubicBezTo>
                  <a:pt x="65" y="34"/>
                  <a:pt x="65" y="34"/>
                  <a:pt x="67" y="35"/>
                </a:cubicBezTo>
                <a:cubicBezTo>
                  <a:pt x="68" y="37"/>
                  <a:pt x="70" y="38"/>
                  <a:pt x="72" y="40"/>
                </a:cubicBezTo>
                <a:cubicBezTo>
                  <a:pt x="73" y="41"/>
                  <a:pt x="74" y="41"/>
                  <a:pt x="74" y="39"/>
                </a:cubicBezTo>
                <a:cubicBezTo>
                  <a:pt x="74" y="37"/>
                  <a:pt x="74" y="35"/>
                  <a:pt x="75" y="33"/>
                </a:cubicBezTo>
                <a:cubicBezTo>
                  <a:pt x="75" y="32"/>
                  <a:pt x="75" y="32"/>
                  <a:pt x="76" y="33"/>
                </a:cubicBezTo>
                <a:cubicBezTo>
                  <a:pt x="76" y="36"/>
                  <a:pt x="76" y="38"/>
                  <a:pt x="76" y="41"/>
                </a:cubicBezTo>
                <a:cubicBezTo>
                  <a:pt x="76" y="41"/>
                  <a:pt x="77" y="41"/>
                  <a:pt x="76" y="41"/>
                </a:cubicBezTo>
                <a:cubicBezTo>
                  <a:pt x="75" y="43"/>
                  <a:pt x="75" y="43"/>
                  <a:pt x="75" y="43"/>
                </a:cubicBezTo>
                <a:cubicBezTo>
                  <a:pt x="75" y="44"/>
                  <a:pt x="75" y="44"/>
                  <a:pt x="76" y="44"/>
                </a:cubicBezTo>
                <a:cubicBezTo>
                  <a:pt x="76" y="44"/>
                  <a:pt x="76" y="45"/>
                  <a:pt x="76" y="45"/>
                </a:cubicBezTo>
                <a:cubicBezTo>
                  <a:pt x="76" y="45"/>
                  <a:pt x="76" y="46"/>
                  <a:pt x="76" y="46"/>
                </a:cubicBezTo>
                <a:cubicBezTo>
                  <a:pt x="76" y="46"/>
                  <a:pt x="76" y="47"/>
                  <a:pt x="76" y="47"/>
                </a:cubicBezTo>
                <a:cubicBezTo>
                  <a:pt x="75" y="47"/>
                  <a:pt x="75" y="46"/>
                  <a:pt x="75" y="46"/>
                </a:cubicBezTo>
                <a:cubicBezTo>
                  <a:pt x="74" y="46"/>
                  <a:pt x="74" y="47"/>
                  <a:pt x="73" y="45"/>
                </a:cubicBezTo>
                <a:cubicBezTo>
                  <a:pt x="73" y="45"/>
                  <a:pt x="73" y="45"/>
                  <a:pt x="72" y="44"/>
                </a:cubicBezTo>
                <a:cubicBezTo>
                  <a:pt x="70" y="39"/>
                  <a:pt x="70" y="39"/>
                  <a:pt x="71" y="45"/>
                </a:cubicBezTo>
                <a:cubicBezTo>
                  <a:pt x="72" y="46"/>
                  <a:pt x="72" y="47"/>
                  <a:pt x="72" y="47"/>
                </a:cubicBezTo>
                <a:cubicBezTo>
                  <a:pt x="72" y="49"/>
                  <a:pt x="73" y="49"/>
                  <a:pt x="74" y="49"/>
                </a:cubicBezTo>
                <a:cubicBezTo>
                  <a:pt x="74" y="49"/>
                  <a:pt x="75" y="49"/>
                  <a:pt x="75" y="49"/>
                </a:cubicBezTo>
                <a:cubicBezTo>
                  <a:pt x="75" y="49"/>
                  <a:pt x="76" y="49"/>
                  <a:pt x="75" y="49"/>
                </a:cubicBezTo>
                <a:cubicBezTo>
                  <a:pt x="72" y="65"/>
                  <a:pt x="58" y="76"/>
                  <a:pt x="41" y="76"/>
                </a:cubicBezTo>
                <a:cubicBezTo>
                  <a:pt x="21" y="76"/>
                  <a:pt x="6" y="60"/>
                  <a:pt x="6" y="41"/>
                </a:cubicBezTo>
                <a:cubicBezTo>
                  <a:pt x="6" y="21"/>
                  <a:pt x="21" y="5"/>
                  <a:pt x="41" y="5"/>
                </a:cubicBezTo>
                <a:cubicBezTo>
                  <a:pt x="45" y="5"/>
                  <a:pt x="48" y="6"/>
                  <a:pt x="52" y="7"/>
                </a:cubicBezTo>
                <a:cubicBezTo>
                  <a:pt x="52" y="7"/>
                  <a:pt x="52" y="8"/>
                  <a:pt x="52" y="8"/>
                </a:cubicBezTo>
                <a:cubicBezTo>
                  <a:pt x="48" y="10"/>
                  <a:pt x="44" y="12"/>
                  <a:pt x="41" y="14"/>
                </a:cubicBezTo>
                <a:cubicBezTo>
                  <a:pt x="39" y="15"/>
                  <a:pt x="39" y="15"/>
                  <a:pt x="37" y="15"/>
                </a:cubicBezTo>
                <a:cubicBezTo>
                  <a:pt x="36" y="15"/>
                  <a:pt x="34" y="16"/>
                  <a:pt x="32" y="16"/>
                </a:cubicBezTo>
                <a:cubicBezTo>
                  <a:pt x="31" y="16"/>
                  <a:pt x="31" y="16"/>
                  <a:pt x="30" y="17"/>
                </a:cubicBezTo>
                <a:cubicBezTo>
                  <a:pt x="30" y="19"/>
                  <a:pt x="30" y="20"/>
                  <a:pt x="30" y="22"/>
                </a:cubicBezTo>
                <a:cubicBezTo>
                  <a:pt x="29" y="23"/>
                  <a:pt x="29" y="23"/>
                  <a:pt x="29" y="24"/>
                </a:cubicBezTo>
                <a:cubicBezTo>
                  <a:pt x="28" y="26"/>
                  <a:pt x="28" y="27"/>
                  <a:pt x="27" y="28"/>
                </a:cubicBezTo>
                <a:cubicBezTo>
                  <a:pt x="27" y="29"/>
                  <a:pt x="27" y="29"/>
                  <a:pt x="26" y="29"/>
                </a:cubicBezTo>
                <a:cubicBezTo>
                  <a:pt x="26" y="29"/>
                  <a:pt x="25" y="30"/>
                  <a:pt x="25" y="30"/>
                </a:cubicBezTo>
                <a:cubicBezTo>
                  <a:pt x="24" y="30"/>
                  <a:pt x="24" y="30"/>
                  <a:pt x="24" y="31"/>
                </a:cubicBezTo>
                <a:cubicBezTo>
                  <a:pt x="24" y="31"/>
                  <a:pt x="24" y="32"/>
                  <a:pt x="25" y="32"/>
                </a:cubicBezTo>
                <a:cubicBezTo>
                  <a:pt x="25" y="33"/>
                  <a:pt x="25" y="33"/>
                  <a:pt x="26" y="33"/>
                </a:cubicBezTo>
                <a:cubicBezTo>
                  <a:pt x="26" y="33"/>
                  <a:pt x="26" y="33"/>
                  <a:pt x="27" y="33"/>
                </a:cubicBezTo>
                <a:cubicBezTo>
                  <a:pt x="28" y="33"/>
                  <a:pt x="28" y="33"/>
                  <a:pt x="29" y="32"/>
                </a:cubicBezTo>
                <a:cubicBezTo>
                  <a:pt x="29" y="31"/>
                  <a:pt x="30" y="30"/>
                  <a:pt x="31" y="29"/>
                </a:cubicBezTo>
                <a:cubicBezTo>
                  <a:pt x="31" y="28"/>
                  <a:pt x="32" y="28"/>
                  <a:pt x="33" y="28"/>
                </a:cubicBezTo>
                <a:cubicBezTo>
                  <a:pt x="34" y="29"/>
                  <a:pt x="35" y="29"/>
                  <a:pt x="36" y="29"/>
                </a:cubicBezTo>
                <a:cubicBezTo>
                  <a:pt x="37" y="30"/>
                  <a:pt x="37" y="30"/>
                  <a:pt x="38" y="30"/>
                </a:cubicBezTo>
                <a:cubicBezTo>
                  <a:pt x="39" y="31"/>
                  <a:pt x="40" y="32"/>
                  <a:pt x="41" y="33"/>
                </a:cubicBezTo>
                <a:cubicBezTo>
                  <a:pt x="42" y="33"/>
                  <a:pt x="41" y="34"/>
                  <a:pt x="41" y="34"/>
                </a:cubicBezTo>
                <a:cubicBezTo>
                  <a:pt x="39" y="34"/>
                  <a:pt x="38" y="34"/>
                  <a:pt x="37" y="34"/>
                </a:cubicBezTo>
                <a:cubicBezTo>
                  <a:pt x="36" y="35"/>
                  <a:pt x="36" y="34"/>
                  <a:pt x="35" y="34"/>
                </a:cubicBezTo>
                <a:cubicBezTo>
                  <a:pt x="35" y="33"/>
                  <a:pt x="34" y="33"/>
                  <a:pt x="33" y="32"/>
                </a:cubicBezTo>
                <a:cubicBezTo>
                  <a:pt x="33" y="32"/>
                  <a:pt x="32" y="32"/>
                  <a:pt x="32" y="32"/>
                </a:cubicBezTo>
                <a:cubicBezTo>
                  <a:pt x="30" y="33"/>
                  <a:pt x="28" y="34"/>
                  <a:pt x="26" y="35"/>
                </a:cubicBezTo>
                <a:cubicBezTo>
                  <a:pt x="25" y="35"/>
                  <a:pt x="25" y="36"/>
                  <a:pt x="25" y="37"/>
                </a:cubicBezTo>
                <a:cubicBezTo>
                  <a:pt x="24" y="39"/>
                  <a:pt x="24" y="42"/>
                  <a:pt x="23" y="44"/>
                </a:cubicBezTo>
                <a:cubicBezTo>
                  <a:pt x="22" y="45"/>
                  <a:pt x="22" y="45"/>
                  <a:pt x="23" y="46"/>
                </a:cubicBezTo>
                <a:cubicBezTo>
                  <a:pt x="24" y="48"/>
                  <a:pt x="25" y="49"/>
                  <a:pt x="26" y="51"/>
                </a:cubicBezTo>
                <a:cubicBezTo>
                  <a:pt x="27" y="52"/>
                  <a:pt x="27" y="52"/>
                  <a:pt x="28" y="51"/>
                </a:cubicBezTo>
                <a:cubicBezTo>
                  <a:pt x="30" y="51"/>
                  <a:pt x="32" y="51"/>
                  <a:pt x="33" y="50"/>
                </a:cubicBezTo>
                <a:cubicBezTo>
                  <a:pt x="34" y="50"/>
                  <a:pt x="35" y="50"/>
                  <a:pt x="35" y="51"/>
                </a:cubicBezTo>
                <a:cubicBezTo>
                  <a:pt x="37" y="57"/>
                  <a:pt x="39" y="63"/>
                  <a:pt x="41" y="69"/>
                </a:cubicBezTo>
                <a:cubicBezTo>
                  <a:pt x="42" y="71"/>
                  <a:pt x="42" y="71"/>
                  <a:pt x="43" y="70"/>
                </a:cubicBezTo>
                <a:cubicBezTo>
                  <a:pt x="45" y="67"/>
                  <a:pt x="46" y="64"/>
                  <a:pt x="48" y="61"/>
                </a:cubicBezTo>
                <a:cubicBezTo>
                  <a:pt x="49" y="59"/>
                  <a:pt x="49" y="59"/>
                  <a:pt x="49" y="57"/>
                </a:cubicBezTo>
                <a:cubicBezTo>
                  <a:pt x="50" y="53"/>
                  <a:pt x="50" y="50"/>
                  <a:pt x="51" y="46"/>
                </a:cubicBezTo>
                <a:cubicBezTo>
                  <a:pt x="51" y="44"/>
                  <a:pt x="51" y="44"/>
                  <a:pt x="49" y="44"/>
                </a:cubicBezTo>
                <a:cubicBezTo>
                  <a:pt x="48" y="45"/>
                  <a:pt x="48" y="44"/>
                  <a:pt x="47" y="43"/>
                </a:cubicBezTo>
                <a:cubicBezTo>
                  <a:pt x="46" y="41"/>
                  <a:pt x="45" y="39"/>
                  <a:pt x="44" y="38"/>
                </a:cubicBezTo>
                <a:cubicBezTo>
                  <a:pt x="43" y="36"/>
                  <a:pt x="43" y="36"/>
                  <a:pt x="44" y="37"/>
                </a:cubicBezTo>
                <a:cubicBezTo>
                  <a:pt x="45" y="38"/>
                  <a:pt x="46" y="40"/>
                  <a:pt x="47" y="41"/>
                </a:cubicBezTo>
                <a:cubicBezTo>
                  <a:pt x="49" y="42"/>
                  <a:pt x="49" y="42"/>
                  <a:pt x="50" y="41"/>
                </a:cubicBezTo>
                <a:cubicBezTo>
                  <a:pt x="51" y="40"/>
                  <a:pt x="52" y="38"/>
                  <a:pt x="53" y="37"/>
                </a:cubicBezTo>
                <a:cubicBezTo>
                  <a:pt x="54" y="36"/>
                  <a:pt x="54" y="36"/>
                  <a:pt x="52" y="35"/>
                </a:cubicBezTo>
                <a:cubicBezTo>
                  <a:pt x="51" y="35"/>
                  <a:pt x="51" y="34"/>
                  <a:pt x="50" y="34"/>
                </a:cubicBezTo>
                <a:cubicBezTo>
                  <a:pt x="49" y="33"/>
                  <a:pt x="48" y="33"/>
                  <a:pt x="50" y="34"/>
                </a:cubicBezTo>
                <a:cubicBezTo>
                  <a:pt x="52" y="34"/>
                  <a:pt x="53" y="34"/>
                  <a:pt x="55" y="34"/>
                </a:cubicBezTo>
                <a:cubicBezTo>
                  <a:pt x="57" y="35"/>
                  <a:pt x="57" y="35"/>
                  <a:pt x="58" y="36"/>
                </a:cubicBezTo>
                <a:cubicBezTo>
                  <a:pt x="59" y="39"/>
                  <a:pt x="60" y="41"/>
                  <a:pt x="62" y="43"/>
                </a:cubicBezTo>
                <a:cubicBezTo>
                  <a:pt x="62" y="45"/>
                  <a:pt x="63" y="44"/>
                  <a:pt x="63" y="43"/>
                </a:cubicBezTo>
                <a:close/>
                <a:moveTo>
                  <a:pt x="51" y="58"/>
                </a:moveTo>
                <a:cubicBezTo>
                  <a:pt x="51" y="58"/>
                  <a:pt x="50" y="59"/>
                  <a:pt x="50" y="59"/>
                </a:cubicBezTo>
                <a:cubicBezTo>
                  <a:pt x="49" y="61"/>
                  <a:pt x="49" y="61"/>
                  <a:pt x="49" y="63"/>
                </a:cubicBezTo>
                <a:cubicBezTo>
                  <a:pt x="50" y="66"/>
                  <a:pt x="50" y="66"/>
                  <a:pt x="51" y="63"/>
                </a:cubicBezTo>
                <a:cubicBezTo>
                  <a:pt x="51" y="61"/>
                  <a:pt x="52" y="60"/>
                  <a:pt x="52" y="58"/>
                </a:cubicBezTo>
                <a:cubicBezTo>
                  <a:pt x="53" y="55"/>
                  <a:pt x="53" y="55"/>
                  <a:pt x="51" y="5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1" name="Rectangle 33"/>
          <p:cNvSpPr>
            <a:spLocks noChangeArrowheads="1"/>
          </p:cNvSpPr>
          <p:nvPr/>
        </p:nvSpPr>
        <p:spPr bwMode="auto">
          <a:xfrm>
            <a:off x="1501775" y="1506538"/>
            <a:ext cx="2808288"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sz="1000" dirty="0">
                <a:solidFill>
                  <a:schemeClr val="bg2"/>
                </a:solidFill>
              </a:rPr>
              <a:t>在线下使用一系列静态特征 (如代码行数、代码中循环次数等) 或者动态特征 (如代码运行过程中读写操作的数量、浮点数运算统计等) 表征源程序</a:t>
            </a:r>
            <a:r>
              <a:rPr lang="zh-CN" sz="1000" dirty="0">
                <a:solidFill>
                  <a:schemeClr val="bg2"/>
                </a:solidFill>
              </a:rPr>
              <a:t>。</a:t>
            </a:r>
            <a:endParaRPr lang="zh-CN" sz="1000" dirty="0">
              <a:solidFill>
                <a:schemeClr val="bg2"/>
              </a:solidFill>
            </a:endParaRPr>
          </a:p>
        </p:txBody>
      </p:sp>
      <p:sp>
        <p:nvSpPr>
          <p:cNvPr id="142" name="Rectangle 34"/>
          <p:cNvSpPr>
            <a:spLocks noChangeArrowheads="1"/>
          </p:cNvSpPr>
          <p:nvPr/>
        </p:nvSpPr>
        <p:spPr bwMode="auto">
          <a:xfrm>
            <a:off x="1501775" y="2357438"/>
            <a:ext cx="2808288"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sz="1000">
                <a:solidFill>
                  <a:schemeClr val="bg2"/>
                </a:solidFill>
              </a:rPr>
              <a:t>构造训练数据集并训练预测模型. 训练数据中每个实例都是一个三元组⟨F, O, R⟩</a:t>
            </a:r>
            <a:endParaRPr sz="1000">
              <a:solidFill>
                <a:schemeClr val="bg2"/>
              </a:solidFill>
            </a:endParaRPr>
          </a:p>
        </p:txBody>
      </p:sp>
      <p:sp>
        <p:nvSpPr>
          <p:cNvPr id="143" name="Rectangle 35"/>
          <p:cNvSpPr>
            <a:spLocks noChangeArrowheads="1"/>
          </p:cNvSpPr>
          <p:nvPr/>
        </p:nvSpPr>
        <p:spPr bwMode="auto">
          <a:xfrm>
            <a:off x="1501775" y="3189288"/>
            <a:ext cx="2808288"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sz="1000">
                <a:solidFill>
                  <a:schemeClr val="bg2"/>
                </a:solidFill>
              </a:rPr>
              <a:t>在训练完成后, 该模型就可以用于预测不同编译优化序列对于待编译程序的编译效果.</a:t>
            </a:r>
            <a:r>
              <a:rPr lang="zh-CN" sz="1000">
                <a:solidFill>
                  <a:schemeClr val="bg2"/>
                </a:solidFill>
              </a:rPr>
              <a:t>。</a:t>
            </a:r>
            <a:r>
              <a:rPr sz="1000">
                <a:solidFill>
                  <a:schemeClr val="bg2"/>
                </a:solidFill>
              </a:rPr>
              <a:t>如Cavazos使用代码运行时特征来表征待编译程序</a:t>
            </a:r>
            <a:endParaRPr sz="1000">
              <a:solidFill>
                <a:schemeClr val="bg2"/>
              </a:solidFill>
            </a:endParaRPr>
          </a:p>
        </p:txBody>
      </p:sp>
      <p:sp>
        <p:nvSpPr>
          <p:cNvPr id="144" name="Rectangle 36"/>
          <p:cNvSpPr>
            <a:spLocks noChangeArrowheads="1"/>
          </p:cNvSpPr>
          <p:nvPr/>
        </p:nvSpPr>
        <p:spPr bwMode="auto">
          <a:xfrm>
            <a:off x="1501775" y="4046538"/>
            <a:ext cx="2808288"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zh-CN" sz="1000">
                <a:solidFill>
                  <a:schemeClr val="bg2"/>
                </a:solidFill>
              </a:rPr>
              <a:t>机器学习算法表现</a:t>
            </a:r>
            <a:r>
              <a:rPr sz="1000">
                <a:solidFill>
                  <a:schemeClr val="bg2"/>
                </a:solidFill>
              </a:rPr>
              <a:t>良好, 在目标代码的执行速度上相对于预定义的标准编译优化序列 -Ofast 取得 17% 的提升</a:t>
            </a:r>
            <a:endParaRPr sz="1000">
              <a:solidFill>
                <a:schemeClr val="bg2"/>
              </a:solidFill>
            </a:endParaRPr>
          </a:p>
        </p:txBody>
      </p:sp>
      <p:sp>
        <p:nvSpPr>
          <p:cNvPr id="145" name="Rectangle 37"/>
          <p:cNvSpPr>
            <a:spLocks noChangeArrowheads="1"/>
          </p:cNvSpPr>
          <p:nvPr/>
        </p:nvSpPr>
        <p:spPr bwMode="auto">
          <a:xfrm>
            <a:off x="5389563" y="1617663"/>
            <a:ext cx="2808287"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sz="1000">
                <a:solidFill>
                  <a:schemeClr val="bg2"/>
                </a:solidFill>
              </a:rPr>
              <a:t>世界上第 1 个基于机器学习的开源编译器“Milepost GCC”</a:t>
            </a:r>
            <a:endParaRPr sz="1000">
              <a:solidFill>
                <a:schemeClr val="bg2"/>
              </a:solidFill>
            </a:endParaRPr>
          </a:p>
        </p:txBody>
      </p:sp>
      <p:sp>
        <p:nvSpPr>
          <p:cNvPr id="146" name="Rectangle 38"/>
          <p:cNvSpPr>
            <a:spLocks noChangeArrowheads="1"/>
          </p:cNvSpPr>
          <p:nvPr/>
        </p:nvSpPr>
        <p:spPr bwMode="auto">
          <a:xfrm>
            <a:off x="5389563" y="2357438"/>
            <a:ext cx="2808287"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pPr>
            <a:r>
              <a:rPr sz="1000">
                <a:solidFill>
                  <a:schemeClr val="bg2"/>
                </a:solidFill>
              </a:rPr>
              <a:t>过对 GCC4.4 进行修改形成的模块化、可扩展的编译器, 支持对待编译程序进行静态特征抽取, 训练机器学习模型, 并预测编译优化序列的编译效果</a:t>
            </a:r>
            <a:endParaRPr sz="1000">
              <a:solidFill>
                <a:schemeClr val="bg2"/>
              </a:solidFill>
            </a:endParaRPr>
          </a:p>
        </p:txBody>
      </p:sp>
      <p:sp>
        <p:nvSpPr>
          <p:cNvPr id="147" name="Rectangle 39"/>
          <p:cNvSpPr>
            <a:spLocks noChangeArrowheads="1"/>
          </p:cNvSpPr>
          <p:nvPr/>
        </p:nvSpPr>
        <p:spPr bwMode="auto">
          <a:xfrm>
            <a:off x="5389563" y="3189288"/>
            <a:ext cx="2808287"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sz="1000">
                <a:solidFill>
                  <a:schemeClr val="bg2"/>
                </a:solidFill>
              </a:rPr>
              <a:t>分析了编译器 LLVM 中优化选项之间的依赖关系, 利用程序动态特征来训练 Bayes 网络. 然后使用该模型预测下一阶段应该出现的优化选项, 直到预测完成</a:t>
            </a:r>
            <a:endParaRPr sz="1000">
              <a:solidFill>
                <a:schemeClr val="bg2"/>
              </a:solidFill>
            </a:endParaRPr>
          </a:p>
        </p:txBody>
      </p:sp>
      <p:sp>
        <p:nvSpPr>
          <p:cNvPr id="148" name="Rectangle 40"/>
          <p:cNvSpPr>
            <a:spLocks noChangeArrowheads="1"/>
          </p:cNvSpPr>
          <p:nvPr/>
        </p:nvSpPr>
        <p:spPr bwMode="auto">
          <a:xfrm>
            <a:off x="5389563" y="4152583"/>
            <a:ext cx="28082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zh-CN" altLang="en-US" sz="1000">
                <a:solidFill>
                  <a:schemeClr val="bg2"/>
                </a:solidFill>
              </a:rPr>
              <a:t>机器学习在编译优化序列选择上表现了良好的性质</a:t>
            </a:r>
            <a:endParaRPr lang="zh-CN" altLang="en-US" sz="1000">
              <a:solidFill>
                <a:schemeClr val="bg2"/>
              </a:solidFill>
            </a:endParaRPr>
          </a:p>
        </p:txBody>
      </p:sp>
      <p:sp>
        <p:nvSpPr>
          <p:cNvPr id="40" name="Text Box 4"/>
          <p:cNvSpPr txBox="1">
            <a:spLocks noChangeArrowheads="1"/>
          </p:cNvSpPr>
          <p:nvPr/>
        </p:nvSpPr>
        <p:spPr bwMode="auto">
          <a:xfrm>
            <a:off x="3565367" y="287338"/>
            <a:ext cx="20116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buFont typeface="Arial" panose="020B0604020202020204" pitchFamily="34" charset="0"/>
              <a:buNone/>
            </a:pPr>
            <a:r>
              <a:rPr lang="zh-CN" altLang="en-US" sz="2400" b="1" dirty="0">
                <a:solidFill>
                  <a:srgbClr val="F0EFEF"/>
                </a:solidFill>
                <a:latin typeface="微软雅黑" panose="020B0503020204020204" pitchFamily="34" charset="-122"/>
                <a:ea typeface="微软雅黑" panose="020B0503020204020204" pitchFamily="34" charset="-122"/>
              </a:rPr>
              <a:t>机器学习算法</a:t>
            </a:r>
            <a:endParaRPr lang="zh-CN" altLang="en-US" sz="2400" b="1" dirty="0">
              <a:solidFill>
                <a:srgbClr val="F0EFEF"/>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275965" y="817880"/>
            <a:ext cx="2927985" cy="368300"/>
          </a:xfrm>
          <a:prstGeom prst="rect">
            <a:avLst/>
          </a:prstGeom>
          <a:noFill/>
        </p:spPr>
        <p:txBody>
          <a:bodyPr wrap="none" rtlCol="0">
            <a:spAutoFit/>
          </a:bodyPr>
          <a:p>
            <a:pPr algn="l"/>
            <a:r>
              <a:rPr lang="zh-CN" altLang="en-US" dirty="0">
                <a:solidFill>
                  <a:prstClr val="white"/>
                </a:solidFill>
                <a:latin typeface="Impact" panose="020B0806030902050204" pitchFamily="34" charset="0"/>
                <a:ea typeface="宋体" panose="02010600030101010101" pitchFamily="2" charset="-122"/>
                <a:cs typeface="Arial" panose="020B0604020202020204" pitchFamily="34" charset="0"/>
                <a:sym typeface="+mn-ea"/>
              </a:rPr>
              <a:t>Machine Learning Algorithms</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81000">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14:bounceEnd="81000">
                                          <p:cBhvr additive="base">
                                            <p:cTn id="7" dur="1000" fill="hold"/>
                                            <p:tgtEl>
                                              <p:spTgt spid="40"/>
                                            </p:tgtEl>
                                            <p:attrNameLst>
                                              <p:attrName>ppt_x</p:attrName>
                                            </p:attrNameLst>
                                          </p:cBhvr>
                                          <p:tavLst>
                                            <p:tav tm="0">
                                              <p:val>
                                                <p:strVal val="#ppt_x"/>
                                              </p:val>
                                            </p:tav>
                                            <p:tav tm="100000">
                                              <p:val>
                                                <p:strVal val="#ppt_x"/>
                                              </p:val>
                                            </p:tav>
                                          </p:tavLst>
                                        </p:anim>
                                        <p:anim calcmode="lin" valueType="num" p14:bounceEnd="81000">
                                          <p:cBhvr additive="base">
                                            <p:cTn id="8" dur="1000" fill="hold"/>
                                            <p:tgtEl>
                                              <p:spTgt spid="40"/>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14:presetBounceEnd="66000">
                                      <p:stCondLst>
                                        <p:cond delay="1000"/>
                                      </p:stCondLst>
                                      <p:childTnLst>
                                        <p:set>
                                          <p:cBhvr>
                                            <p:cTn id="10" dur="1" fill="hold">
                                              <p:stCondLst>
                                                <p:cond delay="0"/>
                                              </p:stCondLst>
                                            </p:cTn>
                                            <p:tgtEl>
                                              <p:spTgt spid="2"/>
                                            </p:tgtEl>
                                            <p:attrNameLst>
                                              <p:attrName>style.visibility</p:attrName>
                                            </p:attrNameLst>
                                          </p:cBhvr>
                                          <p:to>
                                            <p:strVal val="visible"/>
                                          </p:to>
                                        </p:set>
                                        <p:anim calcmode="lin" valueType="num" p14:bounceEnd="66000">
                                          <p:cBhvr additive="base">
                                            <p:cTn id="11" dur="600" fill="hold"/>
                                            <p:tgtEl>
                                              <p:spTgt spid="2"/>
                                            </p:tgtEl>
                                            <p:attrNameLst>
                                              <p:attrName>ppt_x</p:attrName>
                                            </p:attrNameLst>
                                          </p:cBhvr>
                                          <p:tavLst>
                                            <p:tav tm="0">
                                              <p:val>
                                                <p:strVal val="1+#ppt_w/2"/>
                                              </p:val>
                                            </p:tav>
                                            <p:tav tm="100000">
                                              <p:val>
                                                <p:strVal val="#ppt_x"/>
                                              </p:val>
                                            </p:tav>
                                          </p:tavLst>
                                        </p:anim>
                                        <p:anim calcmode="lin" valueType="num" p14:bounceEnd="66000">
                                          <p:cBhvr additive="base">
                                            <p:cTn id="12" dur="60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66000">
                                      <p:stCondLst>
                                        <p:cond delay="1000"/>
                                      </p:stCondLst>
                                      <p:childTnLst>
                                        <p:set>
                                          <p:cBhvr>
                                            <p:cTn id="14" dur="1" fill="hold">
                                              <p:stCondLst>
                                                <p:cond delay="0"/>
                                              </p:stCondLst>
                                            </p:cTn>
                                            <p:tgtEl>
                                              <p:spTgt spid="115"/>
                                            </p:tgtEl>
                                            <p:attrNameLst>
                                              <p:attrName>style.visibility</p:attrName>
                                            </p:attrNameLst>
                                          </p:cBhvr>
                                          <p:to>
                                            <p:strVal val="visible"/>
                                          </p:to>
                                        </p:set>
                                        <p:anim calcmode="lin" valueType="num" p14:bounceEnd="66000">
                                          <p:cBhvr additive="base">
                                            <p:cTn id="15" dur="600" fill="hold"/>
                                            <p:tgtEl>
                                              <p:spTgt spid="115"/>
                                            </p:tgtEl>
                                            <p:attrNameLst>
                                              <p:attrName>ppt_x</p:attrName>
                                            </p:attrNameLst>
                                          </p:cBhvr>
                                          <p:tavLst>
                                            <p:tav tm="0">
                                              <p:val>
                                                <p:strVal val="1+#ppt_w/2"/>
                                              </p:val>
                                            </p:tav>
                                            <p:tav tm="100000">
                                              <p:val>
                                                <p:strVal val="#ppt_x"/>
                                              </p:val>
                                            </p:tav>
                                          </p:tavLst>
                                        </p:anim>
                                        <p:anim calcmode="lin" valueType="num" p14:bounceEnd="66000">
                                          <p:cBhvr additive="base">
                                            <p:cTn id="16" dur="600" fill="hold"/>
                                            <p:tgtEl>
                                              <p:spTgt spid="115"/>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14:presetBounceEnd="66000">
                                      <p:stCondLst>
                                        <p:cond delay="1000"/>
                                      </p:stCondLst>
                                      <p:childTnLst>
                                        <p:set>
                                          <p:cBhvr>
                                            <p:cTn id="18" dur="1" fill="hold">
                                              <p:stCondLst>
                                                <p:cond delay="0"/>
                                              </p:stCondLst>
                                            </p:cTn>
                                            <p:tgtEl>
                                              <p:spTgt spid="141"/>
                                            </p:tgtEl>
                                            <p:attrNameLst>
                                              <p:attrName>style.visibility</p:attrName>
                                            </p:attrNameLst>
                                          </p:cBhvr>
                                          <p:to>
                                            <p:strVal val="visible"/>
                                          </p:to>
                                        </p:set>
                                        <p:anim calcmode="lin" valueType="num" p14:bounceEnd="66000">
                                          <p:cBhvr additive="base">
                                            <p:cTn id="19" dur="600" fill="hold"/>
                                            <p:tgtEl>
                                              <p:spTgt spid="141"/>
                                            </p:tgtEl>
                                            <p:attrNameLst>
                                              <p:attrName>ppt_x</p:attrName>
                                            </p:attrNameLst>
                                          </p:cBhvr>
                                          <p:tavLst>
                                            <p:tav tm="0">
                                              <p:val>
                                                <p:strVal val="1+#ppt_w/2"/>
                                              </p:val>
                                            </p:tav>
                                            <p:tav tm="100000">
                                              <p:val>
                                                <p:strVal val="#ppt_x"/>
                                              </p:val>
                                            </p:tav>
                                          </p:tavLst>
                                        </p:anim>
                                        <p:anim calcmode="lin" valueType="num" p14:bounceEnd="66000">
                                          <p:cBhvr additive="base">
                                            <p:cTn id="20" dur="600" fill="hold"/>
                                            <p:tgtEl>
                                              <p:spTgt spid="141"/>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14:presetBounceEnd="66000">
                                      <p:stCondLst>
                                        <p:cond delay="1300"/>
                                      </p:stCondLst>
                                      <p:childTnLst>
                                        <p:set>
                                          <p:cBhvr>
                                            <p:cTn id="22" dur="1" fill="hold">
                                              <p:stCondLst>
                                                <p:cond delay="0"/>
                                              </p:stCondLst>
                                            </p:cTn>
                                            <p:tgtEl>
                                              <p:spTgt spid="3"/>
                                            </p:tgtEl>
                                            <p:attrNameLst>
                                              <p:attrName>style.visibility</p:attrName>
                                            </p:attrNameLst>
                                          </p:cBhvr>
                                          <p:to>
                                            <p:strVal val="visible"/>
                                          </p:to>
                                        </p:set>
                                        <p:anim calcmode="lin" valueType="num" p14:bounceEnd="66000">
                                          <p:cBhvr additive="base">
                                            <p:cTn id="23" dur="600" fill="hold"/>
                                            <p:tgtEl>
                                              <p:spTgt spid="3"/>
                                            </p:tgtEl>
                                            <p:attrNameLst>
                                              <p:attrName>ppt_x</p:attrName>
                                            </p:attrNameLst>
                                          </p:cBhvr>
                                          <p:tavLst>
                                            <p:tav tm="0">
                                              <p:val>
                                                <p:strVal val="1+#ppt_w/2"/>
                                              </p:val>
                                            </p:tav>
                                            <p:tav tm="100000">
                                              <p:val>
                                                <p:strVal val="#ppt_x"/>
                                              </p:val>
                                            </p:tav>
                                          </p:tavLst>
                                        </p:anim>
                                        <p:anim calcmode="lin" valueType="num" p14:bounceEnd="66000">
                                          <p:cBhvr additive="base">
                                            <p:cTn id="24" dur="600" fill="hold"/>
                                            <p:tgtEl>
                                              <p:spTgt spid="3"/>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14:presetBounceEnd="66000">
                                      <p:stCondLst>
                                        <p:cond delay="1300"/>
                                      </p:stCondLst>
                                      <p:childTnLst>
                                        <p:set>
                                          <p:cBhvr>
                                            <p:cTn id="26" dur="1" fill="hold">
                                              <p:stCondLst>
                                                <p:cond delay="0"/>
                                              </p:stCondLst>
                                            </p:cTn>
                                            <p:tgtEl>
                                              <p:spTgt spid="128"/>
                                            </p:tgtEl>
                                            <p:attrNameLst>
                                              <p:attrName>style.visibility</p:attrName>
                                            </p:attrNameLst>
                                          </p:cBhvr>
                                          <p:to>
                                            <p:strVal val="visible"/>
                                          </p:to>
                                        </p:set>
                                        <p:anim calcmode="lin" valueType="num" p14:bounceEnd="66000">
                                          <p:cBhvr additive="base">
                                            <p:cTn id="27" dur="600" fill="hold"/>
                                            <p:tgtEl>
                                              <p:spTgt spid="128"/>
                                            </p:tgtEl>
                                            <p:attrNameLst>
                                              <p:attrName>ppt_x</p:attrName>
                                            </p:attrNameLst>
                                          </p:cBhvr>
                                          <p:tavLst>
                                            <p:tav tm="0">
                                              <p:val>
                                                <p:strVal val="1+#ppt_w/2"/>
                                              </p:val>
                                            </p:tav>
                                            <p:tav tm="100000">
                                              <p:val>
                                                <p:strVal val="#ppt_x"/>
                                              </p:val>
                                            </p:tav>
                                          </p:tavLst>
                                        </p:anim>
                                        <p:anim calcmode="lin" valueType="num" p14:bounceEnd="66000">
                                          <p:cBhvr additive="base">
                                            <p:cTn id="28" dur="600" fill="hold"/>
                                            <p:tgtEl>
                                              <p:spTgt spid="128"/>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14:presetBounceEnd="66000">
                                      <p:stCondLst>
                                        <p:cond delay="1300"/>
                                      </p:stCondLst>
                                      <p:childTnLst>
                                        <p:set>
                                          <p:cBhvr>
                                            <p:cTn id="30" dur="1" fill="hold">
                                              <p:stCondLst>
                                                <p:cond delay="0"/>
                                              </p:stCondLst>
                                            </p:cTn>
                                            <p:tgtEl>
                                              <p:spTgt spid="142"/>
                                            </p:tgtEl>
                                            <p:attrNameLst>
                                              <p:attrName>style.visibility</p:attrName>
                                            </p:attrNameLst>
                                          </p:cBhvr>
                                          <p:to>
                                            <p:strVal val="visible"/>
                                          </p:to>
                                        </p:set>
                                        <p:anim calcmode="lin" valueType="num" p14:bounceEnd="66000">
                                          <p:cBhvr additive="base">
                                            <p:cTn id="31" dur="600" fill="hold"/>
                                            <p:tgtEl>
                                              <p:spTgt spid="142"/>
                                            </p:tgtEl>
                                            <p:attrNameLst>
                                              <p:attrName>ppt_x</p:attrName>
                                            </p:attrNameLst>
                                          </p:cBhvr>
                                          <p:tavLst>
                                            <p:tav tm="0">
                                              <p:val>
                                                <p:strVal val="1+#ppt_w/2"/>
                                              </p:val>
                                            </p:tav>
                                            <p:tav tm="100000">
                                              <p:val>
                                                <p:strVal val="#ppt_x"/>
                                              </p:val>
                                            </p:tav>
                                          </p:tavLst>
                                        </p:anim>
                                        <p:anim calcmode="lin" valueType="num" p14:bounceEnd="66000">
                                          <p:cBhvr additive="base">
                                            <p:cTn id="32" dur="600" fill="hold"/>
                                            <p:tgtEl>
                                              <p:spTgt spid="142"/>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14:presetBounceEnd="66000">
                                      <p:stCondLst>
                                        <p:cond delay="1600"/>
                                      </p:stCondLst>
                                      <p:childTnLst>
                                        <p:set>
                                          <p:cBhvr>
                                            <p:cTn id="34" dur="1" fill="hold">
                                              <p:stCondLst>
                                                <p:cond delay="0"/>
                                              </p:stCondLst>
                                            </p:cTn>
                                            <p:tgtEl>
                                              <p:spTgt spid="4"/>
                                            </p:tgtEl>
                                            <p:attrNameLst>
                                              <p:attrName>style.visibility</p:attrName>
                                            </p:attrNameLst>
                                          </p:cBhvr>
                                          <p:to>
                                            <p:strVal val="visible"/>
                                          </p:to>
                                        </p:set>
                                        <p:anim calcmode="lin" valueType="num" p14:bounceEnd="66000">
                                          <p:cBhvr additive="base">
                                            <p:cTn id="35" dur="600" fill="hold"/>
                                            <p:tgtEl>
                                              <p:spTgt spid="4"/>
                                            </p:tgtEl>
                                            <p:attrNameLst>
                                              <p:attrName>ppt_x</p:attrName>
                                            </p:attrNameLst>
                                          </p:cBhvr>
                                          <p:tavLst>
                                            <p:tav tm="0">
                                              <p:val>
                                                <p:strVal val="1+#ppt_w/2"/>
                                              </p:val>
                                            </p:tav>
                                            <p:tav tm="100000">
                                              <p:val>
                                                <p:strVal val="#ppt_x"/>
                                              </p:val>
                                            </p:tav>
                                          </p:tavLst>
                                        </p:anim>
                                        <p:anim calcmode="lin" valueType="num" p14:bounceEnd="66000">
                                          <p:cBhvr additive="base">
                                            <p:cTn id="36" dur="600" fill="hold"/>
                                            <p:tgtEl>
                                              <p:spTgt spid="4"/>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14:presetBounceEnd="66000">
                                      <p:stCondLst>
                                        <p:cond delay="1600"/>
                                      </p:stCondLst>
                                      <p:childTnLst>
                                        <p:set>
                                          <p:cBhvr>
                                            <p:cTn id="38" dur="1" fill="hold">
                                              <p:stCondLst>
                                                <p:cond delay="0"/>
                                              </p:stCondLst>
                                            </p:cTn>
                                            <p:tgtEl>
                                              <p:spTgt spid="131"/>
                                            </p:tgtEl>
                                            <p:attrNameLst>
                                              <p:attrName>style.visibility</p:attrName>
                                            </p:attrNameLst>
                                          </p:cBhvr>
                                          <p:to>
                                            <p:strVal val="visible"/>
                                          </p:to>
                                        </p:set>
                                        <p:anim calcmode="lin" valueType="num" p14:bounceEnd="66000">
                                          <p:cBhvr additive="base">
                                            <p:cTn id="39" dur="600" fill="hold"/>
                                            <p:tgtEl>
                                              <p:spTgt spid="131"/>
                                            </p:tgtEl>
                                            <p:attrNameLst>
                                              <p:attrName>ppt_x</p:attrName>
                                            </p:attrNameLst>
                                          </p:cBhvr>
                                          <p:tavLst>
                                            <p:tav tm="0">
                                              <p:val>
                                                <p:strVal val="1+#ppt_w/2"/>
                                              </p:val>
                                            </p:tav>
                                            <p:tav tm="100000">
                                              <p:val>
                                                <p:strVal val="#ppt_x"/>
                                              </p:val>
                                            </p:tav>
                                          </p:tavLst>
                                        </p:anim>
                                        <p:anim calcmode="lin" valueType="num" p14:bounceEnd="66000">
                                          <p:cBhvr additive="base">
                                            <p:cTn id="40" dur="600" fill="hold"/>
                                            <p:tgtEl>
                                              <p:spTgt spid="131"/>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14:presetBounceEnd="66000">
                                      <p:stCondLst>
                                        <p:cond delay="1600"/>
                                      </p:stCondLst>
                                      <p:childTnLst>
                                        <p:set>
                                          <p:cBhvr>
                                            <p:cTn id="42" dur="1" fill="hold">
                                              <p:stCondLst>
                                                <p:cond delay="0"/>
                                              </p:stCondLst>
                                            </p:cTn>
                                            <p:tgtEl>
                                              <p:spTgt spid="143"/>
                                            </p:tgtEl>
                                            <p:attrNameLst>
                                              <p:attrName>style.visibility</p:attrName>
                                            </p:attrNameLst>
                                          </p:cBhvr>
                                          <p:to>
                                            <p:strVal val="visible"/>
                                          </p:to>
                                        </p:set>
                                        <p:anim calcmode="lin" valueType="num" p14:bounceEnd="66000">
                                          <p:cBhvr additive="base">
                                            <p:cTn id="43" dur="600" fill="hold"/>
                                            <p:tgtEl>
                                              <p:spTgt spid="143"/>
                                            </p:tgtEl>
                                            <p:attrNameLst>
                                              <p:attrName>ppt_x</p:attrName>
                                            </p:attrNameLst>
                                          </p:cBhvr>
                                          <p:tavLst>
                                            <p:tav tm="0">
                                              <p:val>
                                                <p:strVal val="1+#ppt_w/2"/>
                                              </p:val>
                                            </p:tav>
                                            <p:tav tm="100000">
                                              <p:val>
                                                <p:strVal val="#ppt_x"/>
                                              </p:val>
                                            </p:tav>
                                          </p:tavLst>
                                        </p:anim>
                                        <p:anim calcmode="lin" valueType="num" p14:bounceEnd="66000">
                                          <p:cBhvr additive="base">
                                            <p:cTn id="44" dur="600" fill="hold"/>
                                            <p:tgtEl>
                                              <p:spTgt spid="143"/>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14:presetBounceEnd="66000">
                                      <p:stCondLst>
                                        <p:cond delay="1900"/>
                                      </p:stCondLst>
                                      <p:childTnLst>
                                        <p:set>
                                          <p:cBhvr>
                                            <p:cTn id="46" dur="1" fill="hold">
                                              <p:stCondLst>
                                                <p:cond delay="0"/>
                                              </p:stCondLst>
                                            </p:cTn>
                                            <p:tgtEl>
                                              <p:spTgt spid="5"/>
                                            </p:tgtEl>
                                            <p:attrNameLst>
                                              <p:attrName>style.visibility</p:attrName>
                                            </p:attrNameLst>
                                          </p:cBhvr>
                                          <p:to>
                                            <p:strVal val="visible"/>
                                          </p:to>
                                        </p:set>
                                        <p:anim calcmode="lin" valueType="num" p14:bounceEnd="66000">
                                          <p:cBhvr additive="base">
                                            <p:cTn id="47" dur="600" fill="hold"/>
                                            <p:tgtEl>
                                              <p:spTgt spid="5"/>
                                            </p:tgtEl>
                                            <p:attrNameLst>
                                              <p:attrName>ppt_x</p:attrName>
                                            </p:attrNameLst>
                                          </p:cBhvr>
                                          <p:tavLst>
                                            <p:tav tm="0">
                                              <p:val>
                                                <p:strVal val="1+#ppt_w/2"/>
                                              </p:val>
                                            </p:tav>
                                            <p:tav tm="100000">
                                              <p:val>
                                                <p:strVal val="#ppt_x"/>
                                              </p:val>
                                            </p:tav>
                                          </p:tavLst>
                                        </p:anim>
                                        <p:anim calcmode="lin" valueType="num" p14:bounceEnd="66000">
                                          <p:cBhvr additive="base">
                                            <p:cTn id="48" dur="600" fill="hold"/>
                                            <p:tgtEl>
                                              <p:spTgt spid="5"/>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14:presetBounceEnd="66000">
                                      <p:stCondLst>
                                        <p:cond delay="1900"/>
                                      </p:stCondLst>
                                      <p:childTnLst>
                                        <p:set>
                                          <p:cBhvr>
                                            <p:cTn id="50" dur="1" fill="hold">
                                              <p:stCondLst>
                                                <p:cond delay="0"/>
                                              </p:stCondLst>
                                            </p:cTn>
                                            <p:tgtEl>
                                              <p:spTgt spid="140"/>
                                            </p:tgtEl>
                                            <p:attrNameLst>
                                              <p:attrName>style.visibility</p:attrName>
                                            </p:attrNameLst>
                                          </p:cBhvr>
                                          <p:to>
                                            <p:strVal val="visible"/>
                                          </p:to>
                                        </p:set>
                                        <p:anim calcmode="lin" valueType="num" p14:bounceEnd="66000">
                                          <p:cBhvr additive="base">
                                            <p:cTn id="51" dur="600" fill="hold"/>
                                            <p:tgtEl>
                                              <p:spTgt spid="140"/>
                                            </p:tgtEl>
                                            <p:attrNameLst>
                                              <p:attrName>ppt_x</p:attrName>
                                            </p:attrNameLst>
                                          </p:cBhvr>
                                          <p:tavLst>
                                            <p:tav tm="0">
                                              <p:val>
                                                <p:strVal val="1+#ppt_w/2"/>
                                              </p:val>
                                            </p:tav>
                                            <p:tav tm="100000">
                                              <p:val>
                                                <p:strVal val="#ppt_x"/>
                                              </p:val>
                                            </p:tav>
                                          </p:tavLst>
                                        </p:anim>
                                        <p:anim calcmode="lin" valueType="num" p14:bounceEnd="66000">
                                          <p:cBhvr additive="base">
                                            <p:cTn id="52" dur="600" fill="hold"/>
                                            <p:tgtEl>
                                              <p:spTgt spid="140"/>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14:presetBounceEnd="66000">
                                      <p:stCondLst>
                                        <p:cond delay="1900"/>
                                      </p:stCondLst>
                                      <p:childTnLst>
                                        <p:set>
                                          <p:cBhvr>
                                            <p:cTn id="54" dur="1" fill="hold">
                                              <p:stCondLst>
                                                <p:cond delay="0"/>
                                              </p:stCondLst>
                                            </p:cTn>
                                            <p:tgtEl>
                                              <p:spTgt spid="144"/>
                                            </p:tgtEl>
                                            <p:attrNameLst>
                                              <p:attrName>style.visibility</p:attrName>
                                            </p:attrNameLst>
                                          </p:cBhvr>
                                          <p:to>
                                            <p:strVal val="visible"/>
                                          </p:to>
                                        </p:set>
                                        <p:anim calcmode="lin" valueType="num" p14:bounceEnd="66000">
                                          <p:cBhvr additive="base">
                                            <p:cTn id="55" dur="600" fill="hold"/>
                                            <p:tgtEl>
                                              <p:spTgt spid="144"/>
                                            </p:tgtEl>
                                            <p:attrNameLst>
                                              <p:attrName>ppt_x</p:attrName>
                                            </p:attrNameLst>
                                          </p:cBhvr>
                                          <p:tavLst>
                                            <p:tav tm="0">
                                              <p:val>
                                                <p:strVal val="1+#ppt_w/2"/>
                                              </p:val>
                                            </p:tav>
                                            <p:tav tm="100000">
                                              <p:val>
                                                <p:strVal val="#ppt_x"/>
                                              </p:val>
                                            </p:tav>
                                          </p:tavLst>
                                        </p:anim>
                                        <p:anim calcmode="lin" valueType="num" p14:bounceEnd="66000">
                                          <p:cBhvr additive="base">
                                            <p:cTn id="56" dur="600" fill="hold"/>
                                            <p:tgtEl>
                                              <p:spTgt spid="144"/>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14:presetBounceEnd="66000">
                                      <p:stCondLst>
                                        <p:cond delay="2200"/>
                                      </p:stCondLst>
                                      <p:childTnLst>
                                        <p:set>
                                          <p:cBhvr>
                                            <p:cTn id="58" dur="1" fill="hold">
                                              <p:stCondLst>
                                                <p:cond delay="0"/>
                                              </p:stCondLst>
                                            </p:cTn>
                                            <p:tgtEl>
                                              <p:spTgt spid="6"/>
                                            </p:tgtEl>
                                            <p:attrNameLst>
                                              <p:attrName>style.visibility</p:attrName>
                                            </p:attrNameLst>
                                          </p:cBhvr>
                                          <p:to>
                                            <p:strVal val="visible"/>
                                          </p:to>
                                        </p:set>
                                        <p:anim calcmode="lin" valueType="num" p14:bounceEnd="66000">
                                          <p:cBhvr additive="base">
                                            <p:cTn id="59" dur="600" fill="hold"/>
                                            <p:tgtEl>
                                              <p:spTgt spid="6"/>
                                            </p:tgtEl>
                                            <p:attrNameLst>
                                              <p:attrName>ppt_x</p:attrName>
                                            </p:attrNameLst>
                                          </p:cBhvr>
                                          <p:tavLst>
                                            <p:tav tm="0">
                                              <p:val>
                                                <p:strVal val="1+#ppt_w/2"/>
                                              </p:val>
                                            </p:tav>
                                            <p:tav tm="100000">
                                              <p:val>
                                                <p:strVal val="#ppt_x"/>
                                              </p:val>
                                            </p:tav>
                                          </p:tavLst>
                                        </p:anim>
                                        <p:anim calcmode="lin" valueType="num" p14:bounceEnd="66000">
                                          <p:cBhvr additive="base">
                                            <p:cTn id="60" dur="600" fill="hold"/>
                                            <p:tgtEl>
                                              <p:spTgt spid="6"/>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14:presetBounceEnd="66000">
                                      <p:stCondLst>
                                        <p:cond delay="2200"/>
                                      </p:stCondLst>
                                      <p:childTnLst>
                                        <p:set>
                                          <p:cBhvr>
                                            <p:cTn id="62" dur="1" fill="hold">
                                              <p:stCondLst>
                                                <p:cond delay="0"/>
                                              </p:stCondLst>
                                            </p:cTn>
                                            <p:tgtEl>
                                              <p:spTgt spid="125"/>
                                            </p:tgtEl>
                                            <p:attrNameLst>
                                              <p:attrName>style.visibility</p:attrName>
                                            </p:attrNameLst>
                                          </p:cBhvr>
                                          <p:to>
                                            <p:strVal val="visible"/>
                                          </p:to>
                                        </p:set>
                                        <p:anim calcmode="lin" valueType="num" p14:bounceEnd="66000">
                                          <p:cBhvr additive="base">
                                            <p:cTn id="63" dur="600" fill="hold"/>
                                            <p:tgtEl>
                                              <p:spTgt spid="125"/>
                                            </p:tgtEl>
                                            <p:attrNameLst>
                                              <p:attrName>ppt_x</p:attrName>
                                            </p:attrNameLst>
                                          </p:cBhvr>
                                          <p:tavLst>
                                            <p:tav tm="0">
                                              <p:val>
                                                <p:strVal val="1+#ppt_w/2"/>
                                              </p:val>
                                            </p:tav>
                                            <p:tav tm="100000">
                                              <p:val>
                                                <p:strVal val="#ppt_x"/>
                                              </p:val>
                                            </p:tav>
                                          </p:tavLst>
                                        </p:anim>
                                        <p:anim calcmode="lin" valueType="num" p14:bounceEnd="66000">
                                          <p:cBhvr additive="base">
                                            <p:cTn id="64" dur="600" fill="hold"/>
                                            <p:tgtEl>
                                              <p:spTgt spid="125"/>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14:presetBounceEnd="66000">
                                      <p:stCondLst>
                                        <p:cond delay="2200"/>
                                      </p:stCondLst>
                                      <p:childTnLst>
                                        <p:set>
                                          <p:cBhvr>
                                            <p:cTn id="66" dur="1" fill="hold">
                                              <p:stCondLst>
                                                <p:cond delay="0"/>
                                              </p:stCondLst>
                                            </p:cTn>
                                            <p:tgtEl>
                                              <p:spTgt spid="145"/>
                                            </p:tgtEl>
                                            <p:attrNameLst>
                                              <p:attrName>style.visibility</p:attrName>
                                            </p:attrNameLst>
                                          </p:cBhvr>
                                          <p:to>
                                            <p:strVal val="visible"/>
                                          </p:to>
                                        </p:set>
                                        <p:anim calcmode="lin" valueType="num" p14:bounceEnd="66000">
                                          <p:cBhvr additive="base">
                                            <p:cTn id="67" dur="600" fill="hold"/>
                                            <p:tgtEl>
                                              <p:spTgt spid="145"/>
                                            </p:tgtEl>
                                            <p:attrNameLst>
                                              <p:attrName>ppt_x</p:attrName>
                                            </p:attrNameLst>
                                          </p:cBhvr>
                                          <p:tavLst>
                                            <p:tav tm="0">
                                              <p:val>
                                                <p:strVal val="1+#ppt_w/2"/>
                                              </p:val>
                                            </p:tav>
                                            <p:tav tm="100000">
                                              <p:val>
                                                <p:strVal val="#ppt_x"/>
                                              </p:val>
                                            </p:tav>
                                          </p:tavLst>
                                        </p:anim>
                                        <p:anim calcmode="lin" valueType="num" p14:bounceEnd="66000">
                                          <p:cBhvr additive="base">
                                            <p:cTn id="68" dur="600" fill="hold"/>
                                            <p:tgtEl>
                                              <p:spTgt spid="145"/>
                                            </p:tgtEl>
                                            <p:attrNameLst>
                                              <p:attrName>ppt_y</p:attrName>
                                            </p:attrNameLst>
                                          </p:cBhvr>
                                          <p:tavLst>
                                            <p:tav tm="0">
                                              <p:val>
                                                <p:strVal val="#ppt_y"/>
                                              </p:val>
                                            </p:tav>
                                            <p:tav tm="100000">
                                              <p:val>
                                                <p:strVal val="#ppt_y"/>
                                              </p:val>
                                            </p:tav>
                                          </p:tavLst>
                                        </p:anim>
                                      </p:childTnLst>
                                    </p:cTn>
                                  </p:par>
                                  <p:par>
                                    <p:cTn id="69" presetID="2" presetClass="entr" presetSubtype="2" fill="hold" nodeType="withEffect" p14:presetBounceEnd="66000">
                                      <p:stCondLst>
                                        <p:cond delay="2500"/>
                                      </p:stCondLst>
                                      <p:childTnLst>
                                        <p:set>
                                          <p:cBhvr>
                                            <p:cTn id="70" dur="1" fill="hold">
                                              <p:stCondLst>
                                                <p:cond delay="0"/>
                                              </p:stCondLst>
                                            </p:cTn>
                                            <p:tgtEl>
                                              <p:spTgt spid="7"/>
                                            </p:tgtEl>
                                            <p:attrNameLst>
                                              <p:attrName>style.visibility</p:attrName>
                                            </p:attrNameLst>
                                          </p:cBhvr>
                                          <p:to>
                                            <p:strVal val="visible"/>
                                          </p:to>
                                        </p:set>
                                        <p:anim calcmode="lin" valueType="num" p14:bounceEnd="66000">
                                          <p:cBhvr additive="base">
                                            <p:cTn id="71" dur="600" fill="hold"/>
                                            <p:tgtEl>
                                              <p:spTgt spid="7"/>
                                            </p:tgtEl>
                                            <p:attrNameLst>
                                              <p:attrName>ppt_x</p:attrName>
                                            </p:attrNameLst>
                                          </p:cBhvr>
                                          <p:tavLst>
                                            <p:tav tm="0">
                                              <p:val>
                                                <p:strVal val="1+#ppt_w/2"/>
                                              </p:val>
                                            </p:tav>
                                            <p:tav tm="100000">
                                              <p:val>
                                                <p:strVal val="#ppt_x"/>
                                              </p:val>
                                            </p:tav>
                                          </p:tavLst>
                                        </p:anim>
                                        <p:anim calcmode="lin" valueType="num" p14:bounceEnd="66000">
                                          <p:cBhvr additive="base">
                                            <p:cTn id="72" dur="600" fill="hold"/>
                                            <p:tgtEl>
                                              <p:spTgt spid="7"/>
                                            </p:tgtEl>
                                            <p:attrNameLst>
                                              <p:attrName>ppt_y</p:attrName>
                                            </p:attrNameLst>
                                          </p:cBhvr>
                                          <p:tavLst>
                                            <p:tav tm="0">
                                              <p:val>
                                                <p:strVal val="#ppt_y"/>
                                              </p:val>
                                            </p:tav>
                                            <p:tav tm="100000">
                                              <p:val>
                                                <p:strVal val="#ppt_y"/>
                                              </p:val>
                                            </p:tav>
                                          </p:tavLst>
                                        </p:anim>
                                      </p:childTnLst>
                                    </p:cTn>
                                  </p:par>
                                  <p:par>
                                    <p:cTn id="73" presetID="2" presetClass="entr" presetSubtype="2" fill="hold" nodeType="withEffect" p14:presetBounceEnd="66000">
                                      <p:stCondLst>
                                        <p:cond delay="2500"/>
                                      </p:stCondLst>
                                      <p:childTnLst>
                                        <p:set>
                                          <p:cBhvr>
                                            <p:cTn id="74" dur="1" fill="hold">
                                              <p:stCondLst>
                                                <p:cond delay="0"/>
                                              </p:stCondLst>
                                            </p:cTn>
                                            <p:tgtEl>
                                              <p:spTgt spid="120"/>
                                            </p:tgtEl>
                                            <p:attrNameLst>
                                              <p:attrName>style.visibility</p:attrName>
                                            </p:attrNameLst>
                                          </p:cBhvr>
                                          <p:to>
                                            <p:strVal val="visible"/>
                                          </p:to>
                                        </p:set>
                                        <p:anim calcmode="lin" valueType="num" p14:bounceEnd="66000">
                                          <p:cBhvr additive="base">
                                            <p:cTn id="75" dur="600" fill="hold"/>
                                            <p:tgtEl>
                                              <p:spTgt spid="120"/>
                                            </p:tgtEl>
                                            <p:attrNameLst>
                                              <p:attrName>ppt_x</p:attrName>
                                            </p:attrNameLst>
                                          </p:cBhvr>
                                          <p:tavLst>
                                            <p:tav tm="0">
                                              <p:val>
                                                <p:strVal val="1+#ppt_w/2"/>
                                              </p:val>
                                            </p:tav>
                                            <p:tav tm="100000">
                                              <p:val>
                                                <p:strVal val="#ppt_x"/>
                                              </p:val>
                                            </p:tav>
                                          </p:tavLst>
                                        </p:anim>
                                        <p:anim calcmode="lin" valueType="num" p14:bounceEnd="66000">
                                          <p:cBhvr additive="base">
                                            <p:cTn id="76" dur="600" fill="hold"/>
                                            <p:tgtEl>
                                              <p:spTgt spid="120"/>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14:presetBounceEnd="66000">
                                      <p:stCondLst>
                                        <p:cond delay="2500"/>
                                      </p:stCondLst>
                                      <p:childTnLst>
                                        <p:set>
                                          <p:cBhvr>
                                            <p:cTn id="78" dur="1" fill="hold">
                                              <p:stCondLst>
                                                <p:cond delay="0"/>
                                              </p:stCondLst>
                                            </p:cTn>
                                            <p:tgtEl>
                                              <p:spTgt spid="146"/>
                                            </p:tgtEl>
                                            <p:attrNameLst>
                                              <p:attrName>style.visibility</p:attrName>
                                            </p:attrNameLst>
                                          </p:cBhvr>
                                          <p:to>
                                            <p:strVal val="visible"/>
                                          </p:to>
                                        </p:set>
                                        <p:anim calcmode="lin" valueType="num" p14:bounceEnd="66000">
                                          <p:cBhvr additive="base">
                                            <p:cTn id="79" dur="600" fill="hold"/>
                                            <p:tgtEl>
                                              <p:spTgt spid="146"/>
                                            </p:tgtEl>
                                            <p:attrNameLst>
                                              <p:attrName>ppt_x</p:attrName>
                                            </p:attrNameLst>
                                          </p:cBhvr>
                                          <p:tavLst>
                                            <p:tav tm="0">
                                              <p:val>
                                                <p:strVal val="1+#ppt_w/2"/>
                                              </p:val>
                                            </p:tav>
                                            <p:tav tm="100000">
                                              <p:val>
                                                <p:strVal val="#ppt_x"/>
                                              </p:val>
                                            </p:tav>
                                          </p:tavLst>
                                        </p:anim>
                                        <p:anim calcmode="lin" valueType="num" p14:bounceEnd="66000">
                                          <p:cBhvr additive="base">
                                            <p:cTn id="80" dur="600" fill="hold"/>
                                            <p:tgtEl>
                                              <p:spTgt spid="146"/>
                                            </p:tgtEl>
                                            <p:attrNameLst>
                                              <p:attrName>ppt_y</p:attrName>
                                            </p:attrNameLst>
                                          </p:cBhvr>
                                          <p:tavLst>
                                            <p:tav tm="0">
                                              <p:val>
                                                <p:strVal val="#ppt_y"/>
                                              </p:val>
                                            </p:tav>
                                            <p:tav tm="100000">
                                              <p:val>
                                                <p:strVal val="#ppt_y"/>
                                              </p:val>
                                            </p:tav>
                                          </p:tavLst>
                                        </p:anim>
                                      </p:childTnLst>
                                    </p:cTn>
                                  </p:par>
                                  <p:par>
                                    <p:cTn id="81" presetID="2" presetClass="entr" presetSubtype="2" fill="hold" nodeType="withEffect" p14:presetBounceEnd="66000">
                                      <p:stCondLst>
                                        <p:cond delay="2800"/>
                                      </p:stCondLst>
                                      <p:childTnLst>
                                        <p:set>
                                          <p:cBhvr>
                                            <p:cTn id="82" dur="1" fill="hold">
                                              <p:stCondLst>
                                                <p:cond delay="0"/>
                                              </p:stCondLst>
                                            </p:cTn>
                                            <p:tgtEl>
                                              <p:spTgt spid="8"/>
                                            </p:tgtEl>
                                            <p:attrNameLst>
                                              <p:attrName>style.visibility</p:attrName>
                                            </p:attrNameLst>
                                          </p:cBhvr>
                                          <p:to>
                                            <p:strVal val="visible"/>
                                          </p:to>
                                        </p:set>
                                        <p:anim calcmode="lin" valueType="num" p14:bounceEnd="66000">
                                          <p:cBhvr additive="base">
                                            <p:cTn id="83" dur="600" fill="hold"/>
                                            <p:tgtEl>
                                              <p:spTgt spid="8"/>
                                            </p:tgtEl>
                                            <p:attrNameLst>
                                              <p:attrName>ppt_x</p:attrName>
                                            </p:attrNameLst>
                                          </p:cBhvr>
                                          <p:tavLst>
                                            <p:tav tm="0">
                                              <p:val>
                                                <p:strVal val="1+#ppt_w/2"/>
                                              </p:val>
                                            </p:tav>
                                            <p:tav tm="100000">
                                              <p:val>
                                                <p:strVal val="#ppt_x"/>
                                              </p:val>
                                            </p:tav>
                                          </p:tavLst>
                                        </p:anim>
                                        <p:anim calcmode="lin" valueType="num" p14:bounceEnd="66000">
                                          <p:cBhvr additive="base">
                                            <p:cTn id="84" dur="600" fill="hold"/>
                                            <p:tgtEl>
                                              <p:spTgt spid="8"/>
                                            </p:tgtEl>
                                            <p:attrNameLst>
                                              <p:attrName>ppt_y</p:attrName>
                                            </p:attrNameLst>
                                          </p:cBhvr>
                                          <p:tavLst>
                                            <p:tav tm="0">
                                              <p:val>
                                                <p:strVal val="#ppt_y"/>
                                              </p:val>
                                            </p:tav>
                                            <p:tav tm="100000">
                                              <p:val>
                                                <p:strVal val="#ppt_y"/>
                                              </p:val>
                                            </p:tav>
                                          </p:tavLst>
                                        </p:anim>
                                      </p:childTnLst>
                                    </p:cTn>
                                  </p:par>
                                  <p:par>
                                    <p:cTn id="85" presetID="2" presetClass="entr" presetSubtype="2" fill="hold" grpId="0" nodeType="withEffect" p14:presetBounceEnd="66000">
                                      <p:stCondLst>
                                        <p:cond delay="2800"/>
                                      </p:stCondLst>
                                      <p:childTnLst>
                                        <p:set>
                                          <p:cBhvr>
                                            <p:cTn id="86" dur="1" fill="hold">
                                              <p:stCondLst>
                                                <p:cond delay="0"/>
                                              </p:stCondLst>
                                            </p:cTn>
                                            <p:tgtEl>
                                              <p:spTgt spid="137"/>
                                            </p:tgtEl>
                                            <p:attrNameLst>
                                              <p:attrName>style.visibility</p:attrName>
                                            </p:attrNameLst>
                                          </p:cBhvr>
                                          <p:to>
                                            <p:strVal val="visible"/>
                                          </p:to>
                                        </p:set>
                                        <p:anim calcmode="lin" valueType="num" p14:bounceEnd="66000">
                                          <p:cBhvr additive="base">
                                            <p:cTn id="87" dur="600" fill="hold"/>
                                            <p:tgtEl>
                                              <p:spTgt spid="137"/>
                                            </p:tgtEl>
                                            <p:attrNameLst>
                                              <p:attrName>ppt_x</p:attrName>
                                            </p:attrNameLst>
                                          </p:cBhvr>
                                          <p:tavLst>
                                            <p:tav tm="0">
                                              <p:val>
                                                <p:strVal val="1+#ppt_w/2"/>
                                              </p:val>
                                            </p:tav>
                                            <p:tav tm="100000">
                                              <p:val>
                                                <p:strVal val="#ppt_x"/>
                                              </p:val>
                                            </p:tav>
                                          </p:tavLst>
                                        </p:anim>
                                        <p:anim calcmode="lin" valueType="num" p14:bounceEnd="66000">
                                          <p:cBhvr additive="base">
                                            <p:cTn id="88" dur="600" fill="hold"/>
                                            <p:tgtEl>
                                              <p:spTgt spid="137"/>
                                            </p:tgtEl>
                                            <p:attrNameLst>
                                              <p:attrName>ppt_y</p:attrName>
                                            </p:attrNameLst>
                                          </p:cBhvr>
                                          <p:tavLst>
                                            <p:tav tm="0">
                                              <p:val>
                                                <p:strVal val="#ppt_y"/>
                                              </p:val>
                                            </p:tav>
                                            <p:tav tm="100000">
                                              <p:val>
                                                <p:strVal val="#ppt_y"/>
                                              </p:val>
                                            </p:tav>
                                          </p:tavLst>
                                        </p:anim>
                                      </p:childTnLst>
                                    </p:cTn>
                                  </p:par>
                                  <p:par>
                                    <p:cTn id="89" presetID="2" presetClass="entr" presetSubtype="2" fill="hold" grpId="0" nodeType="withEffect" p14:presetBounceEnd="66000">
                                      <p:stCondLst>
                                        <p:cond delay="2800"/>
                                      </p:stCondLst>
                                      <p:childTnLst>
                                        <p:set>
                                          <p:cBhvr>
                                            <p:cTn id="90" dur="1" fill="hold">
                                              <p:stCondLst>
                                                <p:cond delay="0"/>
                                              </p:stCondLst>
                                            </p:cTn>
                                            <p:tgtEl>
                                              <p:spTgt spid="147"/>
                                            </p:tgtEl>
                                            <p:attrNameLst>
                                              <p:attrName>style.visibility</p:attrName>
                                            </p:attrNameLst>
                                          </p:cBhvr>
                                          <p:to>
                                            <p:strVal val="visible"/>
                                          </p:to>
                                        </p:set>
                                        <p:anim calcmode="lin" valueType="num" p14:bounceEnd="66000">
                                          <p:cBhvr additive="base">
                                            <p:cTn id="91" dur="600" fill="hold"/>
                                            <p:tgtEl>
                                              <p:spTgt spid="147"/>
                                            </p:tgtEl>
                                            <p:attrNameLst>
                                              <p:attrName>ppt_x</p:attrName>
                                            </p:attrNameLst>
                                          </p:cBhvr>
                                          <p:tavLst>
                                            <p:tav tm="0">
                                              <p:val>
                                                <p:strVal val="1+#ppt_w/2"/>
                                              </p:val>
                                            </p:tav>
                                            <p:tav tm="100000">
                                              <p:val>
                                                <p:strVal val="#ppt_x"/>
                                              </p:val>
                                            </p:tav>
                                          </p:tavLst>
                                        </p:anim>
                                        <p:anim calcmode="lin" valueType="num" p14:bounceEnd="66000">
                                          <p:cBhvr additive="base">
                                            <p:cTn id="92" dur="600" fill="hold"/>
                                            <p:tgtEl>
                                              <p:spTgt spid="147"/>
                                            </p:tgtEl>
                                            <p:attrNameLst>
                                              <p:attrName>ppt_y</p:attrName>
                                            </p:attrNameLst>
                                          </p:cBhvr>
                                          <p:tavLst>
                                            <p:tav tm="0">
                                              <p:val>
                                                <p:strVal val="#ppt_y"/>
                                              </p:val>
                                            </p:tav>
                                            <p:tav tm="100000">
                                              <p:val>
                                                <p:strVal val="#ppt_y"/>
                                              </p:val>
                                            </p:tav>
                                          </p:tavLst>
                                        </p:anim>
                                      </p:childTnLst>
                                    </p:cTn>
                                  </p:par>
                                  <p:par>
                                    <p:cTn id="93" presetID="2" presetClass="entr" presetSubtype="2" fill="hold" nodeType="withEffect" p14:presetBounceEnd="66000">
                                      <p:stCondLst>
                                        <p:cond delay="3100"/>
                                      </p:stCondLst>
                                      <p:childTnLst>
                                        <p:set>
                                          <p:cBhvr>
                                            <p:cTn id="94" dur="1" fill="hold">
                                              <p:stCondLst>
                                                <p:cond delay="0"/>
                                              </p:stCondLst>
                                            </p:cTn>
                                            <p:tgtEl>
                                              <p:spTgt spid="9"/>
                                            </p:tgtEl>
                                            <p:attrNameLst>
                                              <p:attrName>style.visibility</p:attrName>
                                            </p:attrNameLst>
                                          </p:cBhvr>
                                          <p:to>
                                            <p:strVal val="visible"/>
                                          </p:to>
                                        </p:set>
                                        <p:anim calcmode="lin" valueType="num" p14:bounceEnd="66000">
                                          <p:cBhvr additive="base">
                                            <p:cTn id="95" dur="600" fill="hold"/>
                                            <p:tgtEl>
                                              <p:spTgt spid="9"/>
                                            </p:tgtEl>
                                            <p:attrNameLst>
                                              <p:attrName>ppt_x</p:attrName>
                                            </p:attrNameLst>
                                          </p:cBhvr>
                                          <p:tavLst>
                                            <p:tav tm="0">
                                              <p:val>
                                                <p:strVal val="1+#ppt_w/2"/>
                                              </p:val>
                                            </p:tav>
                                            <p:tav tm="100000">
                                              <p:val>
                                                <p:strVal val="#ppt_x"/>
                                              </p:val>
                                            </p:tav>
                                          </p:tavLst>
                                        </p:anim>
                                        <p:anim calcmode="lin" valueType="num" p14:bounceEnd="66000">
                                          <p:cBhvr additive="base">
                                            <p:cTn id="96" dur="600" fill="hold"/>
                                            <p:tgtEl>
                                              <p:spTgt spid="9"/>
                                            </p:tgtEl>
                                            <p:attrNameLst>
                                              <p:attrName>ppt_y</p:attrName>
                                            </p:attrNameLst>
                                          </p:cBhvr>
                                          <p:tavLst>
                                            <p:tav tm="0">
                                              <p:val>
                                                <p:strVal val="#ppt_y"/>
                                              </p:val>
                                            </p:tav>
                                            <p:tav tm="100000">
                                              <p:val>
                                                <p:strVal val="#ppt_y"/>
                                              </p:val>
                                            </p:tav>
                                          </p:tavLst>
                                        </p:anim>
                                      </p:childTnLst>
                                    </p:cTn>
                                  </p:par>
                                  <p:par>
                                    <p:cTn id="97" presetID="2" presetClass="entr" presetSubtype="2" fill="hold" grpId="0" nodeType="withEffect" p14:presetBounceEnd="66000">
                                      <p:stCondLst>
                                        <p:cond delay="3100"/>
                                      </p:stCondLst>
                                      <p:childTnLst>
                                        <p:set>
                                          <p:cBhvr>
                                            <p:cTn id="98" dur="1" fill="hold">
                                              <p:stCondLst>
                                                <p:cond delay="0"/>
                                              </p:stCondLst>
                                            </p:cTn>
                                            <p:tgtEl>
                                              <p:spTgt spid="134"/>
                                            </p:tgtEl>
                                            <p:attrNameLst>
                                              <p:attrName>style.visibility</p:attrName>
                                            </p:attrNameLst>
                                          </p:cBhvr>
                                          <p:to>
                                            <p:strVal val="visible"/>
                                          </p:to>
                                        </p:set>
                                        <p:anim calcmode="lin" valueType="num" p14:bounceEnd="66000">
                                          <p:cBhvr additive="base">
                                            <p:cTn id="99" dur="600" fill="hold"/>
                                            <p:tgtEl>
                                              <p:spTgt spid="134"/>
                                            </p:tgtEl>
                                            <p:attrNameLst>
                                              <p:attrName>ppt_x</p:attrName>
                                            </p:attrNameLst>
                                          </p:cBhvr>
                                          <p:tavLst>
                                            <p:tav tm="0">
                                              <p:val>
                                                <p:strVal val="1+#ppt_w/2"/>
                                              </p:val>
                                            </p:tav>
                                            <p:tav tm="100000">
                                              <p:val>
                                                <p:strVal val="#ppt_x"/>
                                              </p:val>
                                            </p:tav>
                                          </p:tavLst>
                                        </p:anim>
                                        <p:anim calcmode="lin" valueType="num" p14:bounceEnd="66000">
                                          <p:cBhvr additive="base">
                                            <p:cTn id="100" dur="600" fill="hold"/>
                                            <p:tgtEl>
                                              <p:spTgt spid="134"/>
                                            </p:tgtEl>
                                            <p:attrNameLst>
                                              <p:attrName>ppt_y</p:attrName>
                                            </p:attrNameLst>
                                          </p:cBhvr>
                                          <p:tavLst>
                                            <p:tav tm="0">
                                              <p:val>
                                                <p:strVal val="#ppt_y"/>
                                              </p:val>
                                            </p:tav>
                                            <p:tav tm="100000">
                                              <p:val>
                                                <p:strVal val="#ppt_y"/>
                                              </p:val>
                                            </p:tav>
                                          </p:tavLst>
                                        </p:anim>
                                      </p:childTnLst>
                                    </p:cTn>
                                  </p:par>
                                  <p:par>
                                    <p:cTn id="101" presetID="2" presetClass="entr" presetSubtype="2" fill="hold" grpId="0" nodeType="withEffect" p14:presetBounceEnd="66000">
                                      <p:stCondLst>
                                        <p:cond delay="3100"/>
                                      </p:stCondLst>
                                      <p:childTnLst>
                                        <p:set>
                                          <p:cBhvr>
                                            <p:cTn id="102" dur="1" fill="hold">
                                              <p:stCondLst>
                                                <p:cond delay="0"/>
                                              </p:stCondLst>
                                            </p:cTn>
                                            <p:tgtEl>
                                              <p:spTgt spid="148"/>
                                            </p:tgtEl>
                                            <p:attrNameLst>
                                              <p:attrName>style.visibility</p:attrName>
                                            </p:attrNameLst>
                                          </p:cBhvr>
                                          <p:to>
                                            <p:strVal val="visible"/>
                                          </p:to>
                                        </p:set>
                                        <p:anim calcmode="lin" valueType="num" p14:bounceEnd="66000">
                                          <p:cBhvr additive="base">
                                            <p:cTn id="103" dur="600" fill="hold"/>
                                            <p:tgtEl>
                                              <p:spTgt spid="148"/>
                                            </p:tgtEl>
                                            <p:attrNameLst>
                                              <p:attrName>ppt_x</p:attrName>
                                            </p:attrNameLst>
                                          </p:cBhvr>
                                          <p:tavLst>
                                            <p:tav tm="0">
                                              <p:val>
                                                <p:strVal val="1+#ppt_w/2"/>
                                              </p:val>
                                            </p:tav>
                                            <p:tav tm="100000">
                                              <p:val>
                                                <p:strVal val="#ppt_x"/>
                                              </p:val>
                                            </p:tav>
                                          </p:tavLst>
                                        </p:anim>
                                        <p:anim calcmode="lin" valueType="num" p14:bounceEnd="66000">
                                          <p:cBhvr additive="base">
                                            <p:cTn id="104" dur="600" fill="hold"/>
                                            <p:tgtEl>
                                              <p:spTgt spid="1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bldLvl="0" animBg="1"/>
          <p:bldP spid="128" grpId="0" bldLvl="0" animBg="1"/>
          <p:bldP spid="131" grpId="0" bldLvl="0" animBg="1"/>
          <p:bldP spid="134" grpId="0" bldLvl="0" animBg="1"/>
          <p:bldP spid="137" grpId="0" bldLvl="0" animBg="1"/>
          <p:bldP spid="140" grpId="0" bldLvl="0" animBg="1"/>
          <p:bldP spid="141" grpId="0"/>
          <p:bldP spid="142" grpId="0"/>
          <p:bldP spid="143" grpId="0"/>
          <p:bldP spid="144" grpId="0"/>
          <p:bldP spid="145" grpId="0"/>
          <p:bldP spid="146" grpId="0"/>
          <p:bldP spid="147" grpId="0"/>
          <p:bldP spid="148" grpId="0"/>
          <p:bldP spid="40"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1000" fill="hold"/>
                                            <p:tgtEl>
                                              <p:spTgt spid="40"/>
                                            </p:tgtEl>
                                            <p:attrNameLst>
                                              <p:attrName>ppt_x</p:attrName>
                                            </p:attrNameLst>
                                          </p:cBhvr>
                                          <p:tavLst>
                                            <p:tav tm="0">
                                              <p:val>
                                                <p:strVal val="#ppt_x"/>
                                              </p:val>
                                            </p:tav>
                                            <p:tav tm="100000">
                                              <p:val>
                                                <p:strVal val="#ppt_x"/>
                                              </p:val>
                                            </p:tav>
                                          </p:tavLst>
                                        </p:anim>
                                        <p:anim calcmode="lin" valueType="num">
                                          <p:cBhvr additive="base">
                                            <p:cTn id="8" dur="1000" fill="hold"/>
                                            <p:tgtEl>
                                              <p:spTgt spid="40"/>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10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600" fill="hold"/>
                                            <p:tgtEl>
                                              <p:spTgt spid="2"/>
                                            </p:tgtEl>
                                            <p:attrNameLst>
                                              <p:attrName>ppt_x</p:attrName>
                                            </p:attrNameLst>
                                          </p:cBhvr>
                                          <p:tavLst>
                                            <p:tav tm="0">
                                              <p:val>
                                                <p:strVal val="1+#ppt_w/2"/>
                                              </p:val>
                                            </p:tav>
                                            <p:tav tm="100000">
                                              <p:val>
                                                <p:strVal val="#ppt_x"/>
                                              </p:val>
                                            </p:tav>
                                          </p:tavLst>
                                        </p:anim>
                                        <p:anim calcmode="lin" valueType="num">
                                          <p:cBhvr additive="base">
                                            <p:cTn id="12" dur="60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1000"/>
                                      </p:stCondLst>
                                      <p:childTnLst>
                                        <p:set>
                                          <p:cBhvr>
                                            <p:cTn id="14" dur="1" fill="hold">
                                              <p:stCondLst>
                                                <p:cond delay="0"/>
                                              </p:stCondLst>
                                            </p:cTn>
                                            <p:tgtEl>
                                              <p:spTgt spid="115"/>
                                            </p:tgtEl>
                                            <p:attrNameLst>
                                              <p:attrName>style.visibility</p:attrName>
                                            </p:attrNameLst>
                                          </p:cBhvr>
                                          <p:to>
                                            <p:strVal val="visible"/>
                                          </p:to>
                                        </p:set>
                                        <p:anim calcmode="lin" valueType="num">
                                          <p:cBhvr additive="base">
                                            <p:cTn id="15" dur="600" fill="hold"/>
                                            <p:tgtEl>
                                              <p:spTgt spid="115"/>
                                            </p:tgtEl>
                                            <p:attrNameLst>
                                              <p:attrName>ppt_x</p:attrName>
                                            </p:attrNameLst>
                                          </p:cBhvr>
                                          <p:tavLst>
                                            <p:tav tm="0">
                                              <p:val>
                                                <p:strVal val="1+#ppt_w/2"/>
                                              </p:val>
                                            </p:tav>
                                            <p:tav tm="100000">
                                              <p:val>
                                                <p:strVal val="#ppt_x"/>
                                              </p:val>
                                            </p:tav>
                                          </p:tavLst>
                                        </p:anim>
                                        <p:anim calcmode="lin" valueType="num">
                                          <p:cBhvr additive="base">
                                            <p:cTn id="16" dur="600" fill="hold"/>
                                            <p:tgtEl>
                                              <p:spTgt spid="115"/>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1000"/>
                                      </p:stCondLst>
                                      <p:childTnLst>
                                        <p:set>
                                          <p:cBhvr>
                                            <p:cTn id="18" dur="1" fill="hold">
                                              <p:stCondLst>
                                                <p:cond delay="0"/>
                                              </p:stCondLst>
                                            </p:cTn>
                                            <p:tgtEl>
                                              <p:spTgt spid="141"/>
                                            </p:tgtEl>
                                            <p:attrNameLst>
                                              <p:attrName>style.visibility</p:attrName>
                                            </p:attrNameLst>
                                          </p:cBhvr>
                                          <p:to>
                                            <p:strVal val="visible"/>
                                          </p:to>
                                        </p:set>
                                        <p:anim calcmode="lin" valueType="num">
                                          <p:cBhvr additive="base">
                                            <p:cTn id="19" dur="600" fill="hold"/>
                                            <p:tgtEl>
                                              <p:spTgt spid="141"/>
                                            </p:tgtEl>
                                            <p:attrNameLst>
                                              <p:attrName>ppt_x</p:attrName>
                                            </p:attrNameLst>
                                          </p:cBhvr>
                                          <p:tavLst>
                                            <p:tav tm="0">
                                              <p:val>
                                                <p:strVal val="1+#ppt_w/2"/>
                                              </p:val>
                                            </p:tav>
                                            <p:tav tm="100000">
                                              <p:val>
                                                <p:strVal val="#ppt_x"/>
                                              </p:val>
                                            </p:tav>
                                          </p:tavLst>
                                        </p:anim>
                                        <p:anim calcmode="lin" valueType="num">
                                          <p:cBhvr additive="base">
                                            <p:cTn id="20" dur="600" fill="hold"/>
                                            <p:tgtEl>
                                              <p:spTgt spid="141"/>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130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600" fill="hold"/>
                                            <p:tgtEl>
                                              <p:spTgt spid="3"/>
                                            </p:tgtEl>
                                            <p:attrNameLst>
                                              <p:attrName>ppt_x</p:attrName>
                                            </p:attrNameLst>
                                          </p:cBhvr>
                                          <p:tavLst>
                                            <p:tav tm="0">
                                              <p:val>
                                                <p:strVal val="1+#ppt_w/2"/>
                                              </p:val>
                                            </p:tav>
                                            <p:tav tm="100000">
                                              <p:val>
                                                <p:strVal val="#ppt_x"/>
                                              </p:val>
                                            </p:tav>
                                          </p:tavLst>
                                        </p:anim>
                                        <p:anim calcmode="lin" valueType="num">
                                          <p:cBhvr additive="base">
                                            <p:cTn id="24" dur="600" fill="hold"/>
                                            <p:tgtEl>
                                              <p:spTgt spid="3"/>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300"/>
                                      </p:stCondLst>
                                      <p:childTnLst>
                                        <p:set>
                                          <p:cBhvr>
                                            <p:cTn id="26" dur="1" fill="hold">
                                              <p:stCondLst>
                                                <p:cond delay="0"/>
                                              </p:stCondLst>
                                            </p:cTn>
                                            <p:tgtEl>
                                              <p:spTgt spid="128"/>
                                            </p:tgtEl>
                                            <p:attrNameLst>
                                              <p:attrName>style.visibility</p:attrName>
                                            </p:attrNameLst>
                                          </p:cBhvr>
                                          <p:to>
                                            <p:strVal val="visible"/>
                                          </p:to>
                                        </p:set>
                                        <p:anim calcmode="lin" valueType="num">
                                          <p:cBhvr additive="base">
                                            <p:cTn id="27" dur="600" fill="hold"/>
                                            <p:tgtEl>
                                              <p:spTgt spid="128"/>
                                            </p:tgtEl>
                                            <p:attrNameLst>
                                              <p:attrName>ppt_x</p:attrName>
                                            </p:attrNameLst>
                                          </p:cBhvr>
                                          <p:tavLst>
                                            <p:tav tm="0">
                                              <p:val>
                                                <p:strVal val="1+#ppt_w/2"/>
                                              </p:val>
                                            </p:tav>
                                            <p:tav tm="100000">
                                              <p:val>
                                                <p:strVal val="#ppt_x"/>
                                              </p:val>
                                            </p:tav>
                                          </p:tavLst>
                                        </p:anim>
                                        <p:anim calcmode="lin" valueType="num">
                                          <p:cBhvr additive="base">
                                            <p:cTn id="28" dur="600" fill="hold"/>
                                            <p:tgtEl>
                                              <p:spTgt spid="128"/>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1300"/>
                                      </p:stCondLst>
                                      <p:childTnLst>
                                        <p:set>
                                          <p:cBhvr>
                                            <p:cTn id="30" dur="1" fill="hold">
                                              <p:stCondLst>
                                                <p:cond delay="0"/>
                                              </p:stCondLst>
                                            </p:cTn>
                                            <p:tgtEl>
                                              <p:spTgt spid="142"/>
                                            </p:tgtEl>
                                            <p:attrNameLst>
                                              <p:attrName>style.visibility</p:attrName>
                                            </p:attrNameLst>
                                          </p:cBhvr>
                                          <p:to>
                                            <p:strVal val="visible"/>
                                          </p:to>
                                        </p:set>
                                        <p:anim calcmode="lin" valueType="num">
                                          <p:cBhvr additive="base">
                                            <p:cTn id="31" dur="600" fill="hold"/>
                                            <p:tgtEl>
                                              <p:spTgt spid="142"/>
                                            </p:tgtEl>
                                            <p:attrNameLst>
                                              <p:attrName>ppt_x</p:attrName>
                                            </p:attrNameLst>
                                          </p:cBhvr>
                                          <p:tavLst>
                                            <p:tav tm="0">
                                              <p:val>
                                                <p:strVal val="1+#ppt_w/2"/>
                                              </p:val>
                                            </p:tav>
                                            <p:tav tm="100000">
                                              <p:val>
                                                <p:strVal val="#ppt_x"/>
                                              </p:val>
                                            </p:tav>
                                          </p:tavLst>
                                        </p:anim>
                                        <p:anim calcmode="lin" valueType="num">
                                          <p:cBhvr additive="base">
                                            <p:cTn id="32" dur="600" fill="hold"/>
                                            <p:tgtEl>
                                              <p:spTgt spid="142"/>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160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600" fill="hold"/>
                                            <p:tgtEl>
                                              <p:spTgt spid="4"/>
                                            </p:tgtEl>
                                            <p:attrNameLst>
                                              <p:attrName>ppt_x</p:attrName>
                                            </p:attrNameLst>
                                          </p:cBhvr>
                                          <p:tavLst>
                                            <p:tav tm="0">
                                              <p:val>
                                                <p:strVal val="1+#ppt_w/2"/>
                                              </p:val>
                                            </p:tav>
                                            <p:tav tm="100000">
                                              <p:val>
                                                <p:strVal val="#ppt_x"/>
                                              </p:val>
                                            </p:tav>
                                          </p:tavLst>
                                        </p:anim>
                                        <p:anim calcmode="lin" valueType="num">
                                          <p:cBhvr additive="base">
                                            <p:cTn id="36" dur="600" fill="hold"/>
                                            <p:tgtEl>
                                              <p:spTgt spid="4"/>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1600"/>
                                      </p:stCondLst>
                                      <p:childTnLst>
                                        <p:set>
                                          <p:cBhvr>
                                            <p:cTn id="38" dur="1" fill="hold">
                                              <p:stCondLst>
                                                <p:cond delay="0"/>
                                              </p:stCondLst>
                                            </p:cTn>
                                            <p:tgtEl>
                                              <p:spTgt spid="131"/>
                                            </p:tgtEl>
                                            <p:attrNameLst>
                                              <p:attrName>style.visibility</p:attrName>
                                            </p:attrNameLst>
                                          </p:cBhvr>
                                          <p:to>
                                            <p:strVal val="visible"/>
                                          </p:to>
                                        </p:set>
                                        <p:anim calcmode="lin" valueType="num">
                                          <p:cBhvr additive="base">
                                            <p:cTn id="39" dur="600" fill="hold"/>
                                            <p:tgtEl>
                                              <p:spTgt spid="131"/>
                                            </p:tgtEl>
                                            <p:attrNameLst>
                                              <p:attrName>ppt_x</p:attrName>
                                            </p:attrNameLst>
                                          </p:cBhvr>
                                          <p:tavLst>
                                            <p:tav tm="0">
                                              <p:val>
                                                <p:strVal val="1+#ppt_w/2"/>
                                              </p:val>
                                            </p:tav>
                                            <p:tav tm="100000">
                                              <p:val>
                                                <p:strVal val="#ppt_x"/>
                                              </p:val>
                                            </p:tav>
                                          </p:tavLst>
                                        </p:anim>
                                        <p:anim calcmode="lin" valueType="num">
                                          <p:cBhvr additive="base">
                                            <p:cTn id="40" dur="600" fill="hold"/>
                                            <p:tgtEl>
                                              <p:spTgt spid="131"/>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1600"/>
                                      </p:stCondLst>
                                      <p:childTnLst>
                                        <p:set>
                                          <p:cBhvr>
                                            <p:cTn id="42" dur="1" fill="hold">
                                              <p:stCondLst>
                                                <p:cond delay="0"/>
                                              </p:stCondLst>
                                            </p:cTn>
                                            <p:tgtEl>
                                              <p:spTgt spid="143"/>
                                            </p:tgtEl>
                                            <p:attrNameLst>
                                              <p:attrName>style.visibility</p:attrName>
                                            </p:attrNameLst>
                                          </p:cBhvr>
                                          <p:to>
                                            <p:strVal val="visible"/>
                                          </p:to>
                                        </p:set>
                                        <p:anim calcmode="lin" valueType="num">
                                          <p:cBhvr additive="base">
                                            <p:cTn id="43" dur="600" fill="hold"/>
                                            <p:tgtEl>
                                              <p:spTgt spid="143"/>
                                            </p:tgtEl>
                                            <p:attrNameLst>
                                              <p:attrName>ppt_x</p:attrName>
                                            </p:attrNameLst>
                                          </p:cBhvr>
                                          <p:tavLst>
                                            <p:tav tm="0">
                                              <p:val>
                                                <p:strVal val="1+#ppt_w/2"/>
                                              </p:val>
                                            </p:tav>
                                            <p:tav tm="100000">
                                              <p:val>
                                                <p:strVal val="#ppt_x"/>
                                              </p:val>
                                            </p:tav>
                                          </p:tavLst>
                                        </p:anim>
                                        <p:anim calcmode="lin" valueType="num">
                                          <p:cBhvr additive="base">
                                            <p:cTn id="44" dur="600" fill="hold"/>
                                            <p:tgtEl>
                                              <p:spTgt spid="143"/>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190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600" fill="hold"/>
                                            <p:tgtEl>
                                              <p:spTgt spid="5"/>
                                            </p:tgtEl>
                                            <p:attrNameLst>
                                              <p:attrName>ppt_x</p:attrName>
                                            </p:attrNameLst>
                                          </p:cBhvr>
                                          <p:tavLst>
                                            <p:tav tm="0">
                                              <p:val>
                                                <p:strVal val="1+#ppt_w/2"/>
                                              </p:val>
                                            </p:tav>
                                            <p:tav tm="100000">
                                              <p:val>
                                                <p:strVal val="#ppt_x"/>
                                              </p:val>
                                            </p:tav>
                                          </p:tavLst>
                                        </p:anim>
                                        <p:anim calcmode="lin" valueType="num">
                                          <p:cBhvr additive="base">
                                            <p:cTn id="48" dur="600" fill="hold"/>
                                            <p:tgtEl>
                                              <p:spTgt spid="5"/>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1900"/>
                                      </p:stCondLst>
                                      <p:childTnLst>
                                        <p:set>
                                          <p:cBhvr>
                                            <p:cTn id="50" dur="1" fill="hold">
                                              <p:stCondLst>
                                                <p:cond delay="0"/>
                                              </p:stCondLst>
                                            </p:cTn>
                                            <p:tgtEl>
                                              <p:spTgt spid="140"/>
                                            </p:tgtEl>
                                            <p:attrNameLst>
                                              <p:attrName>style.visibility</p:attrName>
                                            </p:attrNameLst>
                                          </p:cBhvr>
                                          <p:to>
                                            <p:strVal val="visible"/>
                                          </p:to>
                                        </p:set>
                                        <p:anim calcmode="lin" valueType="num">
                                          <p:cBhvr additive="base">
                                            <p:cTn id="51" dur="600" fill="hold"/>
                                            <p:tgtEl>
                                              <p:spTgt spid="140"/>
                                            </p:tgtEl>
                                            <p:attrNameLst>
                                              <p:attrName>ppt_x</p:attrName>
                                            </p:attrNameLst>
                                          </p:cBhvr>
                                          <p:tavLst>
                                            <p:tav tm="0">
                                              <p:val>
                                                <p:strVal val="1+#ppt_w/2"/>
                                              </p:val>
                                            </p:tav>
                                            <p:tav tm="100000">
                                              <p:val>
                                                <p:strVal val="#ppt_x"/>
                                              </p:val>
                                            </p:tav>
                                          </p:tavLst>
                                        </p:anim>
                                        <p:anim calcmode="lin" valueType="num">
                                          <p:cBhvr additive="base">
                                            <p:cTn id="52" dur="600" fill="hold"/>
                                            <p:tgtEl>
                                              <p:spTgt spid="140"/>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1900"/>
                                      </p:stCondLst>
                                      <p:childTnLst>
                                        <p:set>
                                          <p:cBhvr>
                                            <p:cTn id="54" dur="1" fill="hold">
                                              <p:stCondLst>
                                                <p:cond delay="0"/>
                                              </p:stCondLst>
                                            </p:cTn>
                                            <p:tgtEl>
                                              <p:spTgt spid="144"/>
                                            </p:tgtEl>
                                            <p:attrNameLst>
                                              <p:attrName>style.visibility</p:attrName>
                                            </p:attrNameLst>
                                          </p:cBhvr>
                                          <p:to>
                                            <p:strVal val="visible"/>
                                          </p:to>
                                        </p:set>
                                        <p:anim calcmode="lin" valueType="num">
                                          <p:cBhvr additive="base">
                                            <p:cTn id="55" dur="600" fill="hold"/>
                                            <p:tgtEl>
                                              <p:spTgt spid="144"/>
                                            </p:tgtEl>
                                            <p:attrNameLst>
                                              <p:attrName>ppt_x</p:attrName>
                                            </p:attrNameLst>
                                          </p:cBhvr>
                                          <p:tavLst>
                                            <p:tav tm="0">
                                              <p:val>
                                                <p:strVal val="1+#ppt_w/2"/>
                                              </p:val>
                                            </p:tav>
                                            <p:tav tm="100000">
                                              <p:val>
                                                <p:strVal val="#ppt_x"/>
                                              </p:val>
                                            </p:tav>
                                          </p:tavLst>
                                        </p:anim>
                                        <p:anim calcmode="lin" valueType="num">
                                          <p:cBhvr additive="base">
                                            <p:cTn id="56" dur="600" fill="hold"/>
                                            <p:tgtEl>
                                              <p:spTgt spid="144"/>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2200"/>
                                      </p:stCondLst>
                                      <p:childTnLst>
                                        <p:set>
                                          <p:cBhvr>
                                            <p:cTn id="58" dur="1" fill="hold">
                                              <p:stCondLst>
                                                <p:cond delay="0"/>
                                              </p:stCondLst>
                                            </p:cTn>
                                            <p:tgtEl>
                                              <p:spTgt spid="6"/>
                                            </p:tgtEl>
                                            <p:attrNameLst>
                                              <p:attrName>style.visibility</p:attrName>
                                            </p:attrNameLst>
                                          </p:cBhvr>
                                          <p:to>
                                            <p:strVal val="visible"/>
                                          </p:to>
                                        </p:set>
                                        <p:anim calcmode="lin" valueType="num">
                                          <p:cBhvr additive="base">
                                            <p:cTn id="59" dur="600" fill="hold"/>
                                            <p:tgtEl>
                                              <p:spTgt spid="6"/>
                                            </p:tgtEl>
                                            <p:attrNameLst>
                                              <p:attrName>ppt_x</p:attrName>
                                            </p:attrNameLst>
                                          </p:cBhvr>
                                          <p:tavLst>
                                            <p:tav tm="0">
                                              <p:val>
                                                <p:strVal val="1+#ppt_w/2"/>
                                              </p:val>
                                            </p:tav>
                                            <p:tav tm="100000">
                                              <p:val>
                                                <p:strVal val="#ppt_x"/>
                                              </p:val>
                                            </p:tav>
                                          </p:tavLst>
                                        </p:anim>
                                        <p:anim calcmode="lin" valueType="num">
                                          <p:cBhvr additive="base">
                                            <p:cTn id="60" dur="600" fill="hold"/>
                                            <p:tgtEl>
                                              <p:spTgt spid="6"/>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2200"/>
                                      </p:stCondLst>
                                      <p:childTnLst>
                                        <p:set>
                                          <p:cBhvr>
                                            <p:cTn id="62" dur="1" fill="hold">
                                              <p:stCondLst>
                                                <p:cond delay="0"/>
                                              </p:stCondLst>
                                            </p:cTn>
                                            <p:tgtEl>
                                              <p:spTgt spid="125"/>
                                            </p:tgtEl>
                                            <p:attrNameLst>
                                              <p:attrName>style.visibility</p:attrName>
                                            </p:attrNameLst>
                                          </p:cBhvr>
                                          <p:to>
                                            <p:strVal val="visible"/>
                                          </p:to>
                                        </p:set>
                                        <p:anim calcmode="lin" valueType="num">
                                          <p:cBhvr additive="base">
                                            <p:cTn id="63" dur="600" fill="hold"/>
                                            <p:tgtEl>
                                              <p:spTgt spid="125"/>
                                            </p:tgtEl>
                                            <p:attrNameLst>
                                              <p:attrName>ppt_x</p:attrName>
                                            </p:attrNameLst>
                                          </p:cBhvr>
                                          <p:tavLst>
                                            <p:tav tm="0">
                                              <p:val>
                                                <p:strVal val="1+#ppt_w/2"/>
                                              </p:val>
                                            </p:tav>
                                            <p:tav tm="100000">
                                              <p:val>
                                                <p:strVal val="#ppt_x"/>
                                              </p:val>
                                            </p:tav>
                                          </p:tavLst>
                                        </p:anim>
                                        <p:anim calcmode="lin" valueType="num">
                                          <p:cBhvr additive="base">
                                            <p:cTn id="64" dur="600" fill="hold"/>
                                            <p:tgtEl>
                                              <p:spTgt spid="125"/>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2200"/>
                                      </p:stCondLst>
                                      <p:childTnLst>
                                        <p:set>
                                          <p:cBhvr>
                                            <p:cTn id="66" dur="1" fill="hold">
                                              <p:stCondLst>
                                                <p:cond delay="0"/>
                                              </p:stCondLst>
                                            </p:cTn>
                                            <p:tgtEl>
                                              <p:spTgt spid="145"/>
                                            </p:tgtEl>
                                            <p:attrNameLst>
                                              <p:attrName>style.visibility</p:attrName>
                                            </p:attrNameLst>
                                          </p:cBhvr>
                                          <p:to>
                                            <p:strVal val="visible"/>
                                          </p:to>
                                        </p:set>
                                        <p:anim calcmode="lin" valueType="num">
                                          <p:cBhvr additive="base">
                                            <p:cTn id="67" dur="600" fill="hold"/>
                                            <p:tgtEl>
                                              <p:spTgt spid="145"/>
                                            </p:tgtEl>
                                            <p:attrNameLst>
                                              <p:attrName>ppt_x</p:attrName>
                                            </p:attrNameLst>
                                          </p:cBhvr>
                                          <p:tavLst>
                                            <p:tav tm="0">
                                              <p:val>
                                                <p:strVal val="1+#ppt_w/2"/>
                                              </p:val>
                                            </p:tav>
                                            <p:tav tm="100000">
                                              <p:val>
                                                <p:strVal val="#ppt_x"/>
                                              </p:val>
                                            </p:tav>
                                          </p:tavLst>
                                        </p:anim>
                                        <p:anim calcmode="lin" valueType="num">
                                          <p:cBhvr additive="base">
                                            <p:cTn id="68" dur="600" fill="hold"/>
                                            <p:tgtEl>
                                              <p:spTgt spid="145"/>
                                            </p:tgtEl>
                                            <p:attrNameLst>
                                              <p:attrName>ppt_y</p:attrName>
                                            </p:attrNameLst>
                                          </p:cBhvr>
                                          <p:tavLst>
                                            <p:tav tm="0">
                                              <p:val>
                                                <p:strVal val="#ppt_y"/>
                                              </p:val>
                                            </p:tav>
                                            <p:tav tm="100000">
                                              <p:val>
                                                <p:strVal val="#ppt_y"/>
                                              </p:val>
                                            </p:tav>
                                          </p:tavLst>
                                        </p:anim>
                                      </p:childTnLst>
                                    </p:cTn>
                                  </p:par>
                                  <p:par>
                                    <p:cTn id="69" presetID="2" presetClass="entr" presetSubtype="2" fill="hold" nodeType="withEffect">
                                      <p:stCondLst>
                                        <p:cond delay="2500"/>
                                      </p:stCondLst>
                                      <p:childTnLst>
                                        <p:set>
                                          <p:cBhvr>
                                            <p:cTn id="70" dur="1" fill="hold">
                                              <p:stCondLst>
                                                <p:cond delay="0"/>
                                              </p:stCondLst>
                                            </p:cTn>
                                            <p:tgtEl>
                                              <p:spTgt spid="7"/>
                                            </p:tgtEl>
                                            <p:attrNameLst>
                                              <p:attrName>style.visibility</p:attrName>
                                            </p:attrNameLst>
                                          </p:cBhvr>
                                          <p:to>
                                            <p:strVal val="visible"/>
                                          </p:to>
                                        </p:set>
                                        <p:anim calcmode="lin" valueType="num">
                                          <p:cBhvr additive="base">
                                            <p:cTn id="71" dur="600" fill="hold"/>
                                            <p:tgtEl>
                                              <p:spTgt spid="7"/>
                                            </p:tgtEl>
                                            <p:attrNameLst>
                                              <p:attrName>ppt_x</p:attrName>
                                            </p:attrNameLst>
                                          </p:cBhvr>
                                          <p:tavLst>
                                            <p:tav tm="0">
                                              <p:val>
                                                <p:strVal val="1+#ppt_w/2"/>
                                              </p:val>
                                            </p:tav>
                                            <p:tav tm="100000">
                                              <p:val>
                                                <p:strVal val="#ppt_x"/>
                                              </p:val>
                                            </p:tav>
                                          </p:tavLst>
                                        </p:anim>
                                        <p:anim calcmode="lin" valueType="num">
                                          <p:cBhvr additive="base">
                                            <p:cTn id="72" dur="600" fill="hold"/>
                                            <p:tgtEl>
                                              <p:spTgt spid="7"/>
                                            </p:tgtEl>
                                            <p:attrNameLst>
                                              <p:attrName>ppt_y</p:attrName>
                                            </p:attrNameLst>
                                          </p:cBhvr>
                                          <p:tavLst>
                                            <p:tav tm="0">
                                              <p:val>
                                                <p:strVal val="#ppt_y"/>
                                              </p:val>
                                            </p:tav>
                                            <p:tav tm="100000">
                                              <p:val>
                                                <p:strVal val="#ppt_y"/>
                                              </p:val>
                                            </p:tav>
                                          </p:tavLst>
                                        </p:anim>
                                      </p:childTnLst>
                                    </p:cTn>
                                  </p:par>
                                  <p:par>
                                    <p:cTn id="73" presetID="2" presetClass="entr" presetSubtype="2" fill="hold" nodeType="withEffect">
                                      <p:stCondLst>
                                        <p:cond delay="2500"/>
                                      </p:stCondLst>
                                      <p:childTnLst>
                                        <p:set>
                                          <p:cBhvr>
                                            <p:cTn id="74" dur="1" fill="hold">
                                              <p:stCondLst>
                                                <p:cond delay="0"/>
                                              </p:stCondLst>
                                            </p:cTn>
                                            <p:tgtEl>
                                              <p:spTgt spid="120"/>
                                            </p:tgtEl>
                                            <p:attrNameLst>
                                              <p:attrName>style.visibility</p:attrName>
                                            </p:attrNameLst>
                                          </p:cBhvr>
                                          <p:to>
                                            <p:strVal val="visible"/>
                                          </p:to>
                                        </p:set>
                                        <p:anim calcmode="lin" valueType="num">
                                          <p:cBhvr additive="base">
                                            <p:cTn id="75" dur="600" fill="hold"/>
                                            <p:tgtEl>
                                              <p:spTgt spid="120"/>
                                            </p:tgtEl>
                                            <p:attrNameLst>
                                              <p:attrName>ppt_x</p:attrName>
                                            </p:attrNameLst>
                                          </p:cBhvr>
                                          <p:tavLst>
                                            <p:tav tm="0">
                                              <p:val>
                                                <p:strVal val="1+#ppt_w/2"/>
                                              </p:val>
                                            </p:tav>
                                            <p:tav tm="100000">
                                              <p:val>
                                                <p:strVal val="#ppt_x"/>
                                              </p:val>
                                            </p:tav>
                                          </p:tavLst>
                                        </p:anim>
                                        <p:anim calcmode="lin" valueType="num">
                                          <p:cBhvr additive="base">
                                            <p:cTn id="76" dur="600" fill="hold"/>
                                            <p:tgtEl>
                                              <p:spTgt spid="120"/>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stCondLst>
                                        <p:cond delay="2500"/>
                                      </p:stCondLst>
                                      <p:childTnLst>
                                        <p:set>
                                          <p:cBhvr>
                                            <p:cTn id="78" dur="1" fill="hold">
                                              <p:stCondLst>
                                                <p:cond delay="0"/>
                                              </p:stCondLst>
                                            </p:cTn>
                                            <p:tgtEl>
                                              <p:spTgt spid="146"/>
                                            </p:tgtEl>
                                            <p:attrNameLst>
                                              <p:attrName>style.visibility</p:attrName>
                                            </p:attrNameLst>
                                          </p:cBhvr>
                                          <p:to>
                                            <p:strVal val="visible"/>
                                          </p:to>
                                        </p:set>
                                        <p:anim calcmode="lin" valueType="num">
                                          <p:cBhvr additive="base">
                                            <p:cTn id="79" dur="600" fill="hold"/>
                                            <p:tgtEl>
                                              <p:spTgt spid="146"/>
                                            </p:tgtEl>
                                            <p:attrNameLst>
                                              <p:attrName>ppt_x</p:attrName>
                                            </p:attrNameLst>
                                          </p:cBhvr>
                                          <p:tavLst>
                                            <p:tav tm="0">
                                              <p:val>
                                                <p:strVal val="1+#ppt_w/2"/>
                                              </p:val>
                                            </p:tav>
                                            <p:tav tm="100000">
                                              <p:val>
                                                <p:strVal val="#ppt_x"/>
                                              </p:val>
                                            </p:tav>
                                          </p:tavLst>
                                        </p:anim>
                                        <p:anim calcmode="lin" valueType="num">
                                          <p:cBhvr additive="base">
                                            <p:cTn id="80" dur="600" fill="hold"/>
                                            <p:tgtEl>
                                              <p:spTgt spid="146"/>
                                            </p:tgtEl>
                                            <p:attrNameLst>
                                              <p:attrName>ppt_y</p:attrName>
                                            </p:attrNameLst>
                                          </p:cBhvr>
                                          <p:tavLst>
                                            <p:tav tm="0">
                                              <p:val>
                                                <p:strVal val="#ppt_y"/>
                                              </p:val>
                                            </p:tav>
                                            <p:tav tm="100000">
                                              <p:val>
                                                <p:strVal val="#ppt_y"/>
                                              </p:val>
                                            </p:tav>
                                          </p:tavLst>
                                        </p:anim>
                                      </p:childTnLst>
                                    </p:cTn>
                                  </p:par>
                                  <p:par>
                                    <p:cTn id="81" presetID="2" presetClass="entr" presetSubtype="2" fill="hold" nodeType="withEffect">
                                      <p:stCondLst>
                                        <p:cond delay="2800"/>
                                      </p:stCondLst>
                                      <p:childTnLst>
                                        <p:set>
                                          <p:cBhvr>
                                            <p:cTn id="82" dur="1" fill="hold">
                                              <p:stCondLst>
                                                <p:cond delay="0"/>
                                              </p:stCondLst>
                                            </p:cTn>
                                            <p:tgtEl>
                                              <p:spTgt spid="8"/>
                                            </p:tgtEl>
                                            <p:attrNameLst>
                                              <p:attrName>style.visibility</p:attrName>
                                            </p:attrNameLst>
                                          </p:cBhvr>
                                          <p:to>
                                            <p:strVal val="visible"/>
                                          </p:to>
                                        </p:set>
                                        <p:anim calcmode="lin" valueType="num">
                                          <p:cBhvr additive="base">
                                            <p:cTn id="83" dur="600" fill="hold"/>
                                            <p:tgtEl>
                                              <p:spTgt spid="8"/>
                                            </p:tgtEl>
                                            <p:attrNameLst>
                                              <p:attrName>ppt_x</p:attrName>
                                            </p:attrNameLst>
                                          </p:cBhvr>
                                          <p:tavLst>
                                            <p:tav tm="0">
                                              <p:val>
                                                <p:strVal val="1+#ppt_w/2"/>
                                              </p:val>
                                            </p:tav>
                                            <p:tav tm="100000">
                                              <p:val>
                                                <p:strVal val="#ppt_x"/>
                                              </p:val>
                                            </p:tav>
                                          </p:tavLst>
                                        </p:anim>
                                        <p:anim calcmode="lin" valueType="num">
                                          <p:cBhvr additive="base">
                                            <p:cTn id="84" dur="600" fill="hold"/>
                                            <p:tgtEl>
                                              <p:spTgt spid="8"/>
                                            </p:tgtEl>
                                            <p:attrNameLst>
                                              <p:attrName>ppt_y</p:attrName>
                                            </p:attrNameLst>
                                          </p:cBhvr>
                                          <p:tavLst>
                                            <p:tav tm="0">
                                              <p:val>
                                                <p:strVal val="#ppt_y"/>
                                              </p:val>
                                            </p:tav>
                                            <p:tav tm="100000">
                                              <p:val>
                                                <p:strVal val="#ppt_y"/>
                                              </p:val>
                                            </p:tav>
                                          </p:tavLst>
                                        </p:anim>
                                      </p:childTnLst>
                                    </p:cTn>
                                  </p:par>
                                  <p:par>
                                    <p:cTn id="85" presetID="2" presetClass="entr" presetSubtype="2" fill="hold" grpId="0" nodeType="withEffect">
                                      <p:stCondLst>
                                        <p:cond delay="2800"/>
                                      </p:stCondLst>
                                      <p:childTnLst>
                                        <p:set>
                                          <p:cBhvr>
                                            <p:cTn id="86" dur="1" fill="hold">
                                              <p:stCondLst>
                                                <p:cond delay="0"/>
                                              </p:stCondLst>
                                            </p:cTn>
                                            <p:tgtEl>
                                              <p:spTgt spid="137"/>
                                            </p:tgtEl>
                                            <p:attrNameLst>
                                              <p:attrName>style.visibility</p:attrName>
                                            </p:attrNameLst>
                                          </p:cBhvr>
                                          <p:to>
                                            <p:strVal val="visible"/>
                                          </p:to>
                                        </p:set>
                                        <p:anim calcmode="lin" valueType="num">
                                          <p:cBhvr additive="base">
                                            <p:cTn id="87" dur="600" fill="hold"/>
                                            <p:tgtEl>
                                              <p:spTgt spid="137"/>
                                            </p:tgtEl>
                                            <p:attrNameLst>
                                              <p:attrName>ppt_x</p:attrName>
                                            </p:attrNameLst>
                                          </p:cBhvr>
                                          <p:tavLst>
                                            <p:tav tm="0">
                                              <p:val>
                                                <p:strVal val="1+#ppt_w/2"/>
                                              </p:val>
                                            </p:tav>
                                            <p:tav tm="100000">
                                              <p:val>
                                                <p:strVal val="#ppt_x"/>
                                              </p:val>
                                            </p:tav>
                                          </p:tavLst>
                                        </p:anim>
                                        <p:anim calcmode="lin" valueType="num">
                                          <p:cBhvr additive="base">
                                            <p:cTn id="88" dur="600" fill="hold"/>
                                            <p:tgtEl>
                                              <p:spTgt spid="137"/>
                                            </p:tgtEl>
                                            <p:attrNameLst>
                                              <p:attrName>ppt_y</p:attrName>
                                            </p:attrNameLst>
                                          </p:cBhvr>
                                          <p:tavLst>
                                            <p:tav tm="0">
                                              <p:val>
                                                <p:strVal val="#ppt_y"/>
                                              </p:val>
                                            </p:tav>
                                            <p:tav tm="100000">
                                              <p:val>
                                                <p:strVal val="#ppt_y"/>
                                              </p:val>
                                            </p:tav>
                                          </p:tavLst>
                                        </p:anim>
                                      </p:childTnLst>
                                    </p:cTn>
                                  </p:par>
                                  <p:par>
                                    <p:cTn id="89" presetID="2" presetClass="entr" presetSubtype="2" fill="hold" grpId="0" nodeType="withEffect">
                                      <p:stCondLst>
                                        <p:cond delay="2800"/>
                                      </p:stCondLst>
                                      <p:childTnLst>
                                        <p:set>
                                          <p:cBhvr>
                                            <p:cTn id="90" dur="1" fill="hold">
                                              <p:stCondLst>
                                                <p:cond delay="0"/>
                                              </p:stCondLst>
                                            </p:cTn>
                                            <p:tgtEl>
                                              <p:spTgt spid="147"/>
                                            </p:tgtEl>
                                            <p:attrNameLst>
                                              <p:attrName>style.visibility</p:attrName>
                                            </p:attrNameLst>
                                          </p:cBhvr>
                                          <p:to>
                                            <p:strVal val="visible"/>
                                          </p:to>
                                        </p:set>
                                        <p:anim calcmode="lin" valueType="num">
                                          <p:cBhvr additive="base">
                                            <p:cTn id="91" dur="600" fill="hold"/>
                                            <p:tgtEl>
                                              <p:spTgt spid="147"/>
                                            </p:tgtEl>
                                            <p:attrNameLst>
                                              <p:attrName>ppt_x</p:attrName>
                                            </p:attrNameLst>
                                          </p:cBhvr>
                                          <p:tavLst>
                                            <p:tav tm="0">
                                              <p:val>
                                                <p:strVal val="1+#ppt_w/2"/>
                                              </p:val>
                                            </p:tav>
                                            <p:tav tm="100000">
                                              <p:val>
                                                <p:strVal val="#ppt_x"/>
                                              </p:val>
                                            </p:tav>
                                          </p:tavLst>
                                        </p:anim>
                                        <p:anim calcmode="lin" valueType="num">
                                          <p:cBhvr additive="base">
                                            <p:cTn id="92" dur="600" fill="hold"/>
                                            <p:tgtEl>
                                              <p:spTgt spid="147"/>
                                            </p:tgtEl>
                                            <p:attrNameLst>
                                              <p:attrName>ppt_y</p:attrName>
                                            </p:attrNameLst>
                                          </p:cBhvr>
                                          <p:tavLst>
                                            <p:tav tm="0">
                                              <p:val>
                                                <p:strVal val="#ppt_y"/>
                                              </p:val>
                                            </p:tav>
                                            <p:tav tm="100000">
                                              <p:val>
                                                <p:strVal val="#ppt_y"/>
                                              </p:val>
                                            </p:tav>
                                          </p:tavLst>
                                        </p:anim>
                                      </p:childTnLst>
                                    </p:cTn>
                                  </p:par>
                                  <p:par>
                                    <p:cTn id="93" presetID="2" presetClass="entr" presetSubtype="2" fill="hold" nodeType="withEffect">
                                      <p:stCondLst>
                                        <p:cond delay="3100"/>
                                      </p:stCondLst>
                                      <p:childTnLst>
                                        <p:set>
                                          <p:cBhvr>
                                            <p:cTn id="94" dur="1" fill="hold">
                                              <p:stCondLst>
                                                <p:cond delay="0"/>
                                              </p:stCondLst>
                                            </p:cTn>
                                            <p:tgtEl>
                                              <p:spTgt spid="9"/>
                                            </p:tgtEl>
                                            <p:attrNameLst>
                                              <p:attrName>style.visibility</p:attrName>
                                            </p:attrNameLst>
                                          </p:cBhvr>
                                          <p:to>
                                            <p:strVal val="visible"/>
                                          </p:to>
                                        </p:set>
                                        <p:anim calcmode="lin" valueType="num">
                                          <p:cBhvr additive="base">
                                            <p:cTn id="95" dur="600" fill="hold"/>
                                            <p:tgtEl>
                                              <p:spTgt spid="9"/>
                                            </p:tgtEl>
                                            <p:attrNameLst>
                                              <p:attrName>ppt_x</p:attrName>
                                            </p:attrNameLst>
                                          </p:cBhvr>
                                          <p:tavLst>
                                            <p:tav tm="0">
                                              <p:val>
                                                <p:strVal val="1+#ppt_w/2"/>
                                              </p:val>
                                            </p:tav>
                                            <p:tav tm="100000">
                                              <p:val>
                                                <p:strVal val="#ppt_x"/>
                                              </p:val>
                                            </p:tav>
                                          </p:tavLst>
                                        </p:anim>
                                        <p:anim calcmode="lin" valueType="num">
                                          <p:cBhvr additive="base">
                                            <p:cTn id="96" dur="600" fill="hold"/>
                                            <p:tgtEl>
                                              <p:spTgt spid="9"/>
                                            </p:tgtEl>
                                            <p:attrNameLst>
                                              <p:attrName>ppt_y</p:attrName>
                                            </p:attrNameLst>
                                          </p:cBhvr>
                                          <p:tavLst>
                                            <p:tav tm="0">
                                              <p:val>
                                                <p:strVal val="#ppt_y"/>
                                              </p:val>
                                            </p:tav>
                                            <p:tav tm="100000">
                                              <p:val>
                                                <p:strVal val="#ppt_y"/>
                                              </p:val>
                                            </p:tav>
                                          </p:tavLst>
                                        </p:anim>
                                      </p:childTnLst>
                                    </p:cTn>
                                  </p:par>
                                  <p:par>
                                    <p:cTn id="97" presetID="2" presetClass="entr" presetSubtype="2" fill="hold" grpId="0" nodeType="withEffect">
                                      <p:stCondLst>
                                        <p:cond delay="3100"/>
                                      </p:stCondLst>
                                      <p:childTnLst>
                                        <p:set>
                                          <p:cBhvr>
                                            <p:cTn id="98" dur="1" fill="hold">
                                              <p:stCondLst>
                                                <p:cond delay="0"/>
                                              </p:stCondLst>
                                            </p:cTn>
                                            <p:tgtEl>
                                              <p:spTgt spid="134"/>
                                            </p:tgtEl>
                                            <p:attrNameLst>
                                              <p:attrName>style.visibility</p:attrName>
                                            </p:attrNameLst>
                                          </p:cBhvr>
                                          <p:to>
                                            <p:strVal val="visible"/>
                                          </p:to>
                                        </p:set>
                                        <p:anim calcmode="lin" valueType="num">
                                          <p:cBhvr additive="base">
                                            <p:cTn id="99" dur="600" fill="hold"/>
                                            <p:tgtEl>
                                              <p:spTgt spid="134"/>
                                            </p:tgtEl>
                                            <p:attrNameLst>
                                              <p:attrName>ppt_x</p:attrName>
                                            </p:attrNameLst>
                                          </p:cBhvr>
                                          <p:tavLst>
                                            <p:tav tm="0">
                                              <p:val>
                                                <p:strVal val="1+#ppt_w/2"/>
                                              </p:val>
                                            </p:tav>
                                            <p:tav tm="100000">
                                              <p:val>
                                                <p:strVal val="#ppt_x"/>
                                              </p:val>
                                            </p:tav>
                                          </p:tavLst>
                                        </p:anim>
                                        <p:anim calcmode="lin" valueType="num">
                                          <p:cBhvr additive="base">
                                            <p:cTn id="100" dur="600" fill="hold"/>
                                            <p:tgtEl>
                                              <p:spTgt spid="134"/>
                                            </p:tgtEl>
                                            <p:attrNameLst>
                                              <p:attrName>ppt_y</p:attrName>
                                            </p:attrNameLst>
                                          </p:cBhvr>
                                          <p:tavLst>
                                            <p:tav tm="0">
                                              <p:val>
                                                <p:strVal val="#ppt_y"/>
                                              </p:val>
                                            </p:tav>
                                            <p:tav tm="100000">
                                              <p:val>
                                                <p:strVal val="#ppt_y"/>
                                              </p:val>
                                            </p:tav>
                                          </p:tavLst>
                                        </p:anim>
                                      </p:childTnLst>
                                    </p:cTn>
                                  </p:par>
                                  <p:par>
                                    <p:cTn id="101" presetID="2" presetClass="entr" presetSubtype="2" fill="hold" grpId="0" nodeType="withEffect">
                                      <p:stCondLst>
                                        <p:cond delay="3100"/>
                                      </p:stCondLst>
                                      <p:childTnLst>
                                        <p:set>
                                          <p:cBhvr>
                                            <p:cTn id="102" dur="1" fill="hold">
                                              <p:stCondLst>
                                                <p:cond delay="0"/>
                                              </p:stCondLst>
                                            </p:cTn>
                                            <p:tgtEl>
                                              <p:spTgt spid="148"/>
                                            </p:tgtEl>
                                            <p:attrNameLst>
                                              <p:attrName>style.visibility</p:attrName>
                                            </p:attrNameLst>
                                          </p:cBhvr>
                                          <p:to>
                                            <p:strVal val="visible"/>
                                          </p:to>
                                        </p:set>
                                        <p:anim calcmode="lin" valueType="num">
                                          <p:cBhvr additive="base">
                                            <p:cTn id="103" dur="600" fill="hold"/>
                                            <p:tgtEl>
                                              <p:spTgt spid="148"/>
                                            </p:tgtEl>
                                            <p:attrNameLst>
                                              <p:attrName>ppt_x</p:attrName>
                                            </p:attrNameLst>
                                          </p:cBhvr>
                                          <p:tavLst>
                                            <p:tav tm="0">
                                              <p:val>
                                                <p:strVal val="1+#ppt_w/2"/>
                                              </p:val>
                                            </p:tav>
                                            <p:tav tm="100000">
                                              <p:val>
                                                <p:strVal val="#ppt_x"/>
                                              </p:val>
                                            </p:tav>
                                          </p:tavLst>
                                        </p:anim>
                                        <p:anim calcmode="lin" valueType="num">
                                          <p:cBhvr additive="base">
                                            <p:cTn id="104" dur="600" fill="hold"/>
                                            <p:tgtEl>
                                              <p:spTgt spid="1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bldLvl="0" animBg="1"/>
          <p:bldP spid="128" grpId="0" bldLvl="0" animBg="1"/>
          <p:bldP spid="131" grpId="0" bldLvl="0" animBg="1"/>
          <p:bldP spid="134" grpId="0" bldLvl="0" animBg="1"/>
          <p:bldP spid="137" grpId="0" bldLvl="0" animBg="1"/>
          <p:bldP spid="140" grpId="0" bldLvl="0" animBg="1"/>
          <p:bldP spid="141" grpId="0"/>
          <p:bldP spid="142" grpId="0"/>
          <p:bldP spid="143" grpId="0"/>
          <p:bldP spid="144" grpId="0"/>
          <p:bldP spid="145" grpId="0"/>
          <p:bldP spid="146" grpId="0"/>
          <p:bldP spid="147" grpId="0"/>
          <p:bldP spid="148" grpId="0"/>
          <p:bldP spid="40" grpId="0" bldLvl="0" animBg="1"/>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a:xfrm>
            <a:off x="4552617" y="1805632"/>
            <a:ext cx="1829010" cy="294396"/>
          </a:xfrm>
          <a:prstGeom prst="roundRect">
            <a:avLst>
              <a:gd name="adj" fmla="val 50000"/>
            </a:avLst>
          </a:pr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sp>
        <p:nvSpPr>
          <p:cNvPr id="11" name="Text Box 4"/>
          <p:cNvSpPr txBox="1">
            <a:spLocks noChangeArrowheads="1"/>
          </p:cNvSpPr>
          <p:nvPr/>
        </p:nvSpPr>
        <p:spPr bwMode="auto">
          <a:xfrm>
            <a:off x="3419475" y="266065"/>
            <a:ext cx="214122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spcBef>
                <a:spcPct val="0"/>
              </a:spcBef>
              <a:spcAft>
                <a:spcPct val="0"/>
              </a:spcAft>
              <a:buFont typeface="Arial" panose="020B0604020202020204" pitchFamily="34" charset="0"/>
              <a:buNone/>
            </a:pPr>
            <a:r>
              <a:rPr lang="zh-CN" altLang="en-US" sz="2800" b="1" dirty="0">
                <a:solidFill>
                  <a:srgbClr val="F0EFEF"/>
                </a:solidFill>
                <a:latin typeface="微软雅黑" panose="020B0503020204020204" pitchFamily="34" charset="-122"/>
                <a:ea typeface="微软雅黑" panose="020B0503020204020204" pitchFamily="34" charset="-122"/>
              </a:rPr>
              <a:t>算法选择</a:t>
            </a:r>
            <a:endParaRPr lang="zh-CN" altLang="en-US" sz="2800" b="1" dirty="0">
              <a:solidFill>
                <a:srgbClr val="F0EFEF"/>
              </a:solidFill>
              <a:latin typeface="微软雅黑" panose="020B0503020204020204" pitchFamily="34" charset="-122"/>
              <a:ea typeface="微软雅黑" panose="020B0503020204020204" pitchFamily="34" charset="-122"/>
            </a:endParaRPr>
          </a:p>
        </p:txBody>
      </p:sp>
      <p:sp>
        <p:nvSpPr>
          <p:cNvPr id="12" name="Text Box 5"/>
          <p:cNvSpPr txBox="1">
            <a:spLocks noChangeArrowheads="1"/>
          </p:cNvSpPr>
          <p:nvPr/>
        </p:nvSpPr>
        <p:spPr bwMode="auto">
          <a:xfrm>
            <a:off x="3206115" y="842645"/>
            <a:ext cx="273240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spcBef>
                <a:spcPct val="0"/>
              </a:spcBef>
              <a:spcAft>
                <a:spcPct val="0"/>
              </a:spcAft>
              <a:buFont typeface="Arial" panose="020B0604020202020204" pitchFamily="34" charset="0"/>
              <a:buNone/>
            </a:pPr>
            <a:r>
              <a:rPr lang="en-US" altLang="zh-CN" sz="1400" b="1" dirty="0">
                <a:solidFill>
                  <a:srgbClr val="F0EFEF"/>
                </a:solidFill>
                <a:latin typeface="微软雅黑" panose="020B0503020204020204" pitchFamily="34" charset="-122"/>
                <a:ea typeface="微软雅黑" panose="020B0503020204020204" pitchFamily="34" charset="-122"/>
              </a:rPr>
              <a:t>Algorithm choice</a:t>
            </a:r>
            <a:endParaRPr lang="en-US" altLang="zh-CN" sz="1400" b="1" dirty="0">
              <a:solidFill>
                <a:srgbClr val="F0EFEF"/>
              </a:solidFill>
              <a:latin typeface="微软雅黑" panose="020B0503020204020204" pitchFamily="34" charset="-122"/>
              <a:ea typeface="微软雅黑" panose="020B0503020204020204" pitchFamily="34" charset="-122"/>
            </a:endParaRPr>
          </a:p>
        </p:txBody>
      </p:sp>
      <p:sp>
        <p:nvSpPr>
          <p:cNvPr id="22" name="Rectangle 16"/>
          <p:cNvSpPr>
            <a:spLocks noChangeArrowheads="1"/>
          </p:cNvSpPr>
          <p:nvPr/>
        </p:nvSpPr>
        <p:spPr bwMode="auto">
          <a:xfrm>
            <a:off x="4572000" y="2210916"/>
            <a:ext cx="3816350" cy="1364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171450" indent="-171450">
              <a:lnSpc>
                <a:spcPct val="120000"/>
              </a:lnSpc>
              <a:buFont typeface="Arial" panose="020B0604020202020204" pitchFamily="34" charset="0"/>
              <a:buChar char="•"/>
            </a:pPr>
            <a:r>
              <a:rPr sz="1400" b="1" dirty="0">
                <a:solidFill>
                  <a:srgbClr val="F0EFEF"/>
                </a:solidFill>
                <a:latin typeface="+mn-ea"/>
                <a:cs typeface="+mn-ea"/>
              </a:rPr>
              <a:t>在机器学习算法中使用比较广泛的是支持向量机和线性回归</a:t>
            </a:r>
            <a:r>
              <a:rPr sz="1600" b="1" dirty="0">
                <a:solidFill>
                  <a:srgbClr val="F0EFEF"/>
                </a:solidFill>
                <a:latin typeface="+mn-ea"/>
                <a:cs typeface="+mn-ea"/>
              </a:rPr>
              <a:t> </a:t>
            </a:r>
            <a:endParaRPr sz="1600" b="1" dirty="0">
              <a:solidFill>
                <a:srgbClr val="F0EFEF"/>
              </a:solidFill>
              <a:latin typeface="+mn-ea"/>
              <a:cs typeface="+mn-ea"/>
            </a:endParaRPr>
          </a:p>
          <a:p>
            <a:pPr marL="171450" indent="-171450">
              <a:lnSpc>
                <a:spcPct val="120000"/>
              </a:lnSpc>
              <a:buFont typeface="Arial" panose="020B0604020202020204" pitchFamily="34" charset="0"/>
              <a:buChar char="•"/>
            </a:pPr>
            <a:endParaRPr lang="zh-CN" sz="800" b="1" dirty="0">
              <a:solidFill>
                <a:srgbClr val="F0EFEF"/>
              </a:solidFill>
              <a:latin typeface="+mn-ea"/>
              <a:cs typeface="+mn-ea"/>
            </a:endParaRPr>
          </a:p>
          <a:p>
            <a:pPr marL="171450" indent="-171450">
              <a:lnSpc>
                <a:spcPct val="120000"/>
              </a:lnSpc>
              <a:buFont typeface="Arial" panose="020B0604020202020204" pitchFamily="34" charset="0"/>
              <a:buChar char="•"/>
            </a:pPr>
            <a:endParaRPr lang="zh-CN" sz="800" b="1" dirty="0">
              <a:solidFill>
                <a:srgbClr val="F0EFEF"/>
              </a:solidFill>
              <a:latin typeface="+mn-ea"/>
              <a:cs typeface="+mn-ea"/>
            </a:endParaRPr>
          </a:p>
          <a:p>
            <a:pPr marL="171450" indent="-171450">
              <a:lnSpc>
                <a:spcPct val="120000"/>
              </a:lnSpc>
              <a:buFont typeface="Arial" panose="020B0604020202020204" pitchFamily="34" charset="0"/>
              <a:buChar char="•"/>
            </a:pPr>
            <a:r>
              <a:rPr lang="zh-CN" sz="1400" b="1" dirty="0">
                <a:solidFill>
                  <a:srgbClr val="F0EFEF"/>
                </a:solidFill>
                <a:latin typeface="+mn-ea"/>
                <a:cs typeface="+mn-ea"/>
              </a:rPr>
              <a:t>编译优化序列选择领域中还使用了多层感知机、决策树 、Bayes网络 、关联分析和聚类算法</a:t>
            </a:r>
            <a:endParaRPr lang="zh-CN" sz="1400" b="1" dirty="0">
              <a:solidFill>
                <a:srgbClr val="F0EFEF"/>
              </a:solidFill>
              <a:latin typeface="+mn-ea"/>
              <a:cs typeface="+mn-ea"/>
            </a:endParaRPr>
          </a:p>
        </p:txBody>
      </p:sp>
      <p:sp>
        <p:nvSpPr>
          <p:cNvPr id="24" name="Rectangle 16"/>
          <p:cNvSpPr>
            <a:spLocks noChangeArrowheads="1"/>
          </p:cNvSpPr>
          <p:nvPr/>
        </p:nvSpPr>
        <p:spPr bwMode="auto">
          <a:xfrm>
            <a:off x="4688220" y="1860401"/>
            <a:ext cx="169287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nSpc>
                <a:spcPct val="120000"/>
              </a:lnSpc>
            </a:pPr>
            <a:r>
              <a:rPr lang="en-US" altLang="zh-CN" sz="1000" b="1" dirty="0">
                <a:solidFill>
                  <a:schemeClr val="bg1"/>
                </a:solidFill>
              </a:rPr>
              <a:t>               </a:t>
            </a:r>
            <a:r>
              <a:rPr lang="zh-CN" altLang="en-US" sz="1000" b="1" dirty="0">
                <a:solidFill>
                  <a:schemeClr val="bg1"/>
                </a:solidFill>
              </a:rPr>
              <a:t>算法选择</a:t>
            </a:r>
            <a:endParaRPr lang="zh-CN" altLang="en-US" sz="1000" b="1" dirty="0">
              <a:solidFill>
                <a:schemeClr val="bg1"/>
              </a:solidFill>
            </a:endParaRPr>
          </a:p>
        </p:txBody>
      </p:sp>
      <p:pic>
        <p:nvPicPr>
          <p:cNvPr id="4" name="图片 3"/>
          <p:cNvPicPr>
            <a:picLocks noChangeAspect="1"/>
          </p:cNvPicPr>
          <p:nvPr/>
        </p:nvPicPr>
        <p:blipFill>
          <a:blip r:embed="rId1"/>
          <a:stretch>
            <a:fillRect/>
          </a:stretch>
        </p:blipFill>
        <p:spPr>
          <a:xfrm>
            <a:off x="611505" y="1805940"/>
            <a:ext cx="3580130" cy="20586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81000">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14:bounceEnd="81000">
                                          <p:cBhvr additive="base">
                                            <p:cTn id="7" dur="1000" fill="hold"/>
                                            <p:tgtEl>
                                              <p:spTgt spid="11"/>
                                            </p:tgtEl>
                                            <p:attrNameLst>
                                              <p:attrName>ppt_x</p:attrName>
                                            </p:attrNameLst>
                                          </p:cBhvr>
                                          <p:tavLst>
                                            <p:tav tm="0">
                                              <p:val>
                                                <p:strVal val="#ppt_x"/>
                                              </p:val>
                                            </p:tav>
                                            <p:tav tm="100000">
                                              <p:val>
                                                <p:strVal val="#ppt_x"/>
                                              </p:val>
                                            </p:tav>
                                          </p:tavLst>
                                        </p:anim>
                                        <p:anim calcmode="lin" valueType="num" p14:bounceEnd="81000">
                                          <p:cBhvr additive="base">
                                            <p:cTn id="8" dur="10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81000">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14:bounceEnd="81000">
                                          <p:cBhvr additive="base">
                                            <p:cTn id="11" dur="1000" fill="hold"/>
                                            <p:tgtEl>
                                              <p:spTgt spid="12"/>
                                            </p:tgtEl>
                                            <p:attrNameLst>
                                              <p:attrName>ppt_x</p:attrName>
                                            </p:attrNameLst>
                                          </p:cBhvr>
                                          <p:tavLst>
                                            <p:tav tm="0">
                                              <p:val>
                                                <p:strVal val="#ppt_x"/>
                                              </p:val>
                                            </p:tav>
                                            <p:tav tm="100000">
                                              <p:val>
                                                <p:strVal val="#ppt_x"/>
                                              </p:val>
                                            </p:tav>
                                          </p:tavLst>
                                        </p:anim>
                                        <p:anim calcmode="lin" valueType="num" p14:bounceEnd="81000">
                                          <p:cBhvr additive="base">
                                            <p:cTn id="12" dur="10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14:presetBounceEnd="66000">
                                      <p:stCondLst>
                                        <p:cond delay="1900"/>
                                      </p:stCondLst>
                                      <p:childTnLst>
                                        <p:set>
                                          <p:cBhvr>
                                            <p:cTn id="14" dur="1" fill="hold">
                                              <p:stCondLst>
                                                <p:cond delay="0"/>
                                              </p:stCondLst>
                                            </p:cTn>
                                            <p:tgtEl>
                                              <p:spTgt spid="27"/>
                                            </p:tgtEl>
                                            <p:attrNameLst>
                                              <p:attrName>style.visibility</p:attrName>
                                            </p:attrNameLst>
                                          </p:cBhvr>
                                          <p:to>
                                            <p:strVal val="visible"/>
                                          </p:to>
                                        </p:set>
                                        <p:anim calcmode="lin" valueType="num" p14:bounceEnd="66000">
                                          <p:cBhvr additive="base">
                                            <p:cTn id="15" dur="600" fill="hold"/>
                                            <p:tgtEl>
                                              <p:spTgt spid="27"/>
                                            </p:tgtEl>
                                            <p:attrNameLst>
                                              <p:attrName>ppt_x</p:attrName>
                                            </p:attrNameLst>
                                          </p:cBhvr>
                                          <p:tavLst>
                                            <p:tav tm="0">
                                              <p:val>
                                                <p:strVal val="1+#ppt_w/2"/>
                                              </p:val>
                                            </p:tav>
                                            <p:tav tm="100000">
                                              <p:val>
                                                <p:strVal val="#ppt_x"/>
                                              </p:val>
                                            </p:tav>
                                          </p:tavLst>
                                        </p:anim>
                                        <p:anim calcmode="lin" valueType="num" p14:bounceEnd="66000">
                                          <p:cBhvr additive="base">
                                            <p:cTn id="16" dur="600" fill="hold"/>
                                            <p:tgtEl>
                                              <p:spTgt spid="27"/>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14:presetBounceEnd="66000">
                                      <p:stCondLst>
                                        <p:cond delay="1900"/>
                                      </p:stCondLst>
                                      <p:childTnLst>
                                        <p:set>
                                          <p:cBhvr>
                                            <p:cTn id="18" dur="1" fill="hold">
                                              <p:stCondLst>
                                                <p:cond delay="0"/>
                                              </p:stCondLst>
                                            </p:cTn>
                                            <p:tgtEl>
                                              <p:spTgt spid="24"/>
                                            </p:tgtEl>
                                            <p:attrNameLst>
                                              <p:attrName>style.visibility</p:attrName>
                                            </p:attrNameLst>
                                          </p:cBhvr>
                                          <p:to>
                                            <p:strVal val="visible"/>
                                          </p:to>
                                        </p:set>
                                        <p:anim calcmode="lin" valueType="num" p14:bounceEnd="66000">
                                          <p:cBhvr additive="base">
                                            <p:cTn id="19" dur="600" fill="hold"/>
                                            <p:tgtEl>
                                              <p:spTgt spid="24"/>
                                            </p:tgtEl>
                                            <p:attrNameLst>
                                              <p:attrName>ppt_x</p:attrName>
                                            </p:attrNameLst>
                                          </p:cBhvr>
                                          <p:tavLst>
                                            <p:tav tm="0">
                                              <p:val>
                                                <p:strVal val="1+#ppt_w/2"/>
                                              </p:val>
                                            </p:tav>
                                            <p:tav tm="100000">
                                              <p:val>
                                                <p:strVal val="#ppt_x"/>
                                              </p:val>
                                            </p:tav>
                                          </p:tavLst>
                                        </p:anim>
                                        <p:anim calcmode="lin" valueType="num" p14:bounceEnd="66000">
                                          <p:cBhvr additive="base">
                                            <p:cTn id="20" dur="600" fill="hold"/>
                                            <p:tgtEl>
                                              <p:spTgt spid="24"/>
                                            </p:tgtEl>
                                            <p:attrNameLst>
                                              <p:attrName>ppt_y</p:attrName>
                                            </p:attrNameLst>
                                          </p:cBhvr>
                                          <p:tavLst>
                                            <p:tav tm="0">
                                              <p:val>
                                                <p:strVal val="#ppt_y"/>
                                              </p:val>
                                            </p:tav>
                                            <p:tav tm="100000">
                                              <p:val>
                                                <p:strVal val="#ppt_y"/>
                                              </p:val>
                                            </p:tav>
                                          </p:tavLst>
                                        </p:anim>
                                      </p:childTnLst>
                                    </p:cTn>
                                  </p:par>
                                  <p:par>
                                    <p:cTn id="21" presetID="42" presetClass="entr" presetSubtype="0" fill="hold" grpId="0" nodeType="withEffect">
                                      <p:stCondLst>
                                        <p:cond delay="250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anim calcmode="lin" valueType="num">
                                          <p:cBhvr>
                                            <p:cTn id="24" dur="500" fill="hold"/>
                                            <p:tgtEl>
                                              <p:spTgt spid="22"/>
                                            </p:tgtEl>
                                            <p:attrNameLst>
                                              <p:attrName>ppt_x</p:attrName>
                                            </p:attrNameLst>
                                          </p:cBhvr>
                                          <p:tavLst>
                                            <p:tav tm="0">
                                              <p:val>
                                                <p:strVal val="#ppt_x"/>
                                              </p:val>
                                            </p:tav>
                                            <p:tav tm="100000">
                                              <p:val>
                                                <p:strVal val="#ppt_x"/>
                                              </p:val>
                                            </p:tav>
                                          </p:tavLst>
                                        </p:anim>
                                        <p:anim calcmode="lin" valueType="num">
                                          <p:cBhvr>
                                            <p:cTn id="25" dur="5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P spid="11" grpId="0" bldLvl="0" animBg="1"/>
          <p:bldP spid="12" grpId="0" bldLvl="0" animBg="1"/>
          <p:bldP spid="22" grpId="0"/>
          <p:bldP spid="2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000" fill="hold"/>
                                            <p:tgtEl>
                                              <p:spTgt spid="12"/>
                                            </p:tgtEl>
                                            <p:attrNameLst>
                                              <p:attrName>ppt_x</p:attrName>
                                            </p:attrNameLst>
                                          </p:cBhvr>
                                          <p:tavLst>
                                            <p:tav tm="0">
                                              <p:val>
                                                <p:strVal val="#ppt_x"/>
                                              </p:val>
                                            </p:tav>
                                            <p:tav tm="100000">
                                              <p:val>
                                                <p:strVal val="#ppt_x"/>
                                              </p:val>
                                            </p:tav>
                                          </p:tavLst>
                                        </p:anim>
                                        <p:anim calcmode="lin" valueType="num">
                                          <p:cBhvr additive="base">
                                            <p:cTn id="12" dur="10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190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600" fill="hold"/>
                                            <p:tgtEl>
                                              <p:spTgt spid="27"/>
                                            </p:tgtEl>
                                            <p:attrNameLst>
                                              <p:attrName>ppt_x</p:attrName>
                                            </p:attrNameLst>
                                          </p:cBhvr>
                                          <p:tavLst>
                                            <p:tav tm="0">
                                              <p:val>
                                                <p:strVal val="1+#ppt_w/2"/>
                                              </p:val>
                                            </p:tav>
                                            <p:tav tm="100000">
                                              <p:val>
                                                <p:strVal val="#ppt_x"/>
                                              </p:val>
                                            </p:tav>
                                          </p:tavLst>
                                        </p:anim>
                                        <p:anim calcmode="lin" valueType="num">
                                          <p:cBhvr additive="base">
                                            <p:cTn id="16" dur="600" fill="hold"/>
                                            <p:tgtEl>
                                              <p:spTgt spid="27"/>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190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600" fill="hold"/>
                                            <p:tgtEl>
                                              <p:spTgt spid="24"/>
                                            </p:tgtEl>
                                            <p:attrNameLst>
                                              <p:attrName>ppt_x</p:attrName>
                                            </p:attrNameLst>
                                          </p:cBhvr>
                                          <p:tavLst>
                                            <p:tav tm="0">
                                              <p:val>
                                                <p:strVal val="1+#ppt_w/2"/>
                                              </p:val>
                                            </p:tav>
                                            <p:tav tm="100000">
                                              <p:val>
                                                <p:strVal val="#ppt_x"/>
                                              </p:val>
                                            </p:tav>
                                          </p:tavLst>
                                        </p:anim>
                                        <p:anim calcmode="lin" valueType="num">
                                          <p:cBhvr additive="base">
                                            <p:cTn id="20" dur="600" fill="hold"/>
                                            <p:tgtEl>
                                              <p:spTgt spid="24"/>
                                            </p:tgtEl>
                                            <p:attrNameLst>
                                              <p:attrName>ppt_y</p:attrName>
                                            </p:attrNameLst>
                                          </p:cBhvr>
                                          <p:tavLst>
                                            <p:tav tm="0">
                                              <p:val>
                                                <p:strVal val="#ppt_y"/>
                                              </p:val>
                                            </p:tav>
                                            <p:tav tm="100000">
                                              <p:val>
                                                <p:strVal val="#ppt_y"/>
                                              </p:val>
                                            </p:tav>
                                          </p:tavLst>
                                        </p:anim>
                                      </p:childTnLst>
                                    </p:cTn>
                                  </p:par>
                                  <p:par>
                                    <p:cTn id="21" presetID="42" presetClass="entr" presetSubtype="0" fill="hold" grpId="0" nodeType="withEffect">
                                      <p:stCondLst>
                                        <p:cond delay="250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anim calcmode="lin" valueType="num">
                                          <p:cBhvr>
                                            <p:cTn id="24" dur="500" fill="hold"/>
                                            <p:tgtEl>
                                              <p:spTgt spid="22"/>
                                            </p:tgtEl>
                                            <p:attrNameLst>
                                              <p:attrName>ppt_x</p:attrName>
                                            </p:attrNameLst>
                                          </p:cBhvr>
                                          <p:tavLst>
                                            <p:tav tm="0">
                                              <p:val>
                                                <p:strVal val="#ppt_x"/>
                                              </p:val>
                                            </p:tav>
                                            <p:tav tm="100000">
                                              <p:val>
                                                <p:strVal val="#ppt_x"/>
                                              </p:val>
                                            </p:tav>
                                          </p:tavLst>
                                        </p:anim>
                                        <p:anim calcmode="lin" valueType="num">
                                          <p:cBhvr>
                                            <p:cTn id="25" dur="5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P spid="11" grpId="0" bldLvl="0" animBg="1"/>
          <p:bldP spid="12" grpId="0" bldLvl="0" animBg="1"/>
          <p:bldP spid="22" grpId="0"/>
          <p:bldP spid="24"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1"/>
          <p:cNvSpPr>
            <a:spLocks noChangeArrowheads="1"/>
          </p:cNvSpPr>
          <p:nvPr/>
        </p:nvSpPr>
        <p:spPr bwMode="auto">
          <a:xfrm>
            <a:off x="0" y="1316647"/>
            <a:ext cx="2473325" cy="2643187"/>
          </a:xfrm>
          <a:prstGeom prst="rect">
            <a:avLst/>
          </a:prstGeom>
          <a:solidFill>
            <a:srgbClr val="2FB6A8"/>
          </a:solidFill>
          <a:ln w="9525">
            <a:noFill/>
          </a:ln>
          <a:effectLst>
            <a:outerShdw blurRad="2286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lt1"/>
              </a:solidFill>
            </a:endParaRPr>
          </a:p>
        </p:txBody>
      </p:sp>
      <p:sp>
        <p:nvSpPr>
          <p:cNvPr id="6" name="Rectangle 23"/>
          <p:cNvSpPr>
            <a:spLocks noChangeArrowheads="1"/>
          </p:cNvSpPr>
          <p:nvPr/>
        </p:nvSpPr>
        <p:spPr bwMode="auto">
          <a:xfrm>
            <a:off x="6492875" y="1183005"/>
            <a:ext cx="2651125" cy="2776220"/>
          </a:xfrm>
          <a:prstGeom prst="rect">
            <a:avLst/>
          </a:prstGeom>
          <a:solidFill>
            <a:srgbClr val="2FB6A8"/>
          </a:solidFill>
          <a:ln w="9525">
            <a:noFill/>
          </a:ln>
          <a:effectLst>
            <a:outerShdw blurRad="2286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lt1"/>
              </a:solidFill>
            </a:endParaRPr>
          </a:p>
        </p:txBody>
      </p:sp>
      <p:sp>
        <p:nvSpPr>
          <p:cNvPr id="8" name="Text Box 25"/>
          <p:cNvSpPr txBox="1">
            <a:spLocks noChangeArrowheads="1"/>
          </p:cNvSpPr>
          <p:nvPr/>
        </p:nvSpPr>
        <p:spPr bwMode="auto">
          <a:xfrm>
            <a:off x="153988" y="1666869"/>
            <a:ext cx="44916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anose="020B0604020202020204" pitchFamily="34" charset="0"/>
              <a:buNone/>
            </a:pPr>
            <a:r>
              <a:rPr lang="en-US" altLang="zh-CN" sz="6000" dirty="0">
                <a:solidFill>
                  <a:schemeClr val="bg1"/>
                </a:solidFill>
                <a:latin typeface="Impact" panose="020B0806030902050204" pitchFamily="34" charset="0"/>
                <a:ea typeface="微软雅黑" panose="020B0503020204020204" pitchFamily="34" charset="-122"/>
              </a:rPr>
              <a:t>“</a:t>
            </a:r>
            <a:endParaRPr lang="en-US" altLang="zh-CN" sz="6000" dirty="0">
              <a:solidFill>
                <a:schemeClr val="bg1"/>
              </a:solidFill>
              <a:latin typeface="Impact" panose="020B0806030902050204" pitchFamily="34" charset="0"/>
              <a:ea typeface="微软雅黑" panose="020B0503020204020204" pitchFamily="34" charset="-122"/>
            </a:endParaRPr>
          </a:p>
        </p:txBody>
      </p:sp>
      <p:sp>
        <p:nvSpPr>
          <p:cNvPr id="9" name="Rectangle 26"/>
          <p:cNvSpPr>
            <a:spLocks noChangeArrowheads="1"/>
          </p:cNvSpPr>
          <p:nvPr/>
        </p:nvSpPr>
        <p:spPr bwMode="auto">
          <a:xfrm>
            <a:off x="467995" y="1923707"/>
            <a:ext cx="1873250" cy="1753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buFont typeface="Arial" panose="020B0604020202020204" pitchFamily="34" charset="0"/>
              <a:buNone/>
            </a:pPr>
            <a:r>
              <a:rPr sz="1000" b="1" dirty="0">
                <a:solidFill>
                  <a:schemeClr val="bg1"/>
                </a:solidFill>
              </a:rPr>
              <a:t>使用支持向量机来训练预测两个编译优化序列的优劣, 进而为待编译程序选择更优的编译优化序列. </a:t>
            </a:r>
            <a:r>
              <a:rPr lang="zh-CN" sz="1000" b="1" dirty="0">
                <a:solidFill>
                  <a:schemeClr val="bg1"/>
                </a:solidFill>
              </a:rPr>
              <a:t>或</a:t>
            </a:r>
            <a:r>
              <a:rPr sz="1000" b="1" dirty="0">
                <a:solidFill>
                  <a:schemeClr val="bg1"/>
                </a:solidFill>
              </a:rPr>
              <a:t>使用基于图的代码特征 [以及自定义的模式特征 , 并通过支持向量机来训练学习模型, 预测编译优化序列对于待编译程序的加速比, 从而获得理想的结果</a:t>
            </a:r>
            <a:endParaRPr sz="1000" b="1" dirty="0">
              <a:solidFill>
                <a:schemeClr val="bg1"/>
              </a:solidFill>
            </a:endParaRPr>
          </a:p>
        </p:txBody>
      </p:sp>
      <p:sp>
        <p:nvSpPr>
          <p:cNvPr id="22" name="Text Box 4"/>
          <p:cNvSpPr txBox="1">
            <a:spLocks noChangeArrowheads="1"/>
          </p:cNvSpPr>
          <p:nvPr/>
        </p:nvSpPr>
        <p:spPr bwMode="auto">
          <a:xfrm>
            <a:off x="3463767" y="287338"/>
            <a:ext cx="22148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buFont typeface="Arial" panose="020B0604020202020204" pitchFamily="34" charset="0"/>
              <a:buNone/>
            </a:pPr>
            <a:r>
              <a:rPr lang="zh-CN" altLang="en-US" sz="1600" b="1" dirty="0">
                <a:solidFill>
                  <a:srgbClr val="F0EFEF"/>
                </a:solidFill>
                <a:latin typeface="微软雅黑" panose="020B0503020204020204" pitchFamily="34" charset="-122"/>
                <a:ea typeface="微软雅黑" panose="020B0503020204020204" pitchFamily="34" charset="-122"/>
              </a:rPr>
              <a:t>支持向量机与线性回归</a:t>
            </a:r>
            <a:endParaRPr lang="zh-CN" altLang="en-US" sz="1600" b="1" dirty="0">
              <a:solidFill>
                <a:srgbClr val="F0EFEF"/>
              </a:solidFill>
              <a:latin typeface="微软雅黑" panose="020B0503020204020204" pitchFamily="34" charset="-122"/>
              <a:ea typeface="微软雅黑" panose="020B0503020204020204" pitchFamily="34" charset="-122"/>
            </a:endParaRPr>
          </a:p>
        </p:txBody>
      </p:sp>
      <p:sp>
        <p:nvSpPr>
          <p:cNvPr id="23" name="Text Box 5"/>
          <p:cNvSpPr txBox="1">
            <a:spLocks noChangeArrowheads="1"/>
          </p:cNvSpPr>
          <p:nvPr/>
        </p:nvSpPr>
        <p:spPr bwMode="auto">
          <a:xfrm>
            <a:off x="3524250" y="577850"/>
            <a:ext cx="2093913"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buFont typeface="Arial" panose="020B0604020202020204" pitchFamily="34" charset="0"/>
              <a:buNone/>
            </a:pPr>
            <a:r>
              <a:rPr lang="en-US" altLang="zh-CN" sz="800" dirty="0">
                <a:solidFill>
                  <a:srgbClr val="F0EFEF"/>
                </a:solidFill>
                <a:latin typeface="微软雅黑" panose="020B0503020204020204" pitchFamily="34" charset="-122"/>
                <a:ea typeface="微软雅黑" panose="020B0503020204020204" pitchFamily="34" charset="-122"/>
              </a:rPr>
              <a:t>This is a good space for a short subtitle</a:t>
            </a:r>
            <a:endParaRPr lang="en-US" altLang="zh-CN" sz="800" dirty="0">
              <a:solidFill>
                <a:srgbClr val="F0EFEF"/>
              </a:solidFill>
              <a:latin typeface="微软雅黑" panose="020B0503020204020204" pitchFamily="34" charset="-122"/>
              <a:ea typeface="微软雅黑" panose="020B0503020204020204" pitchFamily="34" charset="-122"/>
            </a:endParaRPr>
          </a:p>
        </p:txBody>
      </p:sp>
      <p:pic>
        <p:nvPicPr>
          <p:cNvPr id="100" name="图片 99"/>
          <p:cNvPicPr/>
          <p:nvPr/>
        </p:nvPicPr>
        <p:blipFill>
          <a:blip r:embed="rId1"/>
          <a:stretch>
            <a:fillRect/>
          </a:stretch>
        </p:blipFill>
        <p:spPr>
          <a:xfrm>
            <a:off x="3082925" y="1059180"/>
            <a:ext cx="2976880" cy="1762125"/>
          </a:xfrm>
          <a:prstGeom prst="rect">
            <a:avLst/>
          </a:prstGeom>
          <a:noFill/>
          <a:ln w="9525">
            <a:noFill/>
          </a:ln>
        </p:spPr>
      </p:pic>
      <p:pic>
        <p:nvPicPr>
          <p:cNvPr id="101" name="图片 100"/>
          <p:cNvPicPr/>
          <p:nvPr/>
        </p:nvPicPr>
        <p:blipFill>
          <a:blip r:embed="rId2"/>
          <a:stretch>
            <a:fillRect/>
          </a:stretch>
        </p:blipFill>
        <p:spPr>
          <a:xfrm>
            <a:off x="3083560" y="3147060"/>
            <a:ext cx="2976880" cy="1410970"/>
          </a:xfrm>
          <a:prstGeom prst="rect">
            <a:avLst/>
          </a:prstGeom>
          <a:noFill/>
          <a:ln w="9525">
            <a:noFill/>
          </a:ln>
        </p:spPr>
      </p:pic>
      <p:sp>
        <p:nvSpPr>
          <p:cNvPr id="3" name="Text Box 25"/>
          <p:cNvSpPr txBox="1">
            <a:spLocks noChangeArrowheads="1"/>
          </p:cNvSpPr>
          <p:nvPr/>
        </p:nvSpPr>
        <p:spPr bwMode="auto">
          <a:xfrm>
            <a:off x="6669088" y="1346829"/>
            <a:ext cx="44916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buFont typeface="Arial" panose="020B0604020202020204" pitchFamily="34" charset="0"/>
              <a:buNone/>
            </a:pPr>
            <a:r>
              <a:rPr lang="en-US" altLang="zh-CN" sz="6000" dirty="0">
                <a:solidFill>
                  <a:schemeClr val="bg1"/>
                </a:solidFill>
                <a:latin typeface="Impact" panose="020B0806030902050204" pitchFamily="34" charset="0"/>
                <a:ea typeface="微软雅黑" panose="020B0503020204020204" pitchFamily="34" charset="-122"/>
              </a:rPr>
              <a:t>“</a:t>
            </a:r>
            <a:endParaRPr lang="en-US" altLang="zh-CN" sz="6000" dirty="0">
              <a:solidFill>
                <a:schemeClr val="bg1"/>
              </a:solidFill>
              <a:latin typeface="Impact" panose="020B0806030902050204" pitchFamily="34" charset="0"/>
              <a:ea typeface="微软雅黑" panose="020B0503020204020204" pitchFamily="34" charset="-122"/>
            </a:endParaRPr>
          </a:p>
        </p:txBody>
      </p:sp>
      <p:sp>
        <p:nvSpPr>
          <p:cNvPr id="11" name="文本框 10"/>
          <p:cNvSpPr txBox="1"/>
          <p:nvPr/>
        </p:nvSpPr>
        <p:spPr>
          <a:xfrm>
            <a:off x="6948805" y="1923415"/>
            <a:ext cx="1944370" cy="1014730"/>
          </a:xfrm>
          <a:prstGeom prst="rect">
            <a:avLst/>
          </a:prstGeom>
          <a:noFill/>
        </p:spPr>
        <p:txBody>
          <a:bodyPr wrap="square" rtlCol="0" anchor="t">
            <a:spAutoFit/>
          </a:bodyPr>
          <a:p>
            <a:pPr algn="ctr">
              <a:lnSpc>
                <a:spcPct val="120000"/>
              </a:lnSpc>
              <a:buClrTx/>
              <a:buSzTx/>
              <a:buFont typeface="Arial" panose="020B0604020202020204" pitchFamily="34" charset="0"/>
            </a:pPr>
            <a:r>
              <a:rPr sz="1000" b="1" dirty="0">
                <a:solidFill>
                  <a:schemeClr val="bg1"/>
                </a:solidFill>
              </a:rPr>
              <a:t>利用代码动态特征,并分析了编译优化选项之间的依赖关系, 使用线性回归算法为待编译程序预测高效的编译优化序列,获得的平均加速比为1.31</a:t>
            </a:r>
            <a:endParaRPr sz="10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81000">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14:bounceEnd="81000">
                                          <p:cBhvr additive="base">
                                            <p:cTn id="7" dur="1000" fill="hold"/>
                                            <p:tgtEl>
                                              <p:spTgt spid="22"/>
                                            </p:tgtEl>
                                            <p:attrNameLst>
                                              <p:attrName>ppt_x</p:attrName>
                                            </p:attrNameLst>
                                          </p:cBhvr>
                                          <p:tavLst>
                                            <p:tav tm="0">
                                              <p:val>
                                                <p:strVal val="#ppt_x"/>
                                              </p:val>
                                            </p:tav>
                                            <p:tav tm="100000">
                                              <p:val>
                                                <p:strVal val="#ppt_x"/>
                                              </p:val>
                                            </p:tav>
                                          </p:tavLst>
                                        </p:anim>
                                        <p:anim calcmode="lin" valueType="num" p14:bounceEnd="81000">
                                          <p:cBhvr additive="base">
                                            <p:cTn id="8" dur="1000" fill="hold"/>
                                            <p:tgtEl>
                                              <p:spTgt spid="2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81000">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14:bounceEnd="81000">
                                          <p:cBhvr additive="base">
                                            <p:cTn id="11" dur="1000" fill="hold"/>
                                            <p:tgtEl>
                                              <p:spTgt spid="23"/>
                                            </p:tgtEl>
                                            <p:attrNameLst>
                                              <p:attrName>ppt_x</p:attrName>
                                            </p:attrNameLst>
                                          </p:cBhvr>
                                          <p:tavLst>
                                            <p:tav tm="0">
                                              <p:val>
                                                <p:strVal val="#ppt_x"/>
                                              </p:val>
                                            </p:tav>
                                            <p:tav tm="100000">
                                              <p:val>
                                                <p:strVal val="#ppt_x"/>
                                              </p:val>
                                            </p:tav>
                                          </p:tavLst>
                                        </p:anim>
                                        <p:anim calcmode="lin" valueType="num" p14:bounceEnd="81000">
                                          <p:cBhvr additive="base">
                                            <p:cTn id="12" dur="1000" fill="hold"/>
                                            <p:tgtEl>
                                              <p:spTgt spid="23"/>
                                            </p:tgtEl>
                                            <p:attrNameLst>
                                              <p:attrName>ppt_y</p:attrName>
                                            </p:attrNameLst>
                                          </p:cBhvr>
                                          <p:tavLst>
                                            <p:tav tm="0">
                                              <p:val>
                                                <p:strVal val="0-#ppt_h/2"/>
                                              </p:val>
                                            </p:tav>
                                            <p:tav tm="100000">
                                              <p:val>
                                                <p:strVal val="#ppt_y"/>
                                              </p:val>
                                            </p:tav>
                                          </p:tavLst>
                                        </p:anim>
                                      </p:childTnLst>
                                    </p:cTn>
                                  </p:par>
                                  <p:par>
                                    <p:cTn id="13" presetID="2" presetClass="entr" presetSubtype="8" fill="hold" grpId="0" nodeType="withEffect" p14:presetBounceEnd="66000">
                                      <p:stCondLst>
                                        <p:cond delay="1500"/>
                                      </p:stCondLst>
                                      <p:childTnLst>
                                        <p:set>
                                          <p:cBhvr>
                                            <p:cTn id="14" dur="1" fill="hold">
                                              <p:stCondLst>
                                                <p:cond delay="0"/>
                                              </p:stCondLst>
                                            </p:cTn>
                                            <p:tgtEl>
                                              <p:spTgt spid="4"/>
                                            </p:tgtEl>
                                            <p:attrNameLst>
                                              <p:attrName>style.visibility</p:attrName>
                                            </p:attrNameLst>
                                          </p:cBhvr>
                                          <p:to>
                                            <p:strVal val="visible"/>
                                          </p:to>
                                        </p:set>
                                        <p:anim calcmode="lin" valueType="num" p14:bounceEnd="66000">
                                          <p:cBhvr additive="base">
                                            <p:cTn id="15" dur="600" fill="hold"/>
                                            <p:tgtEl>
                                              <p:spTgt spid="4"/>
                                            </p:tgtEl>
                                            <p:attrNameLst>
                                              <p:attrName>ppt_x</p:attrName>
                                            </p:attrNameLst>
                                          </p:cBhvr>
                                          <p:tavLst>
                                            <p:tav tm="0">
                                              <p:val>
                                                <p:strVal val="0-#ppt_w/2"/>
                                              </p:val>
                                            </p:tav>
                                            <p:tav tm="100000">
                                              <p:val>
                                                <p:strVal val="#ppt_x"/>
                                              </p:val>
                                            </p:tav>
                                          </p:tavLst>
                                        </p:anim>
                                        <p:anim calcmode="lin" valueType="num" p14:bounceEnd="66000">
                                          <p:cBhvr additive="base">
                                            <p:cTn id="16" dur="6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14:presetBounceEnd="66000">
                                      <p:stCondLst>
                                        <p:cond delay="1600"/>
                                      </p:stCondLst>
                                      <p:childTnLst>
                                        <p:set>
                                          <p:cBhvr>
                                            <p:cTn id="18" dur="1" fill="hold">
                                              <p:stCondLst>
                                                <p:cond delay="0"/>
                                              </p:stCondLst>
                                            </p:cTn>
                                            <p:tgtEl>
                                              <p:spTgt spid="9"/>
                                            </p:tgtEl>
                                            <p:attrNameLst>
                                              <p:attrName>style.visibility</p:attrName>
                                            </p:attrNameLst>
                                          </p:cBhvr>
                                          <p:to>
                                            <p:strVal val="visible"/>
                                          </p:to>
                                        </p:set>
                                        <p:anim calcmode="lin" valueType="num" p14:bounceEnd="66000">
                                          <p:cBhvr additive="base">
                                            <p:cTn id="19" dur="600" fill="hold"/>
                                            <p:tgtEl>
                                              <p:spTgt spid="9"/>
                                            </p:tgtEl>
                                            <p:attrNameLst>
                                              <p:attrName>ppt_x</p:attrName>
                                            </p:attrNameLst>
                                          </p:cBhvr>
                                          <p:tavLst>
                                            <p:tav tm="0">
                                              <p:val>
                                                <p:strVal val="0-#ppt_w/2"/>
                                              </p:val>
                                            </p:tav>
                                            <p:tav tm="100000">
                                              <p:val>
                                                <p:strVal val="#ppt_x"/>
                                              </p:val>
                                            </p:tav>
                                          </p:tavLst>
                                        </p:anim>
                                        <p:anim calcmode="lin" valueType="num" p14:bounceEnd="66000">
                                          <p:cBhvr additive="base">
                                            <p:cTn id="20" dur="60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14:presetBounceEnd="66000">
                                      <p:stCondLst>
                                        <p:cond delay="1700"/>
                                      </p:stCondLst>
                                      <p:childTnLst>
                                        <p:set>
                                          <p:cBhvr>
                                            <p:cTn id="22" dur="1" fill="hold">
                                              <p:stCondLst>
                                                <p:cond delay="0"/>
                                              </p:stCondLst>
                                            </p:cTn>
                                            <p:tgtEl>
                                              <p:spTgt spid="8"/>
                                            </p:tgtEl>
                                            <p:attrNameLst>
                                              <p:attrName>style.visibility</p:attrName>
                                            </p:attrNameLst>
                                          </p:cBhvr>
                                          <p:to>
                                            <p:strVal val="visible"/>
                                          </p:to>
                                        </p:set>
                                        <p:anim calcmode="lin" valueType="num" p14:bounceEnd="66000">
                                          <p:cBhvr additive="base">
                                            <p:cTn id="23" dur="600" fill="hold"/>
                                            <p:tgtEl>
                                              <p:spTgt spid="8"/>
                                            </p:tgtEl>
                                            <p:attrNameLst>
                                              <p:attrName>ppt_x</p:attrName>
                                            </p:attrNameLst>
                                          </p:cBhvr>
                                          <p:tavLst>
                                            <p:tav tm="0">
                                              <p:val>
                                                <p:strVal val="0-#ppt_w/2"/>
                                              </p:val>
                                            </p:tav>
                                            <p:tav tm="100000">
                                              <p:val>
                                                <p:strVal val="#ppt_x"/>
                                              </p:val>
                                            </p:tav>
                                          </p:tavLst>
                                        </p:anim>
                                        <p:anim calcmode="lin" valueType="num" p14:bounceEnd="66000">
                                          <p:cBhvr additive="base">
                                            <p:cTn id="24" dur="6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14:presetBounceEnd="66000">
                                      <p:stCondLst>
                                        <p:cond delay="1500"/>
                                      </p:stCondLst>
                                      <p:childTnLst>
                                        <p:set>
                                          <p:cBhvr>
                                            <p:cTn id="26" dur="1" fill="hold">
                                              <p:stCondLst>
                                                <p:cond delay="0"/>
                                              </p:stCondLst>
                                            </p:cTn>
                                            <p:tgtEl>
                                              <p:spTgt spid="6"/>
                                            </p:tgtEl>
                                            <p:attrNameLst>
                                              <p:attrName>style.visibility</p:attrName>
                                            </p:attrNameLst>
                                          </p:cBhvr>
                                          <p:to>
                                            <p:strVal val="visible"/>
                                          </p:to>
                                        </p:set>
                                        <p:anim calcmode="lin" valueType="num" p14:bounceEnd="66000">
                                          <p:cBhvr additive="base">
                                            <p:cTn id="27" dur="600" fill="hold"/>
                                            <p:tgtEl>
                                              <p:spTgt spid="6"/>
                                            </p:tgtEl>
                                            <p:attrNameLst>
                                              <p:attrName>ppt_x</p:attrName>
                                            </p:attrNameLst>
                                          </p:cBhvr>
                                          <p:tavLst>
                                            <p:tav tm="0">
                                              <p:val>
                                                <p:strVal val="1+#ppt_w/2"/>
                                              </p:val>
                                            </p:tav>
                                            <p:tav tm="100000">
                                              <p:val>
                                                <p:strVal val="#ppt_x"/>
                                              </p:val>
                                            </p:tav>
                                          </p:tavLst>
                                        </p:anim>
                                        <p:anim calcmode="lin" valueType="num" p14:bounceEnd="66000">
                                          <p:cBhvr additive="base">
                                            <p:cTn id="28" dur="6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6" grpId="0" bldLvl="0" animBg="1"/>
          <p:bldP spid="8" grpId="0" bldLvl="0" animBg="1"/>
          <p:bldP spid="9" grpId="0" bldLvl="0" animBg="1"/>
          <p:bldP spid="22" grpId="0" bldLvl="0" animBg="1"/>
          <p:bldP spid="23"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1000" fill="hold"/>
                                            <p:tgtEl>
                                              <p:spTgt spid="22"/>
                                            </p:tgtEl>
                                            <p:attrNameLst>
                                              <p:attrName>ppt_x</p:attrName>
                                            </p:attrNameLst>
                                          </p:cBhvr>
                                          <p:tavLst>
                                            <p:tav tm="0">
                                              <p:val>
                                                <p:strVal val="#ppt_x"/>
                                              </p:val>
                                            </p:tav>
                                            <p:tav tm="100000">
                                              <p:val>
                                                <p:strVal val="#ppt_x"/>
                                              </p:val>
                                            </p:tav>
                                          </p:tavLst>
                                        </p:anim>
                                        <p:anim calcmode="lin" valueType="num">
                                          <p:cBhvr additive="base">
                                            <p:cTn id="8" dur="1000" fill="hold"/>
                                            <p:tgtEl>
                                              <p:spTgt spid="2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1000" fill="hold"/>
                                            <p:tgtEl>
                                              <p:spTgt spid="23"/>
                                            </p:tgtEl>
                                            <p:attrNameLst>
                                              <p:attrName>ppt_x</p:attrName>
                                            </p:attrNameLst>
                                          </p:cBhvr>
                                          <p:tavLst>
                                            <p:tav tm="0">
                                              <p:val>
                                                <p:strVal val="#ppt_x"/>
                                              </p:val>
                                            </p:tav>
                                            <p:tav tm="100000">
                                              <p:val>
                                                <p:strVal val="#ppt_x"/>
                                              </p:val>
                                            </p:tav>
                                          </p:tavLst>
                                        </p:anim>
                                        <p:anim calcmode="lin" valueType="num">
                                          <p:cBhvr additive="base">
                                            <p:cTn id="12" dur="1000" fill="hold"/>
                                            <p:tgtEl>
                                              <p:spTgt spid="23"/>
                                            </p:tgtEl>
                                            <p:attrNameLst>
                                              <p:attrName>ppt_y</p:attrName>
                                            </p:attrNameLst>
                                          </p:cBhvr>
                                          <p:tavLst>
                                            <p:tav tm="0">
                                              <p:val>
                                                <p:strVal val="0-#ppt_h/2"/>
                                              </p:val>
                                            </p:tav>
                                            <p:tav tm="100000">
                                              <p:val>
                                                <p:strVal val="#ppt_y"/>
                                              </p:val>
                                            </p:tav>
                                          </p:tavLst>
                                        </p:anim>
                                      </p:childTnLst>
                                    </p:cTn>
                                  </p:par>
                                  <p:par>
                                    <p:cTn id="13" presetID="2" presetClass="entr" presetSubtype="8" fill="hold" grpId="0" nodeType="withEffect">
                                      <p:stCondLst>
                                        <p:cond delay="15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600" fill="hold"/>
                                            <p:tgtEl>
                                              <p:spTgt spid="4"/>
                                            </p:tgtEl>
                                            <p:attrNameLst>
                                              <p:attrName>ppt_x</p:attrName>
                                            </p:attrNameLst>
                                          </p:cBhvr>
                                          <p:tavLst>
                                            <p:tav tm="0">
                                              <p:val>
                                                <p:strVal val="0-#ppt_w/2"/>
                                              </p:val>
                                            </p:tav>
                                            <p:tav tm="100000">
                                              <p:val>
                                                <p:strVal val="#ppt_x"/>
                                              </p:val>
                                            </p:tav>
                                          </p:tavLst>
                                        </p:anim>
                                        <p:anim calcmode="lin" valueType="num">
                                          <p:cBhvr additive="base">
                                            <p:cTn id="16" dur="6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160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600" fill="hold"/>
                                            <p:tgtEl>
                                              <p:spTgt spid="9"/>
                                            </p:tgtEl>
                                            <p:attrNameLst>
                                              <p:attrName>ppt_x</p:attrName>
                                            </p:attrNameLst>
                                          </p:cBhvr>
                                          <p:tavLst>
                                            <p:tav tm="0">
                                              <p:val>
                                                <p:strVal val="0-#ppt_w/2"/>
                                              </p:val>
                                            </p:tav>
                                            <p:tav tm="100000">
                                              <p:val>
                                                <p:strVal val="#ppt_x"/>
                                              </p:val>
                                            </p:tav>
                                          </p:tavLst>
                                        </p:anim>
                                        <p:anim calcmode="lin" valueType="num">
                                          <p:cBhvr additive="base">
                                            <p:cTn id="20" dur="60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170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600" fill="hold"/>
                                            <p:tgtEl>
                                              <p:spTgt spid="8"/>
                                            </p:tgtEl>
                                            <p:attrNameLst>
                                              <p:attrName>ppt_x</p:attrName>
                                            </p:attrNameLst>
                                          </p:cBhvr>
                                          <p:tavLst>
                                            <p:tav tm="0">
                                              <p:val>
                                                <p:strVal val="0-#ppt_w/2"/>
                                              </p:val>
                                            </p:tav>
                                            <p:tav tm="100000">
                                              <p:val>
                                                <p:strVal val="#ppt_x"/>
                                              </p:val>
                                            </p:tav>
                                          </p:tavLst>
                                        </p:anim>
                                        <p:anim calcmode="lin" valueType="num">
                                          <p:cBhvr additive="base">
                                            <p:cTn id="24" dur="6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5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600" fill="hold"/>
                                            <p:tgtEl>
                                              <p:spTgt spid="6"/>
                                            </p:tgtEl>
                                            <p:attrNameLst>
                                              <p:attrName>ppt_x</p:attrName>
                                            </p:attrNameLst>
                                          </p:cBhvr>
                                          <p:tavLst>
                                            <p:tav tm="0">
                                              <p:val>
                                                <p:strVal val="1+#ppt_w/2"/>
                                              </p:val>
                                            </p:tav>
                                            <p:tav tm="100000">
                                              <p:val>
                                                <p:strVal val="#ppt_x"/>
                                              </p:val>
                                            </p:tav>
                                          </p:tavLst>
                                        </p:anim>
                                        <p:anim calcmode="lin" valueType="num">
                                          <p:cBhvr additive="base">
                                            <p:cTn id="28" dur="6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6" grpId="0" bldLvl="0" animBg="1"/>
          <p:bldP spid="8" grpId="0" bldLvl="0" animBg="1"/>
          <p:bldP spid="9" grpId="0" bldLvl="0" animBg="1"/>
          <p:bldP spid="22" grpId="0" bldLvl="0" animBg="1"/>
          <p:bldP spid="23" grpId="0" bldLvl="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H="1">
            <a:off x="3851920" y="698748"/>
            <a:ext cx="1726262" cy="1726263"/>
          </a:xfrm>
          <a:prstGeom prst="line">
            <a:avLst/>
          </a:prstGeom>
          <a:ln w="25400">
            <a:solidFill>
              <a:srgbClr val="F7BA3B"/>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324544" y="1490836"/>
            <a:ext cx="965026" cy="965026"/>
          </a:xfrm>
          <a:prstGeom prst="line">
            <a:avLst/>
          </a:prstGeom>
          <a:ln w="25400">
            <a:solidFill>
              <a:srgbClr val="2FB6A8"/>
            </a:solidFill>
            <a:headEnd type="triangle"/>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7668344" y="-237356"/>
            <a:ext cx="1080120" cy="1080120"/>
          </a:xfrm>
          <a:prstGeom prst="line">
            <a:avLst/>
          </a:prstGeom>
          <a:ln w="25400">
            <a:solidFill>
              <a:srgbClr val="ADD07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539552" y="4299148"/>
            <a:ext cx="1462261" cy="1462261"/>
          </a:xfrm>
          <a:prstGeom prst="line">
            <a:avLst/>
          </a:prstGeom>
          <a:ln w="25400">
            <a:solidFill>
              <a:srgbClr val="F7BA3B"/>
            </a:solidFill>
            <a:headEnd type="triangle"/>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7596336" y="1130796"/>
            <a:ext cx="1979712" cy="1979712"/>
          </a:xfrm>
          <a:prstGeom prst="line">
            <a:avLst/>
          </a:prstGeom>
          <a:ln w="25400">
            <a:solidFill>
              <a:srgbClr val="DA634F"/>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6948264" y="3795092"/>
            <a:ext cx="1656184" cy="1656184"/>
          </a:xfrm>
          <a:prstGeom prst="line">
            <a:avLst/>
          </a:prstGeom>
          <a:ln w="25400">
            <a:solidFill>
              <a:srgbClr val="2FB6A8"/>
            </a:solidFill>
            <a:headEnd type="triangle"/>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5292080" y="4659188"/>
            <a:ext cx="767730" cy="767730"/>
          </a:xfrm>
          <a:prstGeom prst="line">
            <a:avLst/>
          </a:prstGeom>
          <a:ln w="25400">
            <a:solidFill>
              <a:srgbClr val="DA634F"/>
            </a:solidFill>
            <a:head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1187624" y="-597396"/>
            <a:ext cx="1541092" cy="1541090"/>
          </a:xfrm>
          <a:prstGeom prst="line">
            <a:avLst/>
          </a:prstGeom>
          <a:ln w="25400">
            <a:solidFill>
              <a:srgbClr val="2FB6A8"/>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899592" y="1994892"/>
            <a:ext cx="1079451" cy="1079451"/>
          </a:xfrm>
          <a:prstGeom prst="line">
            <a:avLst/>
          </a:prstGeom>
          <a:ln w="25400">
            <a:solidFill>
              <a:srgbClr val="ADD072"/>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3948618" y="1126388"/>
            <a:ext cx="1246764" cy="1246764"/>
            <a:chOff x="3948618" y="1126388"/>
            <a:chExt cx="1246764" cy="1246764"/>
          </a:xfrm>
        </p:grpSpPr>
        <p:sp>
          <p:nvSpPr>
            <p:cNvPr id="4" name="椭圆 3"/>
            <p:cNvSpPr/>
            <p:nvPr/>
          </p:nvSpPr>
          <p:spPr>
            <a:xfrm>
              <a:off x="3948618" y="1126388"/>
              <a:ext cx="1246764" cy="1246764"/>
            </a:xfrm>
            <a:prstGeom prst="ellipse">
              <a:avLst/>
            </a:pr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sp>
          <p:nvSpPr>
            <p:cNvPr id="3" name="椭圆 2"/>
            <p:cNvSpPr/>
            <p:nvPr/>
          </p:nvSpPr>
          <p:spPr>
            <a:xfrm>
              <a:off x="4097042" y="1274812"/>
              <a:ext cx="949916" cy="949916"/>
            </a:xfrm>
            <a:prstGeom prst="ellipse">
              <a:avLst/>
            </a:prstGeom>
            <a:solidFill>
              <a:srgbClr val="DA634F"/>
            </a:solidFill>
            <a:ln>
              <a:noFill/>
            </a:ln>
            <a:effectLst>
              <a:outerShdw blurRad="152400" dist="50800" dir="2700000" algn="tl" rotWithShape="0">
                <a:prstClr val="black">
                  <a:alpha val="30000"/>
                </a:prstClr>
              </a:outerShdw>
              <a:softEdge rad="0"/>
            </a:effectLst>
            <a:scene3d>
              <a:camera prst="orthographicFront"/>
              <a:lightRig rig="threePt" dir="t">
                <a:rot lat="0" lon="0" rev="0"/>
              </a:lightRig>
            </a:scene3d>
            <a:sp3d prstMaterial="softEdge">
              <a:bevelT w="146050" h="31750"/>
              <a:bevelB w="0" h="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grpSp>
      <p:sp>
        <p:nvSpPr>
          <p:cNvPr id="5" name="TextBox 4"/>
          <p:cNvSpPr txBox="1"/>
          <p:nvPr/>
        </p:nvSpPr>
        <p:spPr>
          <a:xfrm>
            <a:off x="4336613" y="1254533"/>
            <a:ext cx="470774" cy="1014730"/>
          </a:xfrm>
          <a:prstGeom prst="rect">
            <a:avLst/>
          </a:prstGeom>
          <a:noFill/>
        </p:spPr>
        <p:txBody>
          <a:bodyPr wrap="square" rtlCol="0">
            <a:spAutoFit/>
          </a:bodyPr>
          <a:lstStyle/>
          <a:p>
            <a:pPr algn="ctr"/>
            <a:r>
              <a:rPr lang="en-US" altLang="zh-CN" sz="6000" dirty="0">
                <a:solidFill>
                  <a:schemeClr val="bg1"/>
                </a:solidFill>
                <a:latin typeface="Impact" panose="020B0806030902050204" pitchFamily="34" charset="0"/>
              </a:rPr>
              <a:t>4</a:t>
            </a:r>
            <a:endParaRPr lang="en-US" altLang="zh-CN" sz="6000" dirty="0">
              <a:solidFill>
                <a:schemeClr val="bg1"/>
              </a:solidFill>
              <a:latin typeface="Impact" panose="020B0806030902050204" pitchFamily="34" charset="0"/>
            </a:endParaRPr>
          </a:p>
        </p:txBody>
      </p:sp>
      <p:sp>
        <p:nvSpPr>
          <p:cNvPr id="6" name="矩形 5"/>
          <p:cNvSpPr/>
          <p:nvPr/>
        </p:nvSpPr>
        <p:spPr>
          <a:xfrm>
            <a:off x="3432728" y="2798013"/>
            <a:ext cx="2278544" cy="583565"/>
          </a:xfrm>
          <a:prstGeom prst="rect">
            <a:avLst/>
          </a:prstGeom>
        </p:spPr>
        <p:txBody>
          <a:bodyPr wrap="square" lIns="0">
            <a:spAutoFit/>
          </a:bodyPr>
          <a:lstStyle/>
          <a:p>
            <a:pPr lvl="0" algn="ctr" fontAlgn="base">
              <a:spcBef>
                <a:spcPct val="0"/>
              </a:spcBef>
              <a:spcAft>
                <a:spcPct val="0"/>
              </a:spcAft>
            </a:pPr>
            <a:r>
              <a:rPr lang="zh-CN" altLang="en-US" dirty="0">
                <a:solidFill>
                  <a:prstClr val="white"/>
                </a:solidFill>
                <a:latin typeface="微软雅黑" panose="020B0503020204020204" pitchFamily="34" charset="-122"/>
                <a:ea typeface="微软雅黑" panose="020B0503020204020204" pitchFamily="34" charset="-122"/>
              </a:rPr>
              <a:t>总结</a:t>
            </a:r>
            <a:endParaRPr lang="en-US" altLang="zh-CN" dirty="0">
              <a:solidFill>
                <a:prstClr val="white"/>
              </a:solidFill>
              <a:latin typeface="微软雅黑" panose="020B0503020204020204" pitchFamily="34" charset="-122"/>
              <a:ea typeface="微软雅黑" panose="020B0503020204020204" pitchFamily="34" charset="-122"/>
            </a:endParaRPr>
          </a:p>
          <a:p>
            <a:pPr lvl="0" algn="ctr" fontAlgn="base">
              <a:spcBef>
                <a:spcPct val="0"/>
              </a:spcBef>
              <a:spcAft>
                <a:spcPct val="0"/>
              </a:spcAft>
            </a:pPr>
            <a:r>
              <a:rPr lang="en-US" altLang="zh-CN" sz="1400" dirty="0">
                <a:solidFill>
                  <a:prstClr val="white"/>
                </a:solidFill>
                <a:latin typeface="Impact" panose="020B0806030902050204" pitchFamily="34" charset="0"/>
                <a:ea typeface="宋体" panose="02010600030101010101" pitchFamily="2" charset="-122"/>
                <a:cs typeface="Arial" panose="020B0604020202020204" pitchFamily="34" charset="0"/>
              </a:rPr>
              <a:t>CONCLUSION</a:t>
            </a:r>
            <a:endParaRPr lang="en-US" altLang="zh-CN" sz="1400" dirty="0">
              <a:solidFill>
                <a:prstClr val="white"/>
              </a:solidFill>
              <a:latin typeface="Impact" panose="020B0806030902050204" pitchFamily="34" charset="0"/>
              <a:ea typeface="宋体" panose="02010600030101010101" pitchFamily="2" charset="-122"/>
              <a:cs typeface="Arial" panose="020B0604020202020204" pitchFamily="34" charset="0"/>
            </a:endParaRPr>
          </a:p>
        </p:txBody>
      </p:sp>
      <p:sp>
        <p:nvSpPr>
          <p:cNvPr id="10" name="矩形 9"/>
          <p:cNvSpPr/>
          <p:nvPr/>
        </p:nvSpPr>
        <p:spPr>
          <a:xfrm>
            <a:off x="2699792" y="3435052"/>
            <a:ext cx="3744416" cy="706755"/>
          </a:xfrm>
          <a:prstGeom prst="rect">
            <a:avLst/>
          </a:prstGeom>
        </p:spPr>
        <p:txBody>
          <a:bodyPr wrap="square">
            <a:spAutoFit/>
          </a:bodyPr>
          <a:lstStyle/>
          <a:p>
            <a:pPr lvl="0" algn="ctr" fontAlgn="base">
              <a:spcBef>
                <a:spcPct val="0"/>
              </a:spcBef>
              <a:spcAft>
                <a:spcPct val="0"/>
              </a:spcAft>
            </a:pPr>
            <a:r>
              <a:rPr lang="en-US" altLang="en-US" sz="1000" b="1" dirty="0">
                <a:solidFill>
                  <a:srgbClr val="FFFFFF"/>
                </a:solidFill>
                <a:latin typeface="Arial" panose="020B0604020202020204" pitchFamily="34" charset="0"/>
                <a:ea typeface="宋体" panose="02010600030101010101" pitchFamily="2" charset="-122"/>
              </a:rPr>
              <a:t>待编译程序、编译环境和编译目标的多样复杂性, 使得编译器提供的标准编译优化序列无法满足所有的编译需求. 面对编译器大量的优化选项, 快速有效的为待编译程序确定高效的编译优化序列成为重要的科学问题, 受到越来越多研究者的关注</a:t>
            </a:r>
            <a:endParaRPr lang="en-US" altLang="en-US" sz="1000" b="1" dirty="0">
              <a:solidFill>
                <a:srgbClr val="FFFFFF"/>
              </a:solidFill>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81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81000">
                                          <p:cBhvr additive="base">
                                            <p:cTn id="7" dur="1000" fill="hold"/>
                                            <p:tgtEl>
                                              <p:spTgt spid="8"/>
                                            </p:tgtEl>
                                            <p:attrNameLst>
                                              <p:attrName>ppt_x</p:attrName>
                                            </p:attrNameLst>
                                          </p:cBhvr>
                                          <p:tavLst>
                                            <p:tav tm="0">
                                              <p:val>
                                                <p:strVal val="#ppt_x"/>
                                              </p:val>
                                            </p:tav>
                                            <p:tav tm="100000">
                                              <p:val>
                                                <p:strVal val="#ppt_x"/>
                                              </p:val>
                                            </p:tav>
                                          </p:tavLst>
                                        </p:anim>
                                        <p:anim calcmode="lin" valueType="num" p14:bounceEnd="81000">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45" presetClass="entr" presetSubtype="0" fill="hold" grpId="0" nodeType="withEffect">
                                      <p:stCondLst>
                                        <p:cond delay="20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ppt_w</p:attrName>
                                            </p:attrNameLst>
                                          </p:cBhvr>
                                          <p:tavLst>
                                            <p:tav tm="0" fmla="#ppt_w*sin(2.5*pi*$)">
                                              <p:val>
                                                <p:fltVal val="0"/>
                                              </p:val>
                                            </p:tav>
                                            <p:tav tm="100000">
                                              <p:val>
                                                <p:fltVal val="1"/>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childTnLst>
                                    </p:cTn>
                                  </p:par>
                                  <p:par>
                                    <p:cTn id="14" presetID="55" presetClass="entr" presetSubtype="0" fill="hold" grpId="0" nodeType="withEffect">
                                      <p:stCondLst>
                                        <p:cond delay="1600"/>
                                      </p:stCondLst>
                                      <p:iterate type="lt">
                                        <p:tmPct val="10000"/>
                                      </p:iterate>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strVal val="#ppt_w*0.70"/>
                                              </p:val>
                                            </p:tav>
                                            <p:tav tm="100000">
                                              <p:val>
                                                <p:strVal val="#ppt_w"/>
                                              </p:val>
                                            </p:tav>
                                          </p:tavLst>
                                        </p:anim>
                                        <p:anim calcmode="lin" valueType="num">
                                          <p:cBhvr>
                                            <p:cTn id="17" dur="500" fill="hold"/>
                                            <p:tgtEl>
                                              <p:spTgt spid="6"/>
                                            </p:tgtEl>
                                            <p:attrNameLst>
                                              <p:attrName>ppt_h</p:attrName>
                                            </p:attrNameLst>
                                          </p:cBhvr>
                                          <p:tavLst>
                                            <p:tav tm="0">
                                              <p:val>
                                                <p:strVal val="#ppt_h"/>
                                              </p:val>
                                            </p:tav>
                                            <p:tav tm="100000">
                                              <p:val>
                                                <p:strVal val="#ppt_h"/>
                                              </p:val>
                                            </p:tav>
                                          </p:tavLst>
                                        </p:anim>
                                        <p:animEffect transition="in" filter="fade">
                                          <p:cBhvr>
                                            <p:cTn id="18" dur="500"/>
                                            <p:tgtEl>
                                              <p:spTgt spid="6"/>
                                            </p:tgtEl>
                                          </p:cBhvr>
                                        </p:animEffect>
                                      </p:childTnLst>
                                    </p:cTn>
                                  </p:par>
                                  <p:par>
                                    <p:cTn id="19" presetID="2" presetClass="entr" presetSubtype="4" fill="hold" grpId="0" nodeType="withEffect" p14:presetBounceEnd="66000">
                                      <p:stCondLst>
                                        <p:cond delay="1600"/>
                                      </p:stCondLst>
                                      <p:childTnLst>
                                        <p:set>
                                          <p:cBhvr>
                                            <p:cTn id="20" dur="1" fill="hold">
                                              <p:stCondLst>
                                                <p:cond delay="0"/>
                                              </p:stCondLst>
                                            </p:cTn>
                                            <p:tgtEl>
                                              <p:spTgt spid="10"/>
                                            </p:tgtEl>
                                            <p:attrNameLst>
                                              <p:attrName>style.visibility</p:attrName>
                                            </p:attrNameLst>
                                          </p:cBhvr>
                                          <p:to>
                                            <p:strVal val="visible"/>
                                          </p:to>
                                        </p:set>
                                        <p:anim calcmode="lin" valueType="num" p14:bounceEnd="66000">
                                          <p:cBhvr additive="base">
                                            <p:cTn id="21" dur="600" fill="hold"/>
                                            <p:tgtEl>
                                              <p:spTgt spid="10"/>
                                            </p:tgtEl>
                                            <p:attrNameLst>
                                              <p:attrName>ppt_x</p:attrName>
                                            </p:attrNameLst>
                                          </p:cBhvr>
                                          <p:tavLst>
                                            <p:tav tm="0">
                                              <p:val>
                                                <p:strVal val="#ppt_x"/>
                                              </p:val>
                                            </p:tav>
                                            <p:tav tm="100000">
                                              <p:val>
                                                <p:strVal val="#ppt_x"/>
                                              </p:val>
                                            </p:tav>
                                          </p:tavLst>
                                        </p:anim>
                                        <p:anim calcmode="lin" valueType="num" p14:bounceEnd="66000">
                                          <p:cBhvr additive="base">
                                            <p:cTn id="22" dur="6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1" fill="hold" nodeType="withEffect" p14:presetBounceEnd="60000">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14:bounceEnd="60000">
                                          <p:cBhvr additive="base">
                                            <p:cTn id="25" dur="750" fill="hold"/>
                                            <p:tgtEl>
                                              <p:spTgt spid="18"/>
                                            </p:tgtEl>
                                            <p:attrNameLst>
                                              <p:attrName>ppt_x</p:attrName>
                                            </p:attrNameLst>
                                          </p:cBhvr>
                                          <p:tavLst>
                                            <p:tav tm="0">
                                              <p:val>
                                                <p:strVal val="#ppt_x"/>
                                              </p:val>
                                            </p:tav>
                                            <p:tav tm="100000">
                                              <p:val>
                                                <p:strVal val="#ppt_x"/>
                                              </p:val>
                                            </p:tav>
                                          </p:tavLst>
                                        </p:anim>
                                        <p:anim calcmode="lin" valueType="num" p14:bounceEnd="60000">
                                          <p:cBhvr additive="base">
                                            <p:cTn id="26" dur="750" fill="hold"/>
                                            <p:tgtEl>
                                              <p:spTgt spid="18"/>
                                            </p:tgtEl>
                                            <p:attrNameLst>
                                              <p:attrName>ppt_y</p:attrName>
                                            </p:attrNameLst>
                                          </p:cBhvr>
                                          <p:tavLst>
                                            <p:tav tm="0">
                                              <p:val>
                                                <p:strVal val="0-#ppt_h/2"/>
                                              </p:val>
                                            </p:tav>
                                            <p:tav tm="100000">
                                              <p:val>
                                                <p:strVal val="#ppt_y"/>
                                              </p:val>
                                            </p:tav>
                                          </p:tavLst>
                                        </p:anim>
                                      </p:childTnLst>
                                    </p:cTn>
                                  </p:par>
                                  <p:par>
                                    <p:cTn id="27" presetID="2" presetClass="entr" presetSubtype="1" fill="hold" nodeType="withEffect" p14:presetBounceEnd="60000">
                                      <p:stCondLst>
                                        <p:cond delay="100"/>
                                      </p:stCondLst>
                                      <p:childTnLst>
                                        <p:set>
                                          <p:cBhvr>
                                            <p:cTn id="28" dur="1" fill="hold">
                                              <p:stCondLst>
                                                <p:cond delay="0"/>
                                              </p:stCondLst>
                                            </p:cTn>
                                            <p:tgtEl>
                                              <p:spTgt spid="11"/>
                                            </p:tgtEl>
                                            <p:attrNameLst>
                                              <p:attrName>style.visibility</p:attrName>
                                            </p:attrNameLst>
                                          </p:cBhvr>
                                          <p:to>
                                            <p:strVal val="visible"/>
                                          </p:to>
                                        </p:set>
                                        <p:anim calcmode="lin" valueType="num" p14:bounceEnd="60000">
                                          <p:cBhvr additive="base">
                                            <p:cTn id="29" dur="750" fill="hold"/>
                                            <p:tgtEl>
                                              <p:spTgt spid="11"/>
                                            </p:tgtEl>
                                            <p:attrNameLst>
                                              <p:attrName>ppt_x</p:attrName>
                                            </p:attrNameLst>
                                          </p:cBhvr>
                                          <p:tavLst>
                                            <p:tav tm="0">
                                              <p:val>
                                                <p:strVal val="#ppt_x"/>
                                              </p:val>
                                            </p:tav>
                                            <p:tav tm="100000">
                                              <p:val>
                                                <p:strVal val="#ppt_x"/>
                                              </p:val>
                                            </p:tav>
                                          </p:tavLst>
                                        </p:anim>
                                        <p:anim calcmode="lin" valueType="num" p14:bounceEnd="60000">
                                          <p:cBhvr additive="base">
                                            <p:cTn id="30" dur="750" fill="hold"/>
                                            <p:tgtEl>
                                              <p:spTgt spid="11"/>
                                            </p:tgtEl>
                                            <p:attrNameLst>
                                              <p:attrName>ppt_y</p:attrName>
                                            </p:attrNameLst>
                                          </p:cBhvr>
                                          <p:tavLst>
                                            <p:tav tm="0">
                                              <p:val>
                                                <p:strVal val="0-#ppt_h/2"/>
                                              </p:val>
                                            </p:tav>
                                            <p:tav tm="100000">
                                              <p:val>
                                                <p:strVal val="#ppt_y"/>
                                              </p:val>
                                            </p:tav>
                                          </p:tavLst>
                                        </p:anim>
                                      </p:childTnLst>
                                    </p:cTn>
                                  </p:par>
                                  <p:par>
                                    <p:cTn id="31" presetID="2" presetClass="entr" presetSubtype="1" fill="hold" nodeType="withEffect" p14:presetBounceEnd="60000">
                                      <p:stCondLst>
                                        <p:cond delay="200"/>
                                      </p:stCondLst>
                                      <p:childTnLst>
                                        <p:set>
                                          <p:cBhvr>
                                            <p:cTn id="32" dur="1" fill="hold">
                                              <p:stCondLst>
                                                <p:cond delay="0"/>
                                              </p:stCondLst>
                                            </p:cTn>
                                            <p:tgtEl>
                                              <p:spTgt spid="13"/>
                                            </p:tgtEl>
                                            <p:attrNameLst>
                                              <p:attrName>style.visibility</p:attrName>
                                            </p:attrNameLst>
                                          </p:cBhvr>
                                          <p:to>
                                            <p:strVal val="visible"/>
                                          </p:to>
                                        </p:set>
                                        <p:anim calcmode="lin" valueType="num" p14:bounceEnd="60000">
                                          <p:cBhvr additive="base">
                                            <p:cTn id="33" dur="750" fill="hold"/>
                                            <p:tgtEl>
                                              <p:spTgt spid="13"/>
                                            </p:tgtEl>
                                            <p:attrNameLst>
                                              <p:attrName>ppt_x</p:attrName>
                                            </p:attrNameLst>
                                          </p:cBhvr>
                                          <p:tavLst>
                                            <p:tav tm="0">
                                              <p:val>
                                                <p:strVal val="#ppt_x"/>
                                              </p:val>
                                            </p:tav>
                                            <p:tav tm="100000">
                                              <p:val>
                                                <p:strVal val="#ppt_x"/>
                                              </p:val>
                                            </p:tav>
                                          </p:tavLst>
                                        </p:anim>
                                        <p:anim calcmode="lin" valueType="num" p14:bounceEnd="60000">
                                          <p:cBhvr additive="base">
                                            <p:cTn id="34" dur="750" fill="hold"/>
                                            <p:tgtEl>
                                              <p:spTgt spid="13"/>
                                            </p:tgtEl>
                                            <p:attrNameLst>
                                              <p:attrName>ppt_y</p:attrName>
                                            </p:attrNameLst>
                                          </p:cBhvr>
                                          <p:tavLst>
                                            <p:tav tm="0">
                                              <p:val>
                                                <p:strVal val="0-#ppt_h/2"/>
                                              </p:val>
                                            </p:tav>
                                            <p:tav tm="100000">
                                              <p:val>
                                                <p:strVal val="#ppt_y"/>
                                              </p:val>
                                            </p:tav>
                                          </p:tavLst>
                                        </p:anim>
                                      </p:childTnLst>
                                    </p:cTn>
                                  </p:par>
                                  <p:par>
                                    <p:cTn id="35" presetID="2" presetClass="entr" presetSubtype="3" fill="hold" nodeType="withEffect" p14:presetBounceEnd="60000">
                                      <p:stCondLst>
                                        <p:cond delay="300"/>
                                      </p:stCondLst>
                                      <p:childTnLst>
                                        <p:set>
                                          <p:cBhvr>
                                            <p:cTn id="36" dur="1" fill="hold">
                                              <p:stCondLst>
                                                <p:cond delay="0"/>
                                              </p:stCondLst>
                                            </p:cTn>
                                            <p:tgtEl>
                                              <p:spTgt spid="15"/>
                                            </p:tgtEl>
                                            <p:attrNameLst>
                                              <p:attrName>style.visibility</p:attrName>
                                            </p:attrNameLst>
                                          </p:cBhvr>
                                          <p:to>
                                            <p:strVal val="visible"/>
                                          </p:to>
                                        </p:set>
                                        <p:anim calcmode="lin" valueType="num" p14:bounceEnd="60000">
                                          <p:cBhvr additive="base">
                                            <p:cTn id="37" dur="750" fill="hold"/>
                                            <p:tgtEl>
                                              <p:spTgt spid="15"/>
                                            </p:tgtEl>
                                            <p:attrNameLst>
                                              <p:attrName>ppt_x</p:attrName>
                                            </p:attrNameLst>
                                          </p:cBhvr>
                                          <p:tavLst>
                                            <p:tav tm="0">
                                              <p:val>
                                                <p:strVal val="1+#ppt_w/2"/>
                                              </p:val>
                                            </p:tav>
                                            <p:tav tm="100000">
                                              <p:val>
                                                <p:strVal val="#ppt_x"/>
                                              </p:val>
                                            </p:tav>
                                          </p:tavLst>
                                        </p:anim>
                                        <p:anim calcmode="lin" valueType="num" p14:bounceEnd="60000">
                                          <p:cBhvr additive="base">
                                            <p:cTn id="38" dur="750" fill="hold"/>
                                            <p:tgtEl>
                                              <p:spTgt spid="15"/>
                                            </p:tgtEl>
                                            <p:attrNameLst>
                                              <p:attrName>ppt_y</p:attrName>
                                            </p:attrNameLst>
                                          </p:cBhvr>
                                          <p:tavLst>
                                            <p:tav tm="0">
                                              <p:val>
                                                <p:strVal val="0-#ppt_h/2"/>
                                              </p:val>
                                            </p:tav>
                                            <p:tav tm="100000">
                                              <p:val>
                                                <p:strVal val="#ppt_y"/>
                                              </p:val>
                                            </p:tav>
                                          </p:tavLst>
                                        </p:anim>
                                      </p:childTnLst>
                                    </p:cTn>
                                  </p:par>
                                  <p:par>
                                    <p:cTn id="39" presetID="2" presetClass="entr" presetSubtype="4" fill="hold" nodeType="withEffect" p14:presetBounceEnd="60000">
                                      <p:stCondLst>
                                        <p:cond delay="400"/>
                                      </p:stCondLst>
                                      <p:childTnLst>
                                        <p:set>
                                          <p:cBhvr>
                                            <p:cTn id="40" dur="1" fill="hold">
                                              <p:stCondLst>
                                                <p:cond delay="0"/>
                                              </p:stCondLst>
                                            </p:cTn>
                                            <p:tgtEl>
                                              <p:spTgt spid="17"/>
                                            </p:tgtEl>
                                            <p:attrNameLst>
                                              <p:attrName>style.visibility</p:attrName>
                                            </p:attrNameLst>
                                          </p:cBhvr>
                                          <p:to>
                                            <p:strVal val="visible"/>
                                          </p:to>
                                        </p:set>
                                        <p:anim calcmode="lin" valueType="num" p14:bounceEnd="60000">
                                          <p:cBhvr additive="base">
                                            <p:cTn id="41" dur="750" fill="hold"/>
                                            <p:tgtEl>
                                              <p:spTgt spid="17"/>
                                            </p:tgtEl>
                                            <p:attrNameLst>
                                              <p:attrName>ppt_x</p:attrName>
                                            </p:attrNameLst>
                                          </p:cBhvr>
                                          <p:tavLst>
                                            <p:tav tm="0">
                                              <p:val>
                                                <p:strVal val="#ppt_x"/>
                                              </p:val>
                                            </p:tav>
                                            <p:tav tm="100000">
                                              <p:val>
                                                <p:strVal val="#ppt_x"/>
                                              </p:val>
                                            </p:tav>
                                          </p:tavLst>
                                        </p:anim>
                                        <p:anim calcmode="lin" valueType="num" p14:bounceEnd="60000">
                                          <p:cBhvr additive="base">
                                            <p:cTn id="42" dur="750" fill="hold"/>
                                            <p:tgtEl>
                                              <p:spTgt spid="17"/>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14:presetBounceEnd="60000">
                                      <p:stCondLst>
                                        <p:cond delay="300"/>
                                      </p:stCondLst>
                                      <p:childTnLst>
                                        <p:set>
                                          <p:cBhvr>
                                            <p:cTn id="44" dur="1" fill="hold">
                                              <p:stCondLst>
                                                <p:cond delay="0"/>
                                              </p:stCondLst>
                                            </p:cTn>
                                            <p:tgtEl>
                                              <p:spTgt spid="16"/>
                                            </p:tgtEl>
                                            <p:attrNameLst>
                                              <p:attrName>style.visibility</p:attrName>
                                            </p:attrNameLst>
                                          </p:cBhvr>
                                          <p:to>
                                            <p:strVal val="visible"/>
                                          </p:to>
                                        </p:set>
                                        <p:anim calcmode="lin" valueType="num" p14:bounceEnd="60000">
                                          <p:cBhvr additive="base">
                                            <p:cTn id="45" dur="750" fill="hold"/>
                                            <p:tgtEl>
                                              <p:spTgt spid="16"/>
                                            </p:tgtEl>
                                            <p:attrNameLst>
                                              <p:attrName>ppt_x</p:attrName>
                                            </p:attrNameLst>
                                          </p:cBhvr>
                                          <p:tavLst>
                                            <p:tav tm="0">
                                              <p:val>
                                                <p:strVal val="#ppt_x"/>
                                              </p:val>
                                            </p:tav>
                                            <p:tav tm="100000">
                                              <p:val>
                                                <p:strVal val="#ppt_x"/>
                                              </p:val>
                                            </p:tav>
                                          </p:tavLst>
                                        </p:anim>
                                        <p:anim calcmode="lin" valueType="num" p14:bounceEnd="60000">
                                          <p:cBhvr additive="base">
                                            <p:cTn id="46" dur="750" fill="hold"/>
                                            <p:tgtEl>
                                              <p:spTgt spid="16"/>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14:presetBounceEnd="60000">
                                      <p:stCondLst>
                                        <p:cond delay="200"/>
                                      </p:stCondLst>
                                      <p:childTnLst>
                                        <p:set>
                                          <p:cBhvr>
                                            <p:cTn id="48" dur="1" fill="hold">
                                              <p:stCondLst>
                                                <p:cond delay="0"/>
                                              </p:stCondLst>
                                            </p:cTn>
                                            <p:tgtEl>
                                              <p:spTgt spid="14"/>
                                            </p:tgtEl>
                                            <p:attrNameLst>
                                              <p:attrName>style.visibility</p:attrName>
                                            </p:attrNameLst>
                                          </p:cBhvr>
                                          <p:to>
                                            <p:strVal val="visible"/>
                                          </p:to>
                                        </p:set>
                                        <p:anim calcmode="lin" valueType="num" p14:bounceEnd="60000">
                                          <p:cBhvr additive="base">
                                            <p:cTn id="49" dur="750" fill="hold"/>
                                            <p:tgtEl>
                                              <p:spTgt spid="14"/>
                                            </p:tgtEl>
                                            <p:attrNameLst>
                                              <p:attrName>ppt_x</p:attrName>
                                            </p:attrNameLst>
                                          </p:cBhvr>
                                          <p:tavLst>
                                            <p:tav tm="0">
                                              <p:val>
                                                <p:strVal val="#ppt_x"/>
                                              </p:val>
                                            </p:tav>
                                            <p:tav tm="100000">
                                              <p:val>
                                                <p:strVal val="#ppt_x"/>
                                              </p:val>
                                            </p:tav>
                                          </p:tavLst>
                                        </p:anim>
                                        <p:anim calcmode="lin" valueType="num" p14:bounceEnd="60000">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2" fill="hold" nodeType="withEffect" p14:presetBounceEnd="60000">
                                      <p:stCondLst>
                                        <p:cond delay="100"/>
                                      </p:stCondLst>
                                      <p:childTnLst>
                                        <p:set>
                                          <p:cBhvr>
                                            <p:cTn id="52" dur="1" fill="hold">
                                              <p:stCondLst>
                                                <p:cond delay="0"/>
                                              </p:stCondLst>
                                            </p:cTn>
                                            <p:tgtEl>
                                              <p:spTgt spid="19"/>
                                            </p:tgtEl>
                                            <p:attrNameLst>
                                              <p:attrName>style.visibility</p:attrName>
                                            </p:attrNameLst>
                                          </p:cBhvr>
                                          <p:to>
                                            <p:strVal val="visible"/>
                                          </p:to>
                                        </p:set>
                                        <p:anim calcmode="lin" valueType="num" p14:bounceEnd="60000">
                                          <p:cBhvr additive="base">
                                            <p:cTn id="53" dur="750" fill="hold"/>
                                            <p:tgtEl>
                                              <p:spTgt spid="19"/>
                                            </p:tgtEl>
                                            <p:attrNameLst>
                                              <p:attrName>ppt_x</p:attrName>
                                            </p:attrNameLst>
                                          </p:cBhvr>
                                          <p:tavLst>
                                            <p:tav tm="0">
                                              <p:val>
                                                <p:strVal val="0-#ppt_w/2"/>
                                              </p:val>
                                            </p:tav>
                                            <p:tav tm="100000">
                                              <p:val>
                                                <p:strVal val="#ppt_x"/>
                                              </p:val>
                                            </p:tav>
                                          </p:tavLst>
                                        </p:anim>
                                        <p:anim calcmode="lin" valueType="num" p14:bounceEnd="60000">
                                          <p:cBhvr additive="base">
                                            <p:cTn id="54" dur="750" fill="hold"/>
                                            <p:tgtEl>
                                              <p:spTgt spid="19"/>
                                            </p:tgtEl>
                                            <p:attrNameLst>
                                              <p:attrName>ppt_y</p:attrName>
                                            </p:attrNameLst>
                                          </p:cBhvr>
                                          <p:tavLst>
                                            <p:tav tm="0">
                                              <p:val>
                                                <p:strVal val="1+#ppt_h/2"/>
                                              </p:val>
                                            </p:tav>
                                            <p:tav tm="100000">
                                              <p:val>
                                                <p:strVal val="#ppt_y"/>
                                              </p:val>
                                            </p:tav>
                                          </p:tavLst>
                                        </p:anim>
                                      </p:childTnLst>
                                    </p:cTn>
                                  </p:par>
                                  <p:par>
                                    <p:cTn id="55" presetID="2" presetClass="entr" presetSubtype="12" fill="hold" nodeType="withEffect" p14:presetBounceEnd="60000">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14:bounceEnd="60000">
                                          <p:cBhvr additive="base">
                                            <p:cTn id="57" dur="750" fill="hold"/>
                                            <p:tgtEl>
                                              <p:spTgt spid="12"/>
                                            </p:tgtEl>
                                            <p:attrNameLst>
                                              <p:attrName>ppt_x</p:attrName>
                                            </p:attrNameLst>
                                          </p:cBhvr>
                                          <p:tavLst>
                                            <p:tav tm="0">
                                              <p:val>
                                                <p:strVal val="0-#ppt_w/2"/>
                                              </p:val>
                                            </p:tav>
                                            <p:tav tm="100000">
                                              <p:val>
                                                <p:strVal val="#ppt_x"/>
                                              </p:val>
                                            </p:tav>
                                          </p:tavLst>
                                        </p:anim>
                                        <p:anim calcmode="lin" valueType="num" p14:bounceEnd="60000">
                                          <p:cBhvr additive="base">
                                            <p:cTn id="58"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45" presetClass="entr" presetSubtype="0" fill="hold" grpId="0" nodeType="withEffect">
                                      <p:stCondLst>
                                        <p:cond delay="20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ppt_w</p:attrName>
                                            </p:attrNameLst>
                                          </p:cBhvr>
                                          <p:tavLst>
                                            <p:tav tm="0" fmla="#ppt_w*sin(2.5*pi*$)">
                                              <p:val>
                                                <p:fltVal val="0"/>
                                              </p:val>
                                            </p:tav>
                                            <p:tav tm="100000">
                                              <p:val>
                                                <p:fltVal val="1"/>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childTnLst>
                                    </p:cTn>
                                  </p:par>
                                  <p:par>
                                    <p:cTn id="14" presetID="55" presetClass="entr" presetSubtype="0" fill="hold" grpId="0" nodeType="withEffect">
                                      <p:stCondLst>
                                        <p:cond delay="1600"/>
                                      </p:stCondLst>
                                      <p:iterate type="lt">
                                        <p:tmPct val="10000"/>
                                      </p:iterate>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strVal val="#ppt_w*0.70"/>
                                              </p:val>
                                            </p:tav>
                                            <p:tav tm="100000">
                                              <p:val>
                                                <p:strVal val="#ppt_w"/>
                                              </p:val>
                                            </p:tav>
                                          </p:tavLst>
                                        </p:anim>
                                        <p:anim calcmode="lin" valueType="num">
                                          <p:cBhvr>
                                            <p:cTn id="17" dur="500" fill="hold"/>
                                            <p:tgtEl>
                                              <p:spTgt spid="6"/>
                                            </p:tgtEl>
                                            <p:attrNameLst>
                                              <p:attrName>ppt_h</p:attrName>
                                            </p:attrNameLst>
                                          </p:cBhvr>
                                          <p:tavLst>
                                            <p:tav tm="0">
                                              <p:val>
                                                <p:strVal val="#ppt_h"/>
                                              </p:val>
                                            </p:tav>
                                            <p:tav tm="100000">
                                              <p:val>
                                                <p:strVal val="#ppt_h"/>
                                              </p:val>
                                            </p:tav>
                                          </p:tavLst>
                                        </p:anim>
                                        <p:animEffect transition="in" filter="fade">
                                          <p:cBhvr>
                                            <p:cTn id="18" dur="500"/>
                                            <p:tgtEl>
                                              <p:spTgt spid="6"/>
                                            </p:tgtEl>
                                          </p:cBhvr>
                                        </p:animEffect>
                                      </p:childTnLst>
                                    </p:cTn>
                                  </p:par>
                                  <p:par>
                                    <p:cTn id="19" presetID="2" presetClass="entr" presetSubtype="4" fill="hold" grpId="0" nodeType="withEffect">
                                      <p:stCondLst>
                                        <p:cond delay="160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600" fill="hold"/>
                                            <p:tgtEl>
                                              <p:spTgt spid="10"/>
                                            </p:tgtEl>
                                            <p:attrNameLst>
                                              <p:attrName>ppt_x</p:attrName>
                                            </p:attrNameLst>
                                          </p:cBhvr>
                                          <p:tavLst>
                                            <p:tav tm="0">
                                              <p:val>
                                                <p:strVal val="#ppt_x"/>
                                              </p:val>
                                            </p:tav>
                                            <p:tav tm="100000">
                                              <p:val>
                                                <p:strVal val="#ppt_x"/>
                                              </p:val>
                                            </p:tav>
                                          </p:tavLst>
                                        </p:anim>
                                        <p:anim calcmode="lin" valueType="num">
                                          <p:cBhvr additive="base">
                                            <p:cTn id="22" dur="6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1"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750" fill="hold"/>
                                            <p:tgtEl>
                                              <p:spTgt spid="18"/>
                                            </p:tgtEl>
                                            <p:attrNameLst>
                                              <p:attrName>ppt_x</p:attrName>
                                            </p:attrNameLst>
                                          </p:cBhvr>
                                          <p:tavLst>
                                            <p:tav tm="0">
                                              <p:val>
                                                <p:strVal val="#ppt_x"/>
                                              </p:val>
                                            </p:tav>
                                            <p:tav tm="100000">
                                              <p:val>
                                                <p:strVal val="#ppt_x"/>
                                              </p:val>
                                            </p:tav>
                                          </p:tavLst>
                                        </p:anim>
                                        <p:anim calcmode="lin" valueType="num">
                                          <p:cBhvr additive="base">
                                            <p:cTn id="26" dur="750" fill="hold"/>
                                            <p:tgtEl>
                                              <p:spTgt spid="18"/>
                                            </p:tgtEl>
                                            <p:attrNameLst>
                                              <p:attrName>ppt_y</p:attrName>
                                            </p:attrNameLst>
                                          </p:cBhvr>
                                          <p:tavLst>
                                            <p:tav tm="0">
                                              <p:val>
                                                <p:strVal val="0-#ppt_h/2"/>
                                              </p:val>
                                            </p:tav>
                                            <p:tav tm="100000">
                                              <p:val>
                                                <p:strVal val="#ppt_y"/>
                                              </p:val>
                                            </p:tav>
                                          </p:tavLst>
                                        </p:anim>
                                      </p:childTnLst>
                                    </p:cTn>
                                  </p:par>
                                  <p:par>
                                    <p:cTn id="27" presetID="2" presetClass="entr" presetSubtype="1" fill="hold" nodeType="withEffect">
                                      <p:stCondLst>
                                        <p:cond delay="10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750" fill="hold"/>
                                            <p:tgtEl>
                                              <p:spTgt spid="11"/>
                                            </p:tgtEl>
                                            <p:attrNameLst>
                                              <p:attrName>ppt_x</p:attrName>
                                            </p:attrNameLst>
                                          </p:cBhvr>
                                          <p:tavLst>
                                            <p:tav tm="0">
                                              <p:val>
                                                <p:strVal val="#ppt_x"/>
                                              </p:val>
                                            </p:tav>
                                            <p:tav tm="100000">
                                              <p:val>
                                                <p:strVal val="#ppt_x"/>
                                              </p:val>
                                            </p:tav>
                                          </p:tavLst>
                                        </p:anim>
                                        <p:anim calcmode="lin" valueType="num">
                                          <p:cBhvr additive="base">
                                            <p:cTn id="30" dur="750" fill="hold"/>
                                            <p:tgtEl>
                                              <p:spTgt spid="11"/>
                                            </p:tgtEl>
                                            <p:attrNameLst>
                                              <p:attrName>ppt_y</p:attrName>
                                            </p:attrNameLst>
                                          </p:cBhvr>
                                          <p:tavLst>
                                            <p:tav tm="0">
                                              <p:val>
                                                <p:strVal val="0-#ppt_h/2"/>
                                              </p:val>
                                            </p:tav>
                                            <p:tav tm="100000">
                                              <p:val>
                                                <p:strVal val="#ppt_y"/>
                                              </p:val>
                                            </p:tav>
                                          </p:tavLst>
                                        </p:anim>
                                      </p:childTnLst>
                                    </p:cTn>
                                  </p:par>
                                  <p:par>
                                    <p:cTn id="31" presetID="2" presetClass="entr" presetSubtype="1" fill="hold" nodeType="withEffect">
                                      <p:stCondLst>
                                        <p:cond delay="20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750" fill="hold"/>
                                            <p:tgtEl>
                                              <p:spTgt spid="13"/>
                                            </p:tgtEl>
                                            <p:attrNameLst>
                                              <p:attrName>ppt_x</p:attrName>
                                            </p:attrNameLst>
                                          </p:cBhvr>
                                          <p:tavLst>
                                            <p:tav tm="0">
                                              <p:val>
                                                <p:strVal val="#ppt_x"/>
                                              </p:val>
                                            </p:tav>
                                            <p:tav tm="100000">
                                              <p:val>
                                                <p:strVal val="#ppt_x"/>
                                              </p:val>
                                            </p:tav>
                                          </p:tavLst>
                                        </p:anim>
                                        <p:anim calcmode="lin" valueType="num">
                                          <p:cBhvr additive="base">
                                            <p:cTn id="34" dur="750" fill="hold"/>
                                            <p:tgtEl>
                                              <p:spTgt spid="13"/>
                                            </p:tgtEl>
                                            <p:attrNameLst>
                                              <p:attrName>ppt_y</p:attrName>
                                            </p:attrNameLst>
                                          </p:cBhvr>
                                          <p:tavLst>
                                            <p:tav tm="0">
                                              <p:val>
                                                <p:strVal val="0-#ppt_h/2"/>
                                              </p:val>
                                            </p:tav>
                                            <p:tav tm="100000">
                                              <p:val>
                                                <p:strVal val="#ppt_y"/>
                                              </p:val>
                                            </p:tav>
                                          </p:tavLst>
                                        </p:anim>
                                      </p:childTnLst>
                                    </p:cTn>
                                  </p:par>
                                  <p:par>
                                    <p:cTn id="35" presetID="2" presetClass="entr" presetSubtype="3" fill="hold" nodeType="withEffect">
                                      <p:stCondLst>
                                        <p:cond delay="30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750" fill="hold"/>
                                            <p:tgtEl>
                                              <p:spTgt spid="15"/>
                                            </p:tgtEl>
                                            <p:attrNameLst>
                                              <p:attrName>ppt_x</p:attrName>
                                            </p:attrNameLst>
                                          </p:cBhvr>
                                          <p:tavLst>
                                            <p:tav tm="0">
                                              <p:val>
                                                <p:strVal val="1+#ppt_w/2"/>
                                              </p:val>
                                            </p:tav>
                                            <p:tav tm="100000">
                                              <p:val>
                                                <p:strVal val="#ppt_x"/>
                                              </p:val>
                                            </p:tav>
                                          </p:tavLst>
                                        </p:anim>
                                        <p:anim calcmode="lin" valueType="num">
                                          <p:cBhvr additive="base">
                                            <p:cTn id="38" dur="750" fill="hold"/>
                                            <p:tgtEl>
                                              <p:spTgt spid="15"/>
                                            </p:tgtEl>
                                            <p:attrNameLst>
                                              <p:attrName>ppt_y</p:attrName>
                                            </p:attrNameLst>
                                          </p:cBhvr>
                                          <p:tavLst>
                                            <p:tav tm="0">
                                              <p:val>
                                                <p:strVal val="0-#ppt_h/2"/>
                                              </p:val>
                                            </p:tav>
                                            <p:tav tm="100000">
                                              <p:val>
                                                <p:strVal val="#ppt_y"/>
                                              </p:val>
                                            </p:tav>
                                          </p:tavLst>
                                        </p:anim>
                                      </p:childTnLst>
                                    </p:cTn>
                                  </p:par>
                                  <p:par>
                                    <p:cTn id="39" presetID="2" presetClass="entr" presetSubtype="4" fill="hold" nodeType="withEffect">
                                      <p:stCondLst>
                                        <p:cond delay="40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750" fill="hold"/>
                                            <p:tgtEl>
                                              <p:spTgt spid="17"/>
                                            </p:tgtEl>
                                            <p:attrNameLst>
                                              <p:attrName>ppt_x</p:attrName>
                                            </p:attrNameLst>
                                          </p:cBhvr>
                                          <p:tavLst>
                                            <p:tav tm="0">
                                              <p:val>
                                                <p:strVal val="#ppt_x"/>
                                              </p:val>
                                            </p:tav>
                                            <p:tav tm="100000">
                                              <p:val>
                                                <p:strVal val="#ppt_x"/>
                                              </p:val>
                                            </p:tav>
                                          </p:tavLst>
                                        </p:anim>
                                        <p:anim calcmode="lin" valueType="num">
                                          <p:cBhvr additive="base">
                                            <p:cTn id="42" dur="750" fill="hold"/>
                                            <p:tgtEl>
                                              <p:spTgt spid="17"/>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30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750" fill="hold"/>
                                            <p:tgtEl>
                                              <p:spTgt spid="16"/>
                                            </p:tgtEl>
                                            <p:attrNameLst>
                                              <p:attrName>ppt_x</p:attrName>
                                            </p:attrNameLst>
                                          </p:cBhvr>
                                          <p:tavLst>
                                            <p:tav tm="0">
                                              <p:val>
                                                <p:strVal val="#ppt_x"/>
                                              </p:val>
                                            </p:tav>
                                            <p:tav tm="100000">
                                              <p:val>
                                                <p:strVal val="#ppt_x"/>
                                              </p:val>
                                            </p:tav>
                                          </p:tavLst>
                                        </p:anim>
                                        <p:anim calcmode="lin" valueType="num">
                                          <p:cBhvr additive="base">
                                            <p:cTn id="46" dur="750" fill="hold"/>
                                            <p:tgtEl>
                                              <p:spTgt spid="16"/>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20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2" fill="hold" nodeType="withEffect">
                                      <p:stCondLst>
                                        <p:cond delay="10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750" fill="hold"/>
                                            <p:tgtEl>
                                              <p:spTgt spid="19"/>
                                            </p:tgtEl>
                                            <p:attrNameLst>
                                              <p:attrName>ppt_x</p:attrName>
                                            </p:attrNameLst>
                                          </p:cBhvr>
                                          <p:tavLst>
                                            <p:tav tm="0">
                                              <p:val>
                                                <p:strVal val="0-#ppt_w/2"/>
                                              </p:val>
                                            </p:tav>
                                            <p:tav tm="100000">
                                              <p:val>
                                                <p:strVal val="#ppt_x"/>
                                              </p:val>
                                            </p:tav>
                                          </p:tavLst>
                                        </p:anim>
                                        <p:anim calcmode="lin" valueType="num">
                                          <p:cBhvr additive="base">
                                            <p:cTn id="54" dur="750" fill="hold"/>
                                            <p:tgtEl>
                                              <p:spTgt spid="19"/>
                                            </p:tgtEl>
                                            <p:attrNameLst>
                                              <p:attrName>ppt_y</p:attrName>
                                            </p:attrNameLst>
                                          </p:cBhvr>
                                          <p:tavLst>
                                            <p:tav tm="0">
                                              <p:val>
                                                <p:strVal val="1+#ppt_h/2"/>
                                              </p:val>
                                            </p:tav>
                                            <p:tav tm="100000">
                                              <p:val>
                                                <p:strVal val="#ppt_y"/>
                                              </p:val>
                                            </p:tav>
                                          </p:tavLst>
                                        </p:anim>
                                      </p:childTnLst>
                                    </p:cTn>
                                  </p:par>
                                  <p:par>
                                    <p:cTn id="55" presetID="2" presetClass="entr" presetSubtype="12" fill="hold" nodeType="with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750" fill="hold"/>
                                            <p:tgtEl>
                                              <p:spTgt spid="12"/>
                                            </p:tgtEl>
                                            <p:attrNameLst>
                                              <p:attrName>ppt_x</p:attrName>
                                            </p:attrNameLst>
                                          </p:cBhvr>
                                          <p:tavLst>
                                            <p:tav tm="0">
                                              <p:val>
                                                <p:strVal val="0-#ppt_w/2"/>
                                              </p:val>
                                            </p:tav>
                                            <p:tav tm="100000">
                                              <p:val>
                                                <p:strVal val="#ppt_x"/>
                                              </p:val>
                                            </p:tav>
                                          </p:tavLst>
                                        </p:anim>
                                        <p:anim calcmode="lin" valueType="num">
                                          <p:cBhvr additive="base">
                                            <p:cTn id="58"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7092280" y="1748632"/>
            <a:ext cx="781203" cy="1743858"/>
            <a:chOff x="7092280" y="1748632"/>
            <a:chExt cx="781203" cy="1743858"/>
          </a:xfrm>
        </p:grpSpPr>
        <p:grpSp>
          <p:nvGrpSpPr>
            <p:cNvPr id="44" name="组合 43"/>
            <p:cNvGrpSpPr/>
            <p:nvPr/>
          </p:nvGrpSpPr>
          <p:grpSpPr>
            <a:xfrm>
              <a:off x="7140575" y="1748632"/>
              <a:ext cx="698500" cy="806450"/>
              <a:chOff x="7140575" y="1748632"/>
              <a:chExt cx="698500" cy="806450"/>
            </a:xfrm>
          </p:grpSpPr>
          <p:sp>
            <p:nvSpPr>
              <p:cNvPr id="20" name="Freeform 20"/>
              <p:cNvSpPr/>
              <p:nvPr/>
            </p:nvSpPr>
            <p:spPr bwMode="auto">
              <a:xfrm>
                <a:off x="7140575" y="1748632"/>
                <a:ext cx="698500" cy="806450"/>
              </a:xfrm>
              <a:custGeom>
                <a:avLst/>
                <a:gdLst>
                  <a:gd name="T0" fmla="*/ 181 w 220"/>
                  <a:gd name="T1" fmla="*/ 39 h 252"/>
                  <a:gd name="T2" fmla="*/ 39 w 220"/>
                  <a:gd name="T3" fmla="*/ 39 h 252"/>
                  <a:gd name="T4" fmla="*/ 39 w 220"/>
                  <a:gd name="T5" fmla="*/ 181 h 252"/>
                  <a:gd name="T6" fmla="*/ 110 w 220"/>
                  <a:gd name="T7" fmla="*/ 252 h 252"/>
                  <a:gd name="T8" fmla="*/ 181 w 220"/>
                  <a:gd name="T9" fmla="*/ 181 h 252"/>
                  <a:gd name="T10" fmla="*/ 181 w 220"/>
                  <a:gd name="T11" fmla="*/ 39 h 252"/>
                </a:gdLst>
                <a:ahLst/>
                <a:cxnLst>
                  <a:cxn ang="0">
                    <a:pos x="T0" y="T1"/>
                  </a:cxn>
                  <a:cxn ang="0">
                    <a:pos x="T2" y="T3"/>
                  </a:cxn>
                  <a:cxn ang="0">
                    <a:pos x="T4" y="T5"/>
                  </a:cxn>
                  <a:cxn ang="0">
                    <a:pos x="T6" y="T7"/>
                  </a:cxn>
                  <a:cxn ang="0">
                    <a:pos x="T8" y="T9"/>
                  </a:cxn>
                  <a:cxn ang="0">
                    <a:pos x="T10" y="T11"/>
                  </a:cxn>
                </a:cxnLst>
                <a:rect l="0" t="0" r="r" b="b"/>
                <a:pathLst>
                  <a:path w="220" h="252">
                    <a:moveTo>
                      <a:pt x="181" y="39"/>
                    </a:moveTo>
                    <a:cubicBezTo>
                      <a:pt x="142" y="0"/>
                      <a:pt x="78" y="0"/>
                      <a:pt x="39" y="39"/>
                    </a:cubicBezTo>
                    <a:cubicBezTo>
                      <a:pt x="0" y="78"/>
                      <a:pt x="0" y="142"/>
                      <a:pt x="39" y="181"/>
                    </a:cubicBezTo>
                    <a:cubicBezTo>
                      <a:pt x="110" y="252"/>
                      <a:pt x="110" y="252"/>
                      <a:pt x="110" y="252"/>
                    </a:cubicBezTo>
                    <a:cubicBezTo>
                      <a:pt x="181" y="181"/>
                      <a:pt x="181" y="181"/>
                      <a:pt x="181" y="181"/>
                    </a:cubicBezTo>
                    <a:cubicBezTo>
                      <a:pt x="220" y="142"/>
                      <a:pt x="220" y="78"/>
                      <a:pt x="181" y="39"/>
                    </a:cubicBezTo>
                    <a:close/>
                  </a:path>
                </a:pathLst>
              </a:cu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lt1"/>
                  </a:solidFill>
                </a:endParaRPr>
              </a:p>
            </p:txBody>
          </p:sp>
          <p:sp>
            <p:nvSpPr>
              <p:cNvPr id="21" name="Oval 21"/>
              <p:cNvSpPr>
                <a:spLocks noChangeArrowheads="1"/>
              </p:cNvSpPr>
              <p:nvPr/>
            </p:nvSpPr>
            <p:spPr bwMode="auto">
              <a:xfrm>
                <a:off x="7254875" y="1862932"/>
                <a:ext cx="469900" cy="474662"/>
              </a:xfrm>
              <a:prstGeom prst="ellipse">
                <a:avLst/>
              </a:prstGeom>
              <a:solidFill>
                <a:srgbClr val="DA634F"/>
              </a:solidFill>
              <a:ln>
                <a:noFill/>
              </a:ln>
              <a:effectLst>
                <a:outerShdw blurRad="152400" dist="50800" dir="2700000" algn="tl" rotWithShape="0">
                  <a:prstClr val="black">
                    <a:alpha val="30000"/>
                  </a:prstClr>
                </a:outerShdw>
                <a:softEdge rad="0"/>
              </a:effectLst>
              <a:scene3d>
                <a:camera prst="orthographicFront"/>
                <a:lightRig rig="threePt" dir="t">
                  <a:rot lat="0" lon="0" rev="0"/>
                </a:lightRig>
              </a:scene3d>
              <a:sp3d prstMaterial="softEdge">
                <a:bevelT w="146050" h="31750"/>
                <a:bevelB w="0" h="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grpSp>
        <p:sp>
          <p:nvSpPr>
            <p:cNvPr id="41" name="矩形 40"/>
            <p:cNvSpPr/>
            <p:nvPr/>
          </p:nvSpPr>
          <p:spPr>
            <a:xfrm>
              <a:off x="7092280" y="2601924"/>
              <a:ext cx="781203" cy="8905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5158949" y="1748632"/>
            <a:ext cx="781203" cy="1743858"/>
            <a:chOff x="5158949" y="1748632"/>
            <a:chExt cx="781203" cy="1743858"/>
          </a:xfrm>
        </p:grpSpPr>
        <p:grpSp>
          <p:nvGrpSpPr>
            <p:cNvPr id="43" name="组合 42"/>
            <p:cNvGrpSpPr/>
            <p:nvPr/>
          </p:nvGrpSpPr>
          <p:grpSpPr>
            <a:xfrm>
              <a:off x="5194300" y="1748632"/>
              <a:ext cx="700088" cy="806450"/>
              <a:chOff x="5194300" y="1748632"/>
              <a:chExt cx="700088" cy="806450"/>
            </a:xfrm>
          </p:grpSpPr>
          <p:sp>
            <p:nvSpPr>
              <p:cNvPr id="16" name="Freeform 16"/>
              <p:cNvSpPr/>
              <p:nvPr/>
            </p:nvSpPr>
            <p:spPr bwMode="auto">
              <a:xfrm>
                <a:off x="5194300" y="1748632"/>
                <a:ext cx="700088" cy="806450"/>
              </a:xfrm>
              <a:custGeom>
                <a:avLst/>
                <a:gdLst>
                  <a:gd name="T0" fmla="*/ 181 w 220"/>
                  <a:gd name="T1" fmla="*/ 39 h 252"/>
                  <a:gd name="T2" fmla="*/ 39 w 220"/>
                  <a:gd name="T3" fmla="*/ 39 h 252"/>
                  <a:gd name="T4" fmla="*/ 39 w 220"/>
                  <a:gd name="T5" fmla="*/ 181 h 252"/>
                  <a:gd name="T6" fmla="*/ 110 w 220"/>
                  <a:gd name="T7" fmla="*/ 252 h 252"/>
                  <a:gd name="T8" fmla="*/ 181 w 220"/>
                  <a:gd name="T9" fmla="*/ 181 h 252"/>
                  <a:gd name="T10" fmla="*/ 181 w 220"/>
                  <a:gd name="T11" fmla="*/ 39 h 252"/>
                </a:gdLst>
                <a:ahLst/>
                <a:cxnLst>
                  <a:cxn ang="0">
                    <a:pos x="T0" y="T1"/>
                  </a:cxn>
                  <a:cxn ang="0">
                    <a:pos x="T2" y="T3"/>
                  </a:cxn>
                  <a:cxn ang="0">
                    <a:pos x="T4" y="T5"/>
                  </a:cxn>
                  <a:cxn ang="0">
                    <a:pos x="T6" y="T7"/>
                  </a:cxn>
                  <a:cxn ang="0">
                    <a:pos x="T8" y="T9"/>
                  </a:cxn>
                  <a:cxn ang="0">
                    <a:pos x="T10" y="T11"/>
                  </a:cxn>
                </a:cxnLst>
                <a:rect l="0" t="0" r="r" b="b"/>
                <a:pathLst>
                  <a:path w="220" h="252">
                    <a:moveTo>
                      <a:pt x="181" y="39"/>
                    </a:moveTo>
                    <a:cubicBezTo>
                      <a:pt x="142" y="0"/>
                      <a:pt x="78" y="0"/>
                      <a:pt x="39" y="39"/>
                    </a:cubicBezTo>
                    <a:cubicBezTo>
                      <a:pt x="0" y="78"/>
                      <a:pt x="0" y="142"/>
                      <a:pt x="39" y="181"/>
                    </a:cubicBezTo>
                    <a:cubicBezTo>
                      <a:pt x="110" y="252"/>
                      <a:pt x="110" y="252"/>
                      <a:pt x="110" y="252"/>
                    </a:cubicBezTo>
                    <a:cubicBezTo>
                      <a:pt x="181" y="181"/>
                      <a:pt x="181" y="181"/>
                      <a:pt x="181" y="181"/>
                    </a:cubicBezTo>
                    <a:cubicBezTo>
                      <a:pt x="220" y="142"/>
                      <a:pt x="220" y="78"/>
                      <a:pt x="181" y="39"/>
                    </a:cubicBezTo>
                    <a:close/>
                  </a:path>
                </a:pathLst>
              </a:cu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lt1"/>
                  </a:solidFill>
                </a:endParaRPr>
              </a:p>
            </p:txBody>
          </p:sp>
          <p:sp>
            <p:nvSpPr>
              <p:cNvPr id="17" name="Oval 17"/>
              <p:cNvSpPr>
                <a:spLocks noChangeArrowheads="1"/>
              </p:cNvSpPr>
              <p:nvPr/>
            </p:nvSpPr>
            <p:spPr bwMode="auto">
              <a:xfrm>
                <a:off x="5308600" y="1862932"/>
                <a:ext cx="468313" cy="474662"/>
              </a:xfrm>
              <a:prstGeom prst="ellipse">
                <a:avLst/>
              </a:prstGeom>
              <a:solidFill>
                <a:srgbClr val="F7BA3B"/>
              </a:solidFill>
              <a:ln>
                <a:noFill/>
              </a:ln>
              <a:effectLst>
                <a:outerShdw blurRad="152400" dist="50800" dir="2700000" algn="tl" rotWithShape="0">
                  <a:prstClr val="black">
                    <a:alpha val="30000"/>
                  </a:prstClr>
                </a:outerShdw>
                <a:softEdge rad="0"/>
              </a:effectLst>
              <a:scene3d>
                <a:camera prst="orthographicFront"/>
                <a:lightRig rig="threePt" dir="t">
                  <a:rot lat="0" lon="0" rev="0"/>
                </a:lightRig>
              </a:scene3d>
              <a:sp3d prstMaterial="softEdge">
                <a:bevelT w="146050" h="31750"/>
                <a:bevelB w="0" h="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grpSp>
        <p:sp>
          <p:nvSpPr>
            <p:cNvPr id="40" name="矩形 39"/>
            <p:cNvSpPr/>
            <p:nvPr/>
          </p:nvSpPr>
          <p:spPr>
            <a:xfrm>
              <a:off x="5158949" y="2601924"/>
              <a:ext cx="781203" cy="8905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a:off x="3214733" y="1748632"/>
            <a:ext cx="781203" cy="1743858"/>
            <a:chOff x="3214733" y="1748632"/>
            <a:chExt cx="781203" cy="1743858"/>
          </a:xfrm>
        </p:grpSpPr>
        <p:grpSp>
          <p:nvGrpSpPr>
            <p:cNvPr id="42" name="组合 41"/>
            <p:cNvGrpSpPr/>
            <p:nvPr/>
          </p:nvGrpSpPr>
          <p:grpSpPr>
            <a:xfrm>
              <a:off x="3246438" y="1748632"/>
              <a:ext cx="701675" cy="806450"/>
              <a:chOff x="3246438" y="1748632"/>
              <a:chExt cx="701675" cy="806450"/>
            </a:xfrm>
          </p:grpSpPr>
          <p:sp>
            <p:nvSpPr>
              <p:cNvPr id="10" name="Freeform 12"/>
              <p:cNvSpPr/>
              <p:nvPr/>
            </p:nvSpPr>
            <p:spPr bwMode="auto">
              <a:xfrm>
                <a:off x="3246438" y="1748632"/>
                <a:ext cx="701675" cy="806450"/>
              </a:xfrm>
              <a:custGeom>
                <a:avLst/>
                <a:gdLst>
                  <a:gd name="T0" fmla="*/ 181 w 221"/>
                  <a:gd name="T1" fmla="*/ 39 h 252"/>
                  <a:gd name="T2" fmla="*/ 40 w 221"/>
                  <a:gd name="T3" fmla="*/ 39 h 252"/>
                  <a:gd name="T4" fmla="*/ 40 w 221"/>
                  <a:gd name="T5" fmla="*/ 181 h 252"/>
                  <a:gd name="T6" fmla="*/ 111 w 221"/>
                  <a:gd name="T7" fmla="*/ 252 h 252"/>
                  <a:gd name="T8" fmla="*/ 181 w 221"/>
                  <a:gd name="T9" fmla="*/ 181 h 252"/>
                  <a:gd name="T10" fmla="*/ 181 w 221"/>
                  <a:gd name="T11" fmla="*/ 39 h 252"/>
                </a:gdLst>
                <a:ahLst/>
                <a:cxnLst>
                  <a:cxn ang="0">
                    <a:pos x="T0" y="T1"/>
                  </a:cxn>
                  <a:cxn ang="0">
                    <a:pos x="T2" y="T3"/>
                  </a:cxn>
                  <a:cxn ang="0">
                    <a:pos x="T4" y="T5"/>
                  </a:cxn>
                  <a:cxn ang="0">
                    <a:pos x="T6" y="T7"/>
                  </a:cxn>
                  <a:cxn ang="0">
                    <a:pos x="T8" y="T9"/>
                  </a:cxn>
                  <a:cxn ang="0">
                    <a:pos x="T10" y="T11"/>
                  </a:cxn>
                </a:cxnLst>
                <a:rect l="0" t="0" r="r" b="b"/>
                <a:pathLst>
                  <a:path w="221" h="252">
                    <a:moveTo>
                      <a:pt x="181" y="39"/>
                    </a:moveTo>
                    <a:cubicBezTo>
                      <a:pt x="142" y="0"/>
                      <a:pt x="79" y="0"/>
                      <a:pt x="40" y="39"/>
                    </a:cubicBezTo>
                    <a:cubicBezTo>
                      <a:pt x="0" y="78"/>
                      <a:pt x="0" y="142"/>
                      <a:pt x="40" y="181"/>
                    </a:cubicBezTo>
                    <a:cubicBezTo>
                      <a:pt x="111" y="252"/>
                      <a:pt x="111" y="252"/>
                      <a:pt x="111" y="252"/>
                    </a:cubicBezTo>
                    <a:cubicBezTo>
                      <a:pt x="181" y="181"/>
                      <a:pt x="181" y="181"/>
                      <a:pt x="181" y="181"/>
                    </a:cubicBezTo>
                    <a:cubicBezTo>
                      <a:pt x="221" y="142"/>
                      <a:pt x="221" y="78"/>
                      <a:pt x="181" y="39"/>
                    </a:cubicBezTo>
                    <a:close/>
                  </a:path>
                </a:pathLst>
              </a:cu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lt1"/>
                  </a:solidFill>
                </a:endParaRPr>
              </a:p>
            </p:txBody>
          </p:sp>
          <p:sp>
            <p:nvSpPr>
              <p:cNvPr id="13" name="Oval 13"/>
              <p:cNvSpPr>
                <a:spLocks noChangeArrowheads="1"/>
              </p:cNvSpPr>
              <p:nvPr/>
            </p:nvSpPr>
            <p:spPr bwMode="auto">
              <a:xfrm>
                <a:off x="3363913" y="1862932"/>
                <a:ext cx="466725" cy="474662"/>
              </a:xfrm>
              <a:prstGeom prst="ellipse">
                <a:avLst/>
              </a:prstGeom>
              <a:solidFill>
                <a:srgbClr val="ADD072"/>
              </a:solidFill>
              <a:ln>
                <a:noFill/>
              </a:ln>
              <a:effectLst>
                <a:outerShdw blurRad="152400" dist="50800" dir="2700000" algn="tl" rotWithShape="0">
                  <a:prstClr val="black">
                    <a:alpha val="30000"/>
                  </a:prstClr>
                </a:outerShdw>
                <a:softEdge rad="0"/>
              </a:effectLst>
              <a:scene3d>
                <a:camera prst="orthographicFront"/>
                <a:lightRig rig="threePt" dir="t">
                  <a:rot lat="0" lon="0" rev="0"/>
                </a:lightRig>
              </a:scene3d>
              <a:sp3d prstMaterial="softEdge">
                <a:bevelT w="146050" h="31750"/>
                <a:bevelB w="0" h="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grpSp>
        <p:sp>
          <p:nvSpPr>
            <p:cNvPr id="39" name="矩形 38"/>
            <p:cNvSpPr/>
            <p:nvPr/>
          </p:nvSpPr>
          <p:spPr>
            <a:xfrm>
              <a:off x="3214733" y="2601924"/>
              <a:ext cx="781203" cy="8905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1259632" y="1748632"/>
            <a:ext cx="781203" cy="1743858"/>
            <a:chOff x="1259632" y="1748632"/>
            <a:chExt cx="781203" cy="1743858"/>
          </a:xfrm>
        </p:grpSpPr>
        <p:grpSp>
          <p:nvGrpSpPr>
            <p:cNvPr id="2" name="组合 1"/>
            <p:cNvGrpSpPr/>
            <p:nvPr/>
          </p:nvGrpSpPr>
          <p:grpSpPr>
            <a:xfrm>
              <a:off x="1300163" y="1748632"/>
              <a:ext cx="700087" cy="806450"/>
              <a:chOff x="1300163" y="1748632"/>
              <a:chExt cx="700087" cy="806450"/>
            </a:xfrm>
          </p:grpSpPr>
          <p:sp>
            <p:nvSpPr>
              <p:cNvPr id="6" name="Freeform 8"/>
              <p:cNvSpPr/>
              <p:nvPr/>
            </p:nvSpPr>
            <p:spPr bwMode="auto">
              <a:xfrm>
                <a:off x="1300163" y="1748632"/>
                <a:ext cx="700087" cy="806450"/>
              </a:xfrm>
              <a:custGeom>
                <a:avLst/>
                <a:gdLst>
                  <a:gd name="T0" fmla="*/ 181 w 220"/>
                  <a:gd name="T1" fmla="*/ 39 h 252"/>
                  <a:gd name="T2" fmla="*/ 39 w 220"/>
                  <a:gd name="T3" fmla="*/ 39 h 252"/>
                  <a:gd name="T4" fmla="*/ 39 w 220"/>
                  <a:gd name="T5" fmla="*/ 181 h 252"/>
                  <a:gd name="T6" fmla="*/ 110 w 220"/>
                  <a:gd name="T7" fmla="*/ 252 h 252"/>
                  <a:gd name="T8" fmla="*/ 181 w 220"/>
                  <a:gd name="T9" fmla="*/ 181 h 252"/>
                  <a:gd name="T10" fmla="*/ 181 w 220"/>
                  <a:gd name="T11" fmla="*/ 39 h 252"/>
                </a:gdLst>
                <a:ahLst/>
                <a:cxnLst>
                  <a:cxn ang="0">
                    <a:pos x="T0" y="T1"/>
                  </a:cxn>
                  <a:cxn ang="0">
                    <a:pos x="T2" y="T3"/>
                  </a:cxn>
                  <a:cxn ang="0">
                    <a:pos x="T4" y="T5"/>
                  </a:cxn>
                  <a:cxn ang="0">
                    <a:pos x="T6" y="T7"/>
                  </a:cxn>
                  <a:cxn ang="0">
                    <a:pos x="T8" y="T9"/>
                  </a:cxn>
                  <a:cxn ang="0">
                    <a:pos x="T10" y="T11"/>
                  </a:cxn>
                </a:cxnLst>
                <a:rect l="0" t="0" r="r" b="b"/>
                <a:pathLst>
                  <a:path w="220" h="252">
                    <a:moveTo>
                      <a:pt x="181" y="39"/>
                    </a:moveTo>
                    <a:cubicBezTo>
                      <a:pt x="142" y="0"/>
                      <a:pt x="79" y="0"/>
                      <a:pt x="39" y="39"/>
                    </a:cubicBezTo>
                    <a:cubicBezTo>
                      <a:pt x="0" y="78"/>
                      <a:pt x="0" y="142"/>
                      <a:pt x="39" y="181"/>
                    </a:cubicBezTo>
                    <a:cubicBezTo>
                      <a:pt x="110" y="252"/>
                      <a:pt x="110" y="252"/>
                      <a:pt x="110" y="252"/>
                    </a:cubicBezTo>
                    <a:cubicBezTo>
                      <a:pt x="181" y="181"/>
                      <a:pt x="181" y="181"/>
                      <a:pt x="181" y="181"/>
                    </a:cubicBezTo>
                    <a:cubicBezTo>
                      <a:pt x="220" y="142"/>
                      <a:pt x="220" y="78"/>
                      <a:pt x="181" y="39"/>
                    </a:cubicBezTo>
                    <a:close/>
                  </a:path>
                </a:pathLst>
              </a:cu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lt1"/>
                  </a:solidFill>
                </a:endParaRPr>
              </a:p>
            </p:txBody>
          </p:sp>
          <p:sp>
            <p:nvSpPr>
              <p:cNvPr id="7" name="Oval 9"/>
              <p:cNvSpPr>
                <a:spLocks noChangeArrowheads="1"/>
              </p:cNvSpPr>
              <p:nvPr/>
            </p:nvSpPr>
            <p:spPr bwMode="auto">
              <a:xfrm>
                <a:off x="1419225" y="1862932"/>
                <a:ext cx="466725" cy="474662"/>
              </a:xfrm>
              <a:prstGeom prst="ellipse">
                <a:avLst/>
              </a:prstGeom>
              <a:solidFill>
                <a:srgbClr val="2FB6A8"/>
              </a:solidFill>
              <a:ln>
                <a:noFill/>
              </a:ln>
              <a:effectLst>
                <a:outerShdw blurRad="152400" dist="50800" dir="2700000" algn="tl" rotWithShape="0">
                  <a:prstClr val="black">
                    <a:alpha val="30000"/>
                  </a:prstClr>
                </a:outerShdw>
                <a:softEdge rad="0"/>
              </a:effectLst>
              <a:scene3d>
                <a:camera prst="orthographicFront"/>
                <a:lightRig rig="threePt" dir="t">
                  <a:rot lat="0" lon="0" rev="0"/>
                </a:lightRig>
              </a:scene3d>
              <a:sp3d prstMaterial="softEdge">
                <a:bevelT w="146050" h="31750"/>
                <a:bevelB w="0" h="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grpSp>
        <p:sp>
          <p:nvSpPr>
            <p:cNvPr id="3" name="矩形 2"/>
            <p:cNvSpPr/>
            <p:nvPr/>
          </p:nvSpPr>
          <p:spPr>
            <a:xfrm>
              <a:off x="1259632" y="2601924"/>
              <a:ext cx="781203" cy="8905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Freeform 6"/>
          <p:cNvSpPr/>
          <p:nvPr/>
        </p:nvSpPr>
        <p:spPr bwMode="auto">
          <a:xfrm>
            <a:off x="646113" y="2766219"/>
            <a:ext cx="2011362" cy="280988"/>
          </a:xfrm>
          <a:custGeom>
            <a:avLst/>
            <a:gdLst>
              <a:gd name="T0" fmla="*/ 1169 w 1267"/>
              <a:gd name="T1" fmla="*/ 177 h 177"/>
              <a:gd name="T2" fmla="*/ 0 w 1267"/>
              <a:gd name="T3" fmla="*/ 177 h 177"/>
              <a:gd name="T4" fmla="*/ 98 w 1267"/>
              <a:gd name="T5" fmla="*/ 88 h 177"/>
              <a:gd name="T6" fmla="*/ 0 w 1267"/>
              <a:gd name="T7" fmla="*/ 0 h 177"/>
              <a:gd name="T8" fmla="*/ 1169 w 1267"/>
              <a:gd name="T9" fmla="*/ 0 h 177"/>
              <a:gd name="T10" fmla="*/ 1267 w 1267"/>
              <a:gd name="T11" fmla="*/ 88 h 177"/>
              <a:gd name="T12" fmla="*/ 1169 w 1267"/>
              <a:gd name="T13" fmla="*/ 177 h 177"/>
            </a:gdLst>
            <a:ahLst/>
            <a:cxnLst>
              <a:cxn ang="0">
                <a:pos x="T0" y="T1"/>
              </a:cxn>
              <a:cxn ang="0">
                <a:pos x="T2" y="T3"/>
              </a:cxn>
              <a:cxn ang="0">
                <a:pos x="T4" y="T5"/>
              </a:cxn>
              <a:cxn ang="0">
                <a:pos x="T6" y="T7"/>
              </a:cxn>
              <a:cxn ang="0">
                <a:pos x="T8" y="T9"/>
              </a:cxn>
              <a:cxn ang="0">
                <a:pos x="T10" y="T11"/>
              </a:cxn>
              <a:cxn ang="0">
                <a:pos x="T12" y="T13"/>
              </a:cxn>
            </a:cxnLst>
            <a:rect l="0" t="0" r="r" b="b"/>
            <a:pathLst>
              <a:path w="1267" h="177">
                <a:moveTo>
                  <a:pt x="1169" y="177"/>
                </a:moveTo>
                <a:lnTo>
                  <a:pt x="0" y="177"/>
                </a:lnTo>
                <a:lnTo>
                  <a:pt x="98" y="88"/>
                </a:lnTo>
                <a:lnTo>
                  <a:pt x="0" y="0"/>
                </a:lnTo>
                <a:lnTo>
                  <a:pt x="1169" y="0"/>
                </a:lnTo>
                <a:lnTo>
                  <a:pt x="1267" y="88"/>
                </a:lnTo>
                <a:lnTo>
                  <a:pt x="1169" y="177"/>
                </a:lnTo>
                <a:close/>
              </a:path>
            </a:pathLst>
          </a:cu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sp>
        <p:nvSpPr>
          <p:cNvPr id="5" name="Oval 7"/>
          <p:cNvSpPr>
            <a:spLocks noChangeArrowheads="1"/>
          </p:cNvSpPr>
          <p:nvPr/>
        </p:nvSpPr>
        <p:spPr bwMode="auto">
          <a:xfrm>
            <a:off x="1609725" y="2720182"/>
            <a:ext cx="85725" cy="90487"/>
          </a:xfrm>
          <a:prstGeom prst="ellipse">
            <a:avLst/>
          </a:prstGeom>
          <a:solidFill>
            <a:srgbClr val="2FB6A8"/>
          </a:solidFill>
          <a:ln>
            <a:noFill/>
          </a:ln>
          <a:effectLst>
            <a:softEdge rad="0"/>
          </a:effectLst>
          <a:scene3d>
            <a:camera prst="orthographicFront"/>
            <a:lightRig rig="threePt" dir="t">
              <a:rot lat="0" lon="0" rev="0"/>
            </a:lightRig>
          </a:scene3d>
          <a:sp3d prstMaterial="softEdge">
            <a:bevelT w="0" h="0"/>
            <a:bevelB w="0" h="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lt1"/>
              </a:solidFill>
            </a:endParaRPr>
          </a:p>
        </p:txBody>
      </p:sp>
      <p:sp>
        <p:nvSpPr>
          <p:cNvPr id="8" name="Freeform 10"/>
          <p:cNvSpPr/>
          <p:nvPr/>
        </p:nvSpPr>
        <p:spPr bwMode="auto">
          <a:xfrm>
            <a:off x="2590800" y="2766219"/>
            <a:ext cx="2012950" cy="280988"/>
          </a:xfrm>
          <a:custGeom>
            <a:avLst/>
            <a:gdLst>
              <a:gd name="T0" fmla="*/ 1170 w 1268"/>
              <a:gd name="T1" fmla="*/ 177 h 177"/>
              <a:gd name="T2" fmla="*/ 0 w 1268"/>
              <a:gd name="T3" fmla="*/ 177 h 177"/>
              <a:gd name="T4" fmla="*/ 99 w 1268"/>
              <a:gd name="T5" fmla="*/ 88 h 177"/>
              <a:gd name="T6" fmla="*/ 0 w 1268"/>
              <a:gd name="T7" fmla="*/ 0 h 177"/>
              <a:gd name="T8" fmla="*/ 1170 w 1268"/>
              <a:gd name="T9" fmla="*/ 0 h 177"/>
              <a:gd name="T10" fmla="*/ 1268 w 1268"/>
              <a:gd name="T11" fmla="*/ 88 h 177"/>
              <a:gd name="T12" fmla="*/ 1170 w 1268"/>
              <a:gd name="T13" fmla="*/ 177 h 177"/>
            </a:gdLst>
            <a:ahLst/>
            <a:cxnLst>
              <a:cxn ang="0">
                <a:pos x="T0" y="T1"/>
              </a:cxn>
              <a:cxn ang="0">
                <a:pos x="T2" y="T3"/>
              </a:cxn>
              <a:cxn ang="0">
                <a:pos x="T4" y="T5"/>
              </a:cxn>
              <a:cxn ang="0">
                <a:pos x="T6" y="T7"/>
              </a:cxn>
              <a:cxn ang="0">
                <a:pos x="T8" y="T9"/>
              </a:cxn>
              <a:cxn ang="0">
                <a:pos x="T10" y="T11"/>
              </a:cxn>
              <a:cxn ang="0">
                <a:pos x="T12" y="T13"/>
              </a:cxn>
            </a:cxnLst>
            <a:rect l="0" t="0" r="r" b="b"/>
            <a:pathLst>
              <a:path w="1268" h="177">
                <a:moveTo>
                  <a:pt x="1170" y="177"/>
                </a:moveTo>
                <a:lnTo>
                  <a:pt x="0" y="177"/>
                </a:lnTo>
                <a:lnTo>
                  <a:pt x="99" y="88"/>
                </a:lnTo>
                <a:lnTo>
                  <a:pt x="0" y="0"/>
                </a:lnTo>
                <a:lnTo>
                  <a:pt x="1170" y="0"/>
                </a:lnTo>
                <a:lnTo>
                  <a:pt x="1268" y="88"/>
                </a:lnTo>
                <a:lnTo>
                  <a:pt x="1170" y="177"/>
                </a:lnTo>
                <a:close/>
              </a:path>
            </a:pathLst>
          </a:cu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b="1"/>
          </a:p>
        </p:txBody>
      </p:sp>
      <p:sp>
        <p:nvSpPr>
          <p:cNvPr id="9" name="Oval 11"/>
          <p:cNvSpPr>
            <a:spLocks noChangeArrowheads="1"/>
          </p:cNvSpPr>
          <p:nvPr/>
        </p:nvSpPr>
        <p:spPr bwMode="auto">
          <a:xfrm>
            <a:off x="3554413" y="2720182"/>
            <a:ext cx="85725" cy="90487"/>
          </a:xfrm>
          <a:prstGeom prst="ellipse">
            <a:avLst/>
          </a:prstGeom>
          <a:solidFill>
            <a:srgbClr val="ADD072"/>
          </a:solidFill>
          <a:ln>
            <a:noFill/>
          </a:ln>
          <a:effectLst>
            <a:softEdge rad="0"/>
          </a:effectLst>
          <a:scene3d>
            <a:camera prst="orthographicFront"/>
            <a:lightRig rig="threePt" dir="t">
              <a:rot lat="0" lon="0" rev="0"/>
            </a:lightRig>
          </a:scene3d>
          <a:sp3d prstMaterial="softEdge">
            <a:bevelT w="0" h="0"/>
            <a:bevelB w="0" h="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lt1"/>
              </a:solidFill>
            </a:endParaRPr>
          </a:p>
        </p:txBody>
      </p:sp>
      <p:sp>
        <p:nvSpPr>
          <p:cNvPr id="14" name="Freeform 14"/>
          <p:cNvSpPr/>
          <p:nvPr/>
        </p:nvSpPr>
        <p:spPr bwMode="auto">
          <a:xfrm>
            <a:off x="4537075" y="2766219"/>
            <a:ext cx="2011363" cy="280988"/>
          </a:xfrm>
          <a:custGeom>
            <a:avLst/>
            <a:gdLst>
              <a:gd name="T0" fmla="*/ 1169 w 1267"/>
              <a:gd name="T1" fmla="*/ 177 h 177"/>
              <a:gd name="T2" fmla="*/ 0 w 1267"/>
              <a:gd name="T3" fmla="*/ 177 h 177"/>
              <a:gd name="T4" fmla="*/ 98 w 1267"/>
              <a:gd name="T5" fmla="*/ 88 h 177"/>
              <a:gd name="T6" fmla="*/ 0 w 1267"/>
              <a:gd name="T7" fmla="*/ 0 h 177"/>
              <a:gd name="T8" fmla="*/ 1169 w 1267"/>
              <a:gd name="T9" fmla="*/ 0 h 177"/>
              <a:gd name="T10" fmla="*/ 1267 w 1267"/>
              <a:gd name="T11" fmla="*/ 88 h 177"/>
              <a:gd name="T12" fmla="*/ 1169 w 1267"/>
              <a:gd name="T13" fmla="*/ 177 h 177"/>
            </a:gdLst>
            <a:ahLst/>
            <a:cxnLst>
              <a:cxn ang="0">
                <a:pos x="T0" y="T1"/>
              </a:cxn>
              <a:cxn ang="0">
                <a:pos x="T2" y="T3"/>
              </a:cxn>
              <a:cxn ang="0">
                <a:pos x="T4" y="T5"/>
              </a:cxn>
              <a:cxn ang="0">
                <a:pos x="T6" y="T7"/>
              </a:cxn>
              <a:cxn ang="0">
                <a:pos x="T8" y="T9"/>
              </a:cxn>
              <a:cxn ang="0">
                <a:pos x="T10" y="T11"/>
              </a:cxn>
              <a:cxn ang="0">
                <a:pos x="T12" y="T13"/>
              </a:cxn>
            </a:cxnLst>
            <a:rect l="0" t="0" r="r" b="b"/>
            <a:pathLst>
              <a:path w="1267" h="177">
                <a:moveTo>
                  <a:pt x="1169" y="177"/>
                </a:moveTo>
                <a:lnTo>
                  <a:pt x="0" y="177"/>
                </a:lnTo>
                <a:lnTo>
                  <a:pt x="98" y="88"/>
                </a:lnTo>
                <a:lnTo>
                  <a:pt x="0" y="0"/>
                </a:lnTo>
                <a:lnTo>
                  <a:pt x="1169" y="0"/>
                </a:lnTo>
                <a:lnTo>
                  <a:pt x="1267" y="88"/>
                </a:lnTo>
                <a:lnTo>
                  <a:pt x="1169" y="177"/>
                </a:lnTo>
                <a:close/>
              </a:path>
            </a:pathLst>
          </a:cu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b="1"/>
          </a:p>
        </p:txBody>
      </p:sp>
      <p:sp>
        <p:nvSpPr>
          <p:cNvPr id="15" name="Oval 15"/>
          <p:cNvSpPr>
            <a:spLocks noChangeArrowheads="1"/>
          </p:cNvSpPr>
          <p:nvPr/>
        </p:nvSpPr>
        <p:spPr bwMode="auto">
          <a:xfrm>
            <a:off x="5500688" y="2720182"/>
            <a:ext cx="85725" cy="90487"/>
          </a:xfrm>
          <a:prstGeom prst="ellipse">
            <a:avLst/>
          </a:prstGeom>
          <a:solidFill>
            <a:srgbClr val="F7BA3B"/>
          </a:solidFill>
          <a:ln>
            <a:noFill/>
          </a:ln>
          <a:effectLst>
            <a:softEdge rad="0"/>
          </a:effectLst>
          <a:scene3d>
            <a:camera prst="orthographicFront"/>
            <a:lightRig rig="threePt" dir="t">
              <a:rot lat="0" lon="0" rev="0"/>
            </a:lightRig>
          </a:scene3d>
          <a:sp3d prstMaterial="softEdge">
            <a:bevelT w="0" h="0"/>
            <a:bevelB w="0" h="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lt1"/>
              </a:solidFill>
            </a:endParaRPr>
          </a:p>
        </p:txBody>
      </p:sp>
      <p:sp>
        <p:nvSpPr>
          <p:cNvPr id="18" name="Freeform 18"/>
          <p:cNvSpPr/>
          <p:nvPr/>
        </p:nvSpPr>
        <p:spPr bwMode="auto">
          <a:xfrm>
            <a:off x="6481763" y="2766219"/>
            <a:ext cx="2016125" cy="280988"/>
          </a:xfrm>
          <a:custGeom>
            <a:avLst/>
            <a:gdLst>
              <a:gd name="T0" fmla="*/ 1170 w 1270"/>
              <a:gd name="T1" fmla="*/ 177 h 177"/>
              <a:gd name="T2" fmla="*/ 0 w 1270"/>
              <a:gd name="T3" fmla="*/ 177 h 177"/>
              <a:gd name="T4" fmla="*/ 100 w 1270"/>
              <a:gd name="T5" fmla="*/ 88 h 177"/>
              <a:gd name="T6" fmla="*/ 0 w 1270"/>
              <a:gd name="T7" fmla="*/ 0 h 177"/>
              <a:gd name="T8" fmla="*/ 1170 w 1270"/>
              <a:gd name="T9" fmla="*/ 0 h 177"/>
              <a:gd name="T10" fmla="*/ 1270 w 1270"/>
              <a:gd name="T11" fmla="*/ 88 h 177"/>
              <a:gd name="T12" fmla="*/ 1170 w 1270"/>
              <a:gd name="T13" fmla="*/ 177 h 177"/>
            </a:gdLst>
            <a:ahLst/>
            <a:cxnLst>
              <a:cxn ang="0">
                <a:pos x="T0" y="T1"/>
              </a:cxn>
              <a:cxn ang="0">
                <a:pos x="T2" y="T3"/>
              </a:cxn>
              <a:cxn ang="0">
                <a:pos x="T4" y="T5"/>
              </a:cxn>
              <a:cxn ang="0">
                <a:pos x="T6" y="T7"/>
              </a:cxn>
              <a:cxn ang="0">
                <a:pos x="T8" y="T9"/>
              </a:cxn>
              <a:cxn ang="0">
                <a:pos x="T10" y="T11"/>
              </a:cxn>
              <a:cxn ang="0">
                <a:pos x="T12" y="T13"/>
              </a:cxn>
            </a:cxnLst>
            <a:rect l="0" t="0" r="r" b="b"/>
            <a:pathLst>
              <a:path w="1270" h="177">
                <a:moveTo>
                  <a:pt x="1170" y="177"/>
                </a:moveTo>
                <a:lnTo>
                  <a:pt x="0" y="177"/>
                </a:lnTo>
                <a:lnTo>
                  <a:pt x="100" y="88"/>
                </a:lnTo>
                <a:lnTo>
                  <a:pt x="0" y="0"/>
                </a:lnTo>
                <a:lnTo>
                  <a:pt x="1170" y="0"/>
                </a:lnTo>
                <a:lnTo>
                  <a:pt x="1270" y="88"/>
                </a:lnTo>
                <a:lnTo>
                  <a:pt x="1170" y="177"/>
                </a:lnTo>
                <a:close/>
              </a:path>
            </a:pathLst>
          </a:cu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b="1"/>
          </a:p>
        </p:txBody>
      </p:sp>
      <p:sp>
        <p:nvSpPr>
          <p:cNvPr id="19" name="Oval 19"/>
          <p:cNvSpPr>
            <a:spLocks noChangeArrowheads="1"/>
          </p:cNvSpPr>
          <p:nvPr/>
        </p:nvSpPr>
        <p:spPr bwMode="auto">
          <a:xfrm>
            <a:off x="7445375" y="2720182"/>
            <a:ext cx="88900" cy="90487"/>
          </a:xfrm>
          <a:prstGeom prst="ellipse">
            <a:avLst/>
          </a:prstGeom>
          <a:solidFill>
            <a:srgbClr val="DA634F"/>
          </a:solidFill>
          <a:ln>
            <a:noFill/>
          </a:ln>
          <a:effectLst>
            <a:softEdge rad="0"/>
          </a:effectLst>
          <a:scene3d>
            <a:camera prst="orthographicFront"/>
            <a:lightRig rig="threePt" dir="t">
              <a:rot lat="0" lon="0" rev="0"/>
            </a:lightRig>
          </a:scene3d>
          <a:sp3d prstMaterial="softEdge">
            <a:bevelT w="0" h="0"/>
            <a:bevelB w="0" h="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lt1"/>
              </a:solidFill>
            </a:endParaRPr>
          </a:p>
        </p:txBody>
      </p:sp>
      <p:sp>
        <p:nvSpPr>
          <p:cNvPr id="26" name="Rectangle 26"/>
          <p:cNvSpPr>
            <a:spLocks noChangeArrowheads="1"/>
          </p:cNvSpPr>
          <p:nvPr/>
        </p:nvSpPr>
        <p:spPr bwMode="auto">
          <a:xfrm>
            <a:off x="803910" y="3396615"/>
            <a:ext cx="1751965" cy="441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pPr>
            <a:r>
              <a:rPr lang="en-US" altLang="zh-CN" sz="1200" dirty="0">
                <a:solidFill>
                  <a:srgbClr val="2FB6A8"/>
                </a:solidFill>
                <a:latin typeface="Impact" panose="020B0806030902050204" pitchFamily="34" charset="0"/>
              </a:rPr>
              <a:t>improve speed</a:t>
            </a:r>
            <a:endParaRPr lang="zh-CN" altLang="en-US" sz="1200" dirty="0">
              <a:solidFill>
                <a:srgbClr val="2FB6A8"/>
              </a:solidFill>
              <a:latin typeface="Impact" panose="020B0806030902050204" pitchFamily="34" charset="0"/>
            </a:endParaRPr>
          </a:p>
          <a:p>
            <a:pPr algn="ctr">
              <a:lnSpc>
                <a:spcPct val="120000"/>
              </a:lnSpc>
              <a:buFont typeface="Arial" panose="020B0604020202020204" pitchFamily="34" charset="0"/>
              <a:buNone/>
            </a:pPr>
            <a:r>
              <a:rPr lang="zh-CN" sz="1200" dirty="0">
                <a:solidFill>
                  <a:schemeClr val="bg1"/>
                </a:solidFill>
              </a:rPr>
              <a:t>加快</a:t>
            </a:r>
            <a:r>
              <a:rPr sz="1200" dirty="0">
                <a:solidFill>
                  <a:schemeClr val="bg1"/>
                </a:solidFill>
              </a:rPr>
              <a:t>目标代码的执行速度</a:t>
            </a:r>
            <a:endParaRPr lang="zh-CN" altLang="en-US" sz="1200" dirty="0">
              <a:solidFill>
                <a:schemeClr val="bg1"/>
              </a:solidFill>
            </a:endParaRPr>
          </a:p>
        </p:txBody>
      </p:sp>
      <p:sp>
        <p:nvSpPr>
          <p:cNvPr id="27" name="Rectangle 27"/>
          <p:cNvSpPr>
            <a:spLocks noChangeArrowheads="1"/>
          </p:cNvSpPr>
          <p:nvPr/>
        </p:nvSpPr>
        <p:spPr bwMode="auto">
          <a:xfrm>
            <a:off x="2914650" y="3396457"/>
            <a:ext cx="1368425" cy="441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pPr>
            <a:r>
              <a:rPr lang="en-US" altLang="zh-CN" sz="1200" dirty="0">
                <a:solidFill>
                  <a:srgbClr val="ADD072"/>
                </a:solidFill>
                <a:latin typeface="Impact" panose="020B0806030902050204" pitchFamily="34" charset="0"/>
              </a:rPr>
              <a:t>improve space</a:t>
            </a:r>
            <a:endParaRPr lang="zh-CN" altLang="en-US" sz="1200" dirty="0">
              <a:solidFill>
                <a:srgbClr val="ADD072"/>
              </a:solidFill>
              <a:latin typeface="Impact" panose="020B0806030902050204" pitchFamily="34" charset="0"/>
            </a:endParaRPr>
          </a:p>
          <a:p>
            <a:pPr algn="ctr">
              <a:lnSpc>
                <a:spcPct val="120000"/>
              </a:lnSpc>
              <a:buFont typeface="Arial" panose="020B0604020202020204" pitchFamily="34" charset="0"/>
              <a:buNone/>
            </a:pPr>
            <a:r>
              <a:rPr lang="zh-CN" sz="1200" dirty="0">
                <a:solidFill>
                  <a:schemeClr val="bg1"/>
                </a:solidFill>
              </a:rPr>
              <a:t>减小目标</a:t>
            </a:r>
            <a:r>
              <a:rPr lang="zh-CN" sz="1200" dirty="0">
                <a:solidFill>
                  <a:schemeClr val="bg1"/>
                </a:solidFill>
              </a:rPr>
              <a:t>代码规模</a:t>
            </a:r>
            <a:endParaRPr lang="zh-CN" altLang="en-US" sz="800" dirty="0">
              <a:solidFill>
                <a:schemeClr val="bg1"/>
              </a:solidFill>
            </a:endParaRPr>
          </a:p>
        </p:txBody>
      </p:sp>
      <p:sp>
        <p:nvSpPr>
          <p:cNvPr id="28" name="Rectangle 28"/>
          <p:cNvSpPr>
            <a:spLocks noChangeArrowheads="1"/>
          </p:cNvSpPr>
          <p:nvPr/>
        </p:nvSpPr>
        <p:spPr bwMode="auto">
          <a:xfrm>
            <a:off x="4879975" y="3396457"/>
            <a:ext cx="1368425" cy="441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pPr>
            <a:r>
              <a:rPr lang="en-US" altLang="zh-CN" sz="1200" dirty="0">
                <a:solidFill>
                  <a:srgbClr val="F7BA3B"/>
                </a:solidFill>
                <a:latin typeface="Impact" panose="020B0806030902050204" pitchFamily="34" charset="0"/>
              </a:rPr>
              <a:t>safety</a:t>
            </a:r>
            <a:endParaRPr lang="zh-CN" altLang="en-US" sz="1200" dirty="0">
              <a:solidFill>
                <a:srgbClr val="F7BA3B"/>
              </a:solidFill>
              <a:latin typeface="Impact" panose="020B0806030902050204" pitchFamily="34" charset="0"/>
            </a:endParaRPr>
          </a:p>
          <a:p>
            <a:pPr algn="ctr">
              <a:lnSpc>
                <a:spcPct val="120000"/>
              </a:lnSpc>
              <a:buFont typeface="Arial" panose="020B0604020202020204" pitchFamily="34" charset="0"/>
              <a:buNone/>
            </a:pPr>
            <a:r>
              <a:rPr lang="zh-CN" sz="1200" dirty="0">
                <a:solidFill>
                  <a:schemeClr val="bg1"/>
                </a:solidFill>
              </a:rPr>
              <a:t>目标代码安全性</a:t>
            </a:r>
            <a:endParaRPr lang="zh-CN" altLang="en-US" sz="800" dirty="0">
              <a:solidFill>
                <a:schemeClr val="bg1"/>
              </a:solidFill>
            </a:endParaRPr>
          </a:p>
        </p:txBody>
      </p:sp>
      <p:sp>
        <p:nvSpPr>
          <p:cNvPr id="29" name="Rectangle 29"/>
          <p:cNvSpPr>
            <a:spLocks noChangeArrowheads="1"/>
          </p:cNvSpPr>
          <p:nvPr/>
        </p:nvSpPr>
        <p:spPr bwMode="auto">
          <a:xfrm>
            <a:off x="6813550" y="3396457"/>
            <a:ext cx="1368425" cy="441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buFont typeface="Arial" panose="020B0604020202020204" pitchFamily="34" charset="0"/>
              <a:buNone/>
            </a:pPr>
            <a:r>
              <a:rPr lang="en-US" altLang="zh-CN" sz="1200" dirty="0">
                <a:solidFill>
                  <a:srgbClr val="DA634F"/>
                </a:solidFill>
                <a:latin typeface="Impact" panose="020B0806030902050204" pitchFamily="34" charset="0"/>
              </a:rPr>
              <a:t>reliable</a:t>
            </a:r>
            <a:endParaRPr lang="zh-CN" altLang="en-US" sz="1200" dirty="0">
              <a:solidFill>
                <a:srgbClr val="DA634F"/>
              </a:solidFill>
              <a:latin typeface="Impact" panose="020B0806030902050204" pitchFamily="34" charset="0"/>
            </a:endParaRPr>
          </a:p>
          <a:p>
            <a:pPr algn="ctr">
              <a:lnSpc>
                <a:spcPct val="120000"/>
              </a:lnSpc>
              <a:buFont typeface="Arial" panose="020B0604020202020204" pitchFamily="34" charset="0"/>
              <a:buNone/>
            </a:pPr>
            <a:r>
              <a:rPr lang="zh-CN" sz="1200" dirty="0">
                <a:solidFill>
                  <a:schemeClr val="bg1"/>
                </a:solidFill>
              </a:rPr>
              <a:t>目标代码可靠性</a:t>
            </a:r>
            <a:endParaRPr lang="zh-CN" altLang="en-US" sz="800" dirty="0">
              <a:solidFill>
                <a:schemeClr val="bg1"/>
              </a:solidFill>
            </a:endParaRPr>
          </a:p>
        </p:txBody>
      </p:sp>
      <p:sp>
        <p:nvSpPr>
          <p:cNvPr id="30" name="Rectangle 30"/>
          <p:cNvSpPr>
            <a:spLocks noChangeArrowheads="1"/>
          </p:cNvSpPr>
          <p:nvPr/>
        </p:nvSpPr>
        <p:spPr bwMode="auto">
          <a:xfrm>
            <a:off x="1406525" y="2847182"/>
            <a:ext cx="488950" cy="193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buFont typeface="Arial" panose="020B0604020202020204" pitchFamily="34" charset="0"/>
              <a:buNone/>
            </a:pPr>
            <a:r>
              <a:rPr lang="en-US" altLang="zh-CN" sz="1050" b="1" dirty="0">
                <a:solidFill>
                  <a:schemeClr val="bg1"/>
                </a:solidFill>
              </a:rPr>
              <a:t>step1</a:t>
            </a:r>
            <a:endParaRPr lang="en-US" altLang="zh-CN" sz="1050" b="1" dirty="0">
              <a:solidFill>
                <a:schemeClr val="bg1"/>
              </a:solidFill>
            </a:endParaRPr>
          </a:p>
        </p:txBody>
      </p:sp>
      <p:sp>
        <p:nvSpPr>
          <p:cNvPr id="31" name="Rectangle 31"/>
          <p:cNvSpPr>
            <a:spLocks noChangeArrowheads="1"/>
          </p:cNvSpPr>
          <p:nvPr/>
        </p:nvSpPr>
        <p:spPr bwMode="auto">
          <a:xfrm>
            <a:off x="3349625" y="2847182"/>
            <a:ext cx="488950" cy="193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buFont typeface="Arial" panose="020B0604020202020204" pitchFamily="34" charset="0"/>
              <a:buNone/>
            </a:pPr>
            <a:r>
              <a:rPr lang="en-US" altLang="zh-CN" sz="1050" b="1" dirty="0">
                <a:solidFill>
                  <a:schemeClr val="bg1"/>
                </a:solidFill>
              </a:rPr>
              <a:t>step2</a:t>
            </a:r>
            <a:endParaRPr lang="en-US" altLang="zh-CN" sz="1050" b="1" dirty="0">
              <a:solidFill>
                <a:schemeClr val="bg1"/>
              </a:solidFill>
            </a:endParaRPr>
          </a:p>
        </p:txBody>
      </p:sp>
      <p:sp>
        <p:nvSpPr>
          <p:cNvPr id="32" name="Rectangle 32"/>
          <p:cNvSpPr>
            <a:spLocks noChangeArrowheads="1"/>
          </p:cNvSpPr>
          <p:nvPr/>
        </p:nvSpPr>
        <p:spPr bwMode="auto">
          <a:xfrm>
            <a:off x="5299075" y="2847182"/>
            <a:ext cx="488950" cy="193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buFont typeface="Arial" panose="020B0604020202020204" pitchFamily="34" charset="0"/>
              <a:buNone/>
            </a:pPr>
            <a:r>
              <a:rPr lang="en-US" altLang="zh-CN" sz="1050" b="1" dirty="0">
                <a:solidFill>
                  <a:schemeClr val="bg1"/>
                </a:solidFill>
              </a:rPr>
              <a:t>step3</a:t>
            </a:r>
            <a:endParaRPr lang="en-US" altLang="zh-CN" sz="1050" b="1" dirty="0">
              <a:solidFill>
                <a:schemeClr val="bg1"/>
              </a:solidFill>
            </a:endParaRPr>
          </a:p>
        </p:txBody>
      </p:sp>
      <p:sp>
        <p:nvSpPr>
          <p:cNvPr id="33" name="Rectangle 33"/>
          <p:cNvSpPr>
            <a:spLocks noChangeArrowheads="1"/>
          </p:cNvSpPr>
          <p:nvPr/>
        </p:nvSpPr>
        <p:spPr bwMode="auto">
          <a:xfrm>
            <a:off x="7242175" y="2847182"/>
            <a:ext cx="488950" cy="193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buFont typeface="Arial" panose="020B0604020202020204" pitchFamily="34" charset="0"/>
              <a:buNone/>
            </a:pPr>
            <a:r>
              <a:rPr lang="en-US" altLang="zh-CN" sz="1050" b="1" dirty="0">
                <a:solidFill>
                  <a:schemeClr val="bg1"/>
                </a:solidFill>
              </a:rPr>
              <a:t>step4</a:t>
            </a:r>
            <a:endParaRPr lang="en-US" altLang="zh-CN" sz="1050" b="1" dirty="0">
              <a:solidFill>
                <a:schemeClr val="bg1"/>
              </a:solidFill>
            </a:endParaRPr>
          </a:p>
        </p:txBody>
      </p:sp>
      <p:sp>
        <p:nvSpPr>
          <p:cNvPr id="22" name="Freeform 22"/>
          <p:cNvSpPr>
            <a:spLocks noEditPoints="1"/>
          </p:cNvSpPr>
          <p:nvPr/>
        </p:nvSpPr>
        <p:spPr bwMode="auto">
          <a:xfrm>
            <a:off x="1555750" y="2004219"/>
            <a:ext cx="190500" cy="192088"/>
          </a:xfrm>
          <a:custGeom>
            <a:avLst/>
            <a:gdLst>
              <a:gd name="T0" fmla="*/ 3 w 60"/>
              <a:gd name="T1" fmla="*/ 0 h 60"/>
              <a:gd name="T2" fmla="*/ 60 w 60"/>
              <a:gd name="T3" fmla="*/ 2 h 60"/>
              <a:gd name="T4" fmla="*/ 60 w 60"/>
              <a:gd name="T5" fmla="*/ 58 h 60"/>
              <a:gd name="T6" fmla="*/ 58 w 60"/>
              <a:gd name="T7" fmla="*/ 60 h 60"/>
              <a:gd name="T8" fmla="*/ 0 w 60"/>
              <a:gd name="T9" fmla="*/ 58 h 60"/>
              <a:gd name="T10" fmla="*/ 0 w 60"/>
              <a:gd name="T11" fmla="*/ 2 h 60"/>
              <a:gd name="T12" fmla="*/ 31 w 60"/>
              <a:gd name="T13" fmla="*/ 44 h 60"/>
              <a:gd name="T14" fmla="*/ 33 w 60"/>
              <a:gd name="T15" fmla="*/ 49 h 60"/>
              <a:gd name="T16" fmla="*/ 47 w 60"/>
              <a:gd name="T17" fmla="*/ 48 h 60"/>
              <a:gd name="T18" fmla="*/ 46 w 60"/>
              <a:gd name="T19" fmla="*/ 35 h 60"/>
              <a:gd name="T20" fmla="*/ 37 w 60"/>
              <a:gd name="T21" fmla="*/ 34 h 60"/>
              <a:gd name="T22" fmla="*/ 47 w 60"/>
              <a:gd name="T23" fmla="*/ 29 h 60"/>
              <a:gd name="T24" fmla="*/ 34 w 60"/>
              <a:gd name="T25" fmla="*/ 24 h 60"/>
              <a:gd name="T26" fmla="*/ 35 w 60"/>
              <a:gd name="T27" fmla="*/ 39 h 60"/>
              <a:gd name="T28" fmla="*/ 42 w 60"/>
              <a:gd name="T29" fmla="*/ 38 h 60"/>
              <a:gd name="T30" fmla="*/ 42 w 60"/>
              <a:gd name="T31" fmla="*/ 46 h 60"/>
              <a:gd name="T32" fmla="*/ 37 w 60"/>
              <a:gd name="T33" fmla="*/ 46 h 60"/>
              <a:gd name="T34" fmla="*/ 31 w 60"/>
              <a:gd name="T35" fmla="*/ 44 h 60"/>
              <a:gd name="T36" fmla="*/ 23 w 60"/>
              <a:gd name="T37" fmla="*/ 51 h 60"/>
              <a:gd name="T38" fmla="*/ 19 w 60"/>
              <a:gd name="T39" fmla="*/ 24 h 60"/>
              <a:gd name="T40" fmla="*/ 11 w 60"/>
              <a:gd name="T41" fmla="*/ 31 h 60"/>
              <a:gd name="T42" fmla="*/ 18 w 60"/>
              <a:gd name="T43" fmla="*/ 31 h 60"/>
              <a:gd name="T44" fmla="*/ 23 w 60"/>
              <a:gd name="T45" fmla="*/ 51 h 60"/>
              <a:gd name="T46" fmla="*/ 5 w 60"/>
              <a:gd name="T47" fmla="*/ 15 h 60"/>
              <a:gd name="T48" fmla="*/ 56 w 60"/>
              <a:gd name="T49" fmla="*/ 5 h 60"/>
              <a:gd name="T50" fmla="*/ 51 w 60"/>
              <a:gd name="T51" fmla="*/ 8 h 60"/>
              <a:gd name="T52" fmla="*/ 47 w 60"/>
              <a:gd name="T53" fmla="*/ 8 h 60"/>
              <a:gd name="T54" fmla="*/ 39 w 60"/>
              <a:gd name="T55" fmla="*/ 5 h 60"/>
              <a:gd name="T56" fmla="*/ 37 w 60"/>
              <a:gd name="T57" fmla="*/ 10 h 60"/>
              <a:gd name="T58" fmla="*/ 34 w 60"/>
              <a:gd name="T59" fmla="*/ 5 h 60"/>
              <a:gd name="T60" fmla="*/ 26 w 60"/>
              <a:gd name="T61" fmla="*/ 8 h 60"/>
              <a:gd name="T62" fmla="*/ 22 w 60"/>
              <a:gd name="T63" fmla="*/ 8 h 60"/>
              <a:gd name="T64" fmla="*/ 14 w 60"/>
              <a:gd name="T65" fmla="*/ 5 h 60"/>
              <a:gd name="T66" fmla="*/ 12 w 60"/>
              <a:gd name="T67" fmla="*/ 10 h 60"/>
              <a:gd name="T68" fmla="*/ 10 w 60"/>
              <a:gd name="T69" fmla="*/ 5 h 60"/>
              <a:gd name="T70" fmla="*/ 5 w 60"/>
              <a:gd name="T71" fmla="*/ 15 h 60"/>
              <a:gd name="T72" fmla="*/ 56 w 60"/>
              <a:gd name="T73" fmla="*/ 18 h 60"/>
              <a:gd name="T74" fmla="*/ 5 w 60"/>
              <a:gd name="T75" fmla="*/ 55 h 60"/>
              <a:gd name="T76" fmla="*/ 56 w 60"/>
              <a:gd name="T77" fmla="*/ 1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0" h="60">
                <a:moveTo>
                  <a:pt x="3" y="0"/>
                </a:moveTo>
                <a:cubicBezTo>
                  <a:pt x="3" y="0"/>
                  <a:pt x="3" y="0"/>
                  <a:pt x="3" y="0"/>
                </a:cubicBezTo>
                <a:cubicBezTo>
                  <a:pt x="58" y="0"/>
                  <a:pt x="58" y="0"/>
                  <a:pt x="58" y="0"/>
                </a:cubicBezTo>
                <a:cubicBezTo>
                  <a:pt x="59" y="0"/>
                  <a:pt x="60" y="1"/>
                  <a:pt x="60" y="2"/>
                </a:cubicBezTo>
                <a:cubicBezTo>
                  <a:pt x="60" y="2"/>
                  <a:pt x="60" y="2"/>
                  <a:pt x="60" y="2"/>
                </a:cubicBezTo>
                <a:cubicBezTo>
                  <a:pt x="60" y="58"/>
                  <a:pt x="60" y="58"/>
                  <a:pt x="60" y="58"/>
                </a:cubicBezTo>
                <a:cubicBezTo>
                  <a:pt x="60" y="59"/>
                  <a:pt x="59" y="60"/>
                  <a:pt x="58" y="60"/>
                </a:cubicBezTo>
                <a:cubicBezTo>
                  <a:pt x="58" y="60"/>
                  <a:pt x="58" y="60"/>
                  <a:pt x="58" y="60"/>
                </a:cubicBezTo>
                <a:cubicBezTo>
                  <a:pt x="3" y="60"/>
                  <a:pt x="3" y="60"/>
                  <a:pt x="3" y="60"/>
                </a:cubicBezTo>
                <a:cubicBezTo>
                  <a:pt x="1" y="60"/>
                  <a:pt x="0" y="59"/>
                  <a:pt x="0" y="58"/>
                </a:cubicBezTo>
                <a:cubicBezTo>
                  <a:pt x="0" y="58"/>
                  <a:pt x="0" y="58"/>
                  <a:pt x="0" y="58"/>
                </a:cubicBezTo>
                <a:cubicBezTo>
                  <a:pt x="0" y="2"/>
                  <a:pt x="0" y="2"/>
                  <a:pt x="0" y="2"/>
                </a:cubicBezTo>
                <a:cubicBezTo>
                  <a:pt x="0" y="1"/>
                  <a:pt x="1" y="0"/>
                  <a:pt x="3" y="0"/>
                </a:cubicBezTo>
                <a:close/>
                <a:moveTo>
                  <a:pt x="31" y="44"/>
                </a:moveTo>
                <a:cubicBezTo>
                  <a:pt x="31" y="44"/>
                  <a:pt x="31" y="44"/>
                  <a:pt x="31" y="44"/>
                </a:cubicBezTo>
                <a:cubicBezTo>
                  <a:pt x="31" y="46"/>
                  <a:pt x="32" y="48"/>
                  <a:pt x="33" y="49"/>
                </a:cubicBezTo>
                <a:cubicBezTo>
                  <a:pt x="35" y="50"/>
                  <a:pt x="37" y="51"/>
                  <a:pt x="40" y="51"/>
                </a:cubicBezTo>
                <a:cubicBezTo>
                  <a:pt x="43" y="51"/>
                  <a:pt x="45" y="50"/>
                  <a:pt x="47" y="48"/>
                </a:cubicBezTo>
                <a:cubicBezTo>
                  <a:pt x="48" y="46"/>
                  <a:pt x="49" y="44"/>
                  <a:pt x="49" y="42"/>
                </a:cubicBezTo>
                <a:cubicBezTo>
                  <a:pt x="49" y="39"/>
                  <a:pt x="48" y="37"/>
                  <a:pt x="46" y="35"/>
                </a:cubicBezTo>
                <a:cubicBezTo>
                  <a:pt x="45" y="34"/>
                  <a:pt x="43" y="33"/>
                  <a:pt x="41" y="33"/>
                </a:cubicBezTo>
                <a:cubicBezTo>
                  <a:pt x="39" y="33"/>
                  <a:pt x="38" y="33"/>
                  <a:pt x="37" y="34"/>
                </a:cubicBezTo>
                <a:cubicBezTo>
                  <a:pt x="38" y="29"/>
                  <a:pt x="38" y="29"/>
                  <a:pt x="38" y="29"/>
                </a:cubicBezTo>
                <a:cubicBezTo>
                  <a:pt x="47" y="29"/>
                  <a:pt x="47" y="29"/>
                  <a:pt x="47" y="29"/>
                </a:cubicBezTo>
                <a:cubicBezTo>
                  <a:pt x="47" y="24"/>
                  <a:pt x="47" y="24"/>
                  <a:pt x="47" y="24"/>
                </a:cubicBezTo>
                <a:cubicBezTo>
                  <a:pt x="34" y="24"/>
                  <a:pt x="34" y="24"/>
                  <a:pt x="34" y="24"/>
                </a:cubicBezTo>
                <a:cubicBezTo>
                  <a:pt x="31" y="38"/>
                  <a:pt x="31" y="38"/>
                  <a:pt x="31" y="38"/>
                </a:cubicBezTo>
                <a:cubicBezTo>
                  <a:pt x="35" y="39"/>
                  <a:pt x="35" y="39"/>
                  <a:pt x="35" y="39"/>
                </a:cubicBezTo>
                <a:cubicBezTo>
                  <a:pt x="37" y="38"/>
                  <a:pt x="38" y="37"/>
                  <a:pt x="39" y="37"/>
                </a:cubicBezTo>
                <a:cubicBezTo>
                  <a:pt x="41" y="37"/>
                  <a:pt x="42" y="37"/>
                  <a:pt x="42" y="38"/>
                </a:cubicBezTo>
                <a:cubicBezTo>
                  <a:pt x="43" y="39"/>
                  <a:pt x="43" y="40"/>
                  <a:pt x="43" y="42"/>
                </a:cubicBezTo>
                <a:cubicBezTo>
                  <a:pt x="43" y="44"/>
                  <a:pt x="43" y="45"/>
                  <a:pt x="42" y="46"/>
                </a:cubicBezTo>
                <a:cubicBezTo>
                  <a:pt x="42" y="47"/>
                  <a:pt x="41" y="47"/>
                  <a:pt x="40" y="47"/>
                </a:cubicBezTo>
                <a:cubicBezTo>
                  <a:pt x="39" y="47"/>
                  <a:pt x="38" y="47"/>
                  <a:pt x="37" y="46"/>
                </a:cubicBezTo>
                <a:cubicBezTo>
                  <a:pt x="36" y="45"/>
                  <a:pt x="36" y="44"/>
                  <a:pt x="36" y="43"/>
                </a:cubicBezTo>
                <a:cubicBezTo>
                  <a:pt x="31" y="44"/>
                  <a:pt x="31" y="44"/>
                  <a:pt x="31" y="44"/>
                </a:cubicBezTo>
                <a:close/>
                <a:moveTo>
                  <a:pt x="23" y="51"/>
                </a:moveTo>
                <a:cubicBezTo>
                  <a:pt x="23" y="51"/>
                  <a:pt x="23" y="51"/>
                  <a:pt x="23" y="51"/>
                </a:cubicBezTo>
                <a:cubicBezTo>
                  <a:pt x="23" y="24"/>
                  <a:pt x="23" y="24"/>
                  <a:pt x="23" y="24"/>
                </a:cubicBezTo>
                <a:cubicBezTo>
                  <a:pt x="19" y="24"/>
                  <a:pt x="19" y="24"/>
                  <a:pt x="19" y="24"/>
                </a:cubicBezTo>
                <a:cubicBezTo>
                  <a:pt x="18" y="26"/>
                  <a:pt x="17" y="27"/>
                  <a:pt x="16" y="28"/>
                </a:cubicBezTo>
                <a:cubicBezTo>
                  <a:pt x="14" y="29"/>
                  <a:pt x="13" y="30"/>
                  <a:pt x="11" y="31"/>
                </a:cubicBezTo>
                <a:cubicBezTo>
                  <a:pt x="11" y="35"/>
                  <a:pt x="11" y="35"/>
                  <a:pt x="11" y="35"/>
                </a:cubicBezTo>
                <a:cubicBezTo>
                  <a:pt x="14" y="34"/>
                  <a:pt x="16" y="33"/>
                  <a:pt x="18" y="31"/>
                </a:cubicBezTo>
                <a:cubicBezTo>
                  <a:pt x="18" y="51"/>
                  <a:pt x="18" y="51"/>
                  <a:pt x="18" y="51"/>
                </a:cubicBezTo>
                <a:cubicBezTo>
                  <a:pt x="23" y="51"/>
                  <a:pt x="23" y="51"/>
                  <a:pt x="23" y="51"/>
                </a:cubicBezTo>
                <a:close/>
                <a:moveTo>
                  <a:pt x="5" y="15"/>
                </a:moveTo>
                <a:cubicBezTo>
                  <a:pt x="5" y="15"/>
                  <a:pt x="5" y="15"/>
                  <a:pt x="5" y="15"/>
                </a:cubicBezTo>
                <a:cubicBezTo>
                  <a:pt x="56" y="15"/>
                  <a:pt x="56" y="15"/>
                  <a:pt x="56" y="15"/>
                </a:cubicBezTo>
                <a:cubicBezTo>
                  <a:pt x="56" y="5"/>
                  <a:pt x="56" y="5"/>
                  <a:pt x="56" y="5"/>
                </a:cubicBezTo>
                <a:cubicBezTo>
                  <a:pt x="51" y="5"/>
                  <a:pt x="51" y="5"/>
                  <a:pt x="51" y="5"/>
                </a:cubicBezTo>
                <a:cubicBezTo>
                  <a:pt x="51" y="8"/>
                  <a:pt x="51" y="8"/>
                  <a:pt x="51" y="8"/>
                </a:cubicBezTo>
                <a:cubicBezTo>
                  <a:pt x="51" y="9"/>
                  <a:pt x="50" y="10"/>
                  <a:pt x="49" y="10"/>
                </a:cubicBezTo>
                <a:cubicBezTo>
                  <a:pt x="48" y="10"/>
                  <a:pt x="47" y="9"/>
                  <a:pt x="47" y="8"/>
                </a:cubicBezTo>
                <a:cubicBezTo>
                  <a:pt x="47" y="5"/>
                  <a:pt x="47" y="5"/>
                  <a:pt x="47" y="5"/>
                </a:cubicBezTo>
                <a:cubicBezTo>
                  <a:pt x="39" y="5"/>
                  <a:pt x="39" y="5"/>
                  <a:pt x="39" y="5"/>
                </a:cubicBezTo>
                <a:cubicBezTo>
                  <a:pt x="39" y="8"/>
                  <a:pt x="39" y="8"/>
                  <a:pt x="39" y="8"/>
                </a:cubicBezTo>
                <a:cubicBezTo>
                  <a:pt x="39" y="9"/>
                  <a:pt x="38" y="10"/>
                  <a:pt x="37" y="10"/>
                </a:cubicBezTo>
                <a:cubicBezTo>
                  <a:pt x="35" y="10"/>
                  <a:pt x="34" y="9"/>
                  <a:pt x="34" y="8"/>
                </a:cubicBezTo>
                <a:cubicBezTo>
                  <a:pt x="34" y="5"/>
                  <a:pt x="34" y="5"/>
                  <a:pt x="34" y="5"/>
                </a:cubicBezTo>
                <a:cubicBezTo>
                  <a:pt x="26" y="5"/>
                  <a:pt x="26" y="5"/>
                  <a:pt x="26" y="5"/>
                </a:cubicBezTo>
                <a:cubicBezTo>
                  <a:pt x="26" y="8"/>
                  <a:pt x="26" y="8"/>
                  <a:pt x="26" y="8"/>
                </a:cubicBezTo>
                <a:cubicBezTo>
                  <a:pt x="26" y="9"/>
                  <a:pt x="25" y="10"/>
                  <a:pt x="24" y="10"/>
                </a:cubicBezTo>
                <a:cubicBezTo>
                  <a:pt x="23" y="10"/>
                  <a:pt x="22" y="9"/>
                  <a:pt x="22" y="8"/>
                </a:cubicBezTo>
                <a:cubicBezTo>
                  <a:pt x="22" y="5"/>
                  <a:pt x="22" y="5"/>
                  <a:pt x="22" y="5"/>
                </a:cubicBezTo>
                <a:cubicBezTo>
                  <a:pt x="14" y="5"/>
                  <a:pt x="14" y="5"/>
                  <a:pt x="14" y="5"/>
                </a:cubicBezTo>
                <a:cubicBezTo>
                  <a:pt x="14" y="8"/>
                  <a:pt x="14" y="8"/>
                  <a:pt x="14" y="8"/>
                </a:cubicBezTo>
                <a:cubicBezTo>
                  <a:pt x="14" y="9"/>
                  <a:pt x="13" y="10"/>
                  <a:pt x="12" y="10"/>
                </a:cubicBezTo>
                <a:cubicBezTo>
                  <a:pt x="11" y="10"/>
                  <a:pt x="10" y="9"/>
                  <a:pt x="10" y="8"/>
                </a:cubicBezTo>
                <a:cubicBezTo>
                  <a:pt x="10" y="5"/>
                  <a:pt x="10" y="5"/>
                  <a:pt x="10" y="5"/>
                </a:cubicBezTo>
                <a:cubicBezTo>
                  <a:pt x="5" y="5"/>
                  <a:pt x="5" y="5"/>
                  <a:pt x="5" y="5"/>
                </a:cubicBezTo>
                <a:cubicBezTo>
                  <a:pt x="5" y="15"/>
                  <a:pt x="5" y="15"/>
                  <a:pt x="5" y="15"/>
                </a:cubicBezTo>
                <a:close/>
                <a:moveTo>
                  <a:pt x="56" y="18"/>
                </a:moveTo>
                <a:cubicBezTo>
                  <a:pt x="56" y="18"/>
                  <a:pt x="56" y="18"/>
                  <a:pt x="56" y="18"/>
                </a:cubicBezTo>
                <a:cubicBezTo>
                  <a:pt x="5" y="18"/>
                  <a:pt x="5" y="18"/>
                  <a:pt x="5" y="18"/>
                </a:cubicBezTo>
                <a:cubicBezTo>
                  <a:pt x="5" y="55"/>
                  <a:pt x="5" y="55"/>
                  <a:pt x="5" y="55"/>
                </a:cubicBezTo>
                <a:cubicBezTo>
                  <a:pt x="56" y="55"/>
                  <a:pt x="56" y="55"/>
                  <a:pt x="56" y="55"/>
                </a:cubicBezTo>
                <a:cubicBezTo>
                  <a:pt x="56" y="18"/>
                  <a:pt x="56" y="18"/>
                  <a:pt x="56" y="1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 name="Freeform 23"/>
          <p:cNvSpPr>
            <a:spLocks noEditPoints="1"/>
          </p:cNvSpPr>
          <p:nvPr/>
        </p:nvSpPr>
        <p:spPr bwMode="auto">
          <a:xfrm>
            <a:off x="5449888" y="2004219"/>
            <a:ext cx="190500" cy="192088"/>
          </a:xfrm>
          <a:custGeom>
            <a:avLst/>
            <a:gdLst>
              <a:gd name="T0" fmla="*/ 54 w 60"/>
              <a:gd name="T1" fmla="*/ 17 h 60"/>
              <a:gd name="T2" fmla="*/ 54 w 60"/>
              <a:gd name="T3" fmla="*/ 25 h 60"/>
              <a:gd name="T4" fmla="*/ 54 w 60"/>
              <a:gd name="T5" fmla="*/ 35 h 60"/>
              <a:gd name="T6" fmla="*/ 44 w 60"/>
              <a:gd name="T7" fmla="*/ 51 h 60"/>
              <a:gd name="T8" fmla="*/ 35 w 60"/>
              <a:gd name="T9" fmla="*/ 55 h 60"/>
              <a:gd name="T10" fmla="*/ 25 w 60"/>
              <a:gd name="T11" fmla="*/ 55 h 60"/>
              <a:gd name="T12" fmla="*/ 4 w 60"/>
              <a:gd name="T13" fmla="*/ 30 h 60"/>
              <a:gd name="T14" fmla="*/ 25 w 60"/>
              <a:gd name="T15" fmla="*/ 5 h 60"/>
              <a:gd name="T16" fmla="*/ 35 w 60"/>
              <a:gd name="T17" fmla="*/ 5 h 60"/>
              <a:gd name="T18" fmla="*/ 42 w 60"/>
              <a:gd name="T19" fmla="*/ 6 h 60"/>
              <a:gd name="T20" fmla="*/ 36 w 60"/>
              <a:gd name="T21" fmla="*/ 1 h 60"/>
              <a:gd name="T22" fmla="*/ 24 w 60"/>
              <a:gd name="T23" fmla="*/ 1 h 60"/>
              <a:gd name="T24" fmla="*/ 13 w 60"/>
              <a:gd name="T25" fmla="*/ 5 h 60"/>
              <a:gd name="T26" fmla="*/ 0 w 60"/>
              <a:gd name="T27" fmla="*/ 36 h 60"/>
              <a:gd name="T28" fmla="*/ 36 w 60"/>
              <a:gd name="T29" fmla="*/ 59 h 60"/>
              <a:gd name="T30" fmla="*/ 46 w 60"/>
              <a:gd name="T31" fmla="*/ 55 h 60"/>
              <a:gd name="T32" fmla="*/ 59 w 60"/>
              <a:gd name="T33" fmla="*/ 36 h 60"/>
              <a:gd name="T34" fmla="*/ 59 w 60"/>
              <a:gd name="T35" fmla="*/ 24 h 60"/>
              <a:gd name="T36" fmla="*/ 41 w 60"/>
              <a:gd name="T37" fmla="*/ 11 h 60"/>
              <a:gd name="T38" fmla="*/ 40 w 60"/>
              <a:gd name="T39" fmla="*/ 12 h 60"/>
              <a:gd name="T40" fmla="*/ 36 w 60"/>
              <a:gd name="T41" fmla="*/ 21 h 60"/>
              <a:gd name="T42" fmla="*/ 18 w 60"/>
              <a:gd name="T43" fmla="*/ 30 h 60"/>
              <a:gd name="T44" fmla="*/ 41 w 60"/>
              <a:gd name="T45" fmla="*/ 30 h 60"/>
              <a:gd name="T46" fmla="*/ 42 w 60"/>
              <a:gd name="T47" fmla="*/ 19 h 60"/>
              <a:gd name="T48" fmla="*/ 49 w 60"/>
              <a:gd name="T49" fmla="*/ 19 h 60"/>
              <a:gd name="T50" fmla="*/ 59 w 60"/>
              <a:gd name="T51" fmla="*/ 8 h 60"/>
              <a:gd name="T52" fmla="*/ 58 w 60"/>
              <a:gd name="T53" fmla="*/ 6 h 60"/>
              <a:gd name="T54" fmla="*/ 54 w 60"/>
              <a:gd name="T55" fmla="*/ 1 h 60"/>
              <a:gd name="T56" fmla="*/ 51 w 60"/>
              <a:gd name="T57" fmla="*/ 0 h 60"/>
              <a:gd name="T58" fmla="*/ 41 w 60"/>
              <a:gd name="T59" fmla="*/ 11 h 60"/>
              <a:gd name="T60" fmla="*/ 30 w 60"/>
              <a:gd name="T61" fmla="*/ 39 h 60"/>
              <a:gd name="T62" fmla="*/ 30 w 60"/>
              <a:gd name="T63" fmla="*/ 22 h 60"/>
              <a:gd name="T64" fmla="*/ 30 w 60"/>
              <a:gd name="T65" fmla="*/ 28 h 60"/>
              <a:gd name="T66" fmla="*/ 27 w 60"/>
              <a:gd name="T67" fmla="*/ 30 h 60"/>
              <a:gd name="T68" fmla="*/ 32 w 60"/>
              <a:gd name="T69" fmla="*/ 30 h 60"/>
              <a:gd name="T70" fmla="*/ 36 w 60"/>
              <a:gd name="T71" fmla="*/ 25 h 60"/>
              <a:gd name="T72" fmla="*/ 30 w 60"/>
              <a:gd name="T73" fmla="*/ 39 h 60"/>
              <a:gd name="T74" fmla="*/ 53 w 60"/>
              <a:gd name="T75" fmla="*/ 9 h 60"/>
              <a:gd name="T76" fmla="*/ 47 w 60"/>
              <a:gd name="T77" fmla="*/ 17 h 60"/>
              <a:gd name="T78" fmla="*/ 53 w 60"/>
              <a:gd name="T79" fmla="*/ 9 h 60"/>
              <a:gd name="T80" fmla="*/ 43 w 60"/>
              <a:gd name="T81" fmla="*/ 12 h 60"/>
              <a:gd name="T82" fmla="*/ 51 w 60"/>
              <a:gd name="T83" fmla="*/ 7 h 60"/>
              <a:gd name="T84" fmla="*/ 43 w 60"/>
              <a:gd name="T85" fmla="*/ 12 h 60"/>
              <a:gd name="T86" fmla="*/ 26 w 60"/>
              <a:gd name="T87" fmla="*/ 13 h 60"/>
              <a:gd name="T88" fmla="*/ 33 w 60"/>
              <a:gd name="T89" fmla="*/ 13 h 60"/>
              <a:gd name="T90" fmla="*/ 38 w 60"/>
              <a:gd name="T91" fmla="*/ 13 h 60"/>
              <a:gd name="T92" fmla="*/ 34 w 60"/>
              <a:gd name="T93" fmla="*/ 10 h 60"/>
              <a:gd name="T94" fmla="*/ 26 w 60"/>
              <a:gd name="T95" fmla="*/ 10 h 60"/>
              <a:gd name="T96" fmla="*/ 10 w 60"/>
              <a:gd name="T97" fmla="*/ 34 h 60"/>
              <a:gd name="T98" fmla="*/ 30 w 60"/>
              <a:gd name="T99" fmla="*/ 50 h 60"/>
              <a:gd name="T100" fmla="*/ 37 w 60"/>
              <a:gd name="T101" fmla="*/ 49 h 60"/>
              <a:gd name="T102" fmla="*/ 50 w 60"/>
              <a:gd name="T103" fmla="*/ 30 h 60"/>
              <a:gd name="T104" fmla="*/ 48 w 60"/>
              <a:gd name="T105" fmla="*/ 22 h 60"/>
              <a:gd name="T106" fmla="*/ 46 w 60"/>
              <a:gd name="T107" fmla="*/ 23 h 60"/>
              <a:gd name="T108" fmla="*/ 47 w 60"/>
              <a:gd name="T109" fmla="*/ 30 h 60"/>
              <a:gd name="T110" fmla="*/ 26 w 60"/>
              <a:gd name="T111" fmla="*/ 47 h 60"/>
              <a:gd name="T112" fmla="*/ 12 w 60"/>
              <a:gd name="T113" fmla="*/ 30 h 60"/>
              <a:gd name="T114" fmla="*/ 26 w 60"/>
              <a:gd name="T115" fmla="*/ 1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 h="60">
                <a:moveTo>
                  <a:pt x="57" y="19"/>
                </a:moveTo>
                <a:cubicBezTo>
                  <a:pt x="57" y="17"/>
                  <a:pt x="55" y="17"/>
                  <a:pt x="54" y="17"/>
                </a:cubicBezTo>
                <a:cubicBezTo>
                  <a:pt x="53" y="18"/>
                  <a:pt x="52" y="19"/>
                  <a:pt x="53" y="20"/>
                </a:cubicBezTo>
                <a:cubicBezTo>
                  <a:pt x="54" y="22"/>
                  <a:pt x="54" y="23"/>
                  <a:pt x="54" y="25"/>
                </a:cubicBezTo>
                <a:cubicBezTo>
                  <a:pt x="55" y="27"/>
                  <a:pt x="55" y="28"/>
                  <a:pt x="55" y="30"/>
                </a:cubicBezTo>
                <a:cubicBezTo>
                  <a:pt x="55" y="32"/>
                  <a:pt x="55" y="34"/>
                  <a:pt x="54" y="35"/>
                </a:cubicBezTo>
                <a:cubicBezTo>
                  <a:pt x="54" y="37"/>
                  <a:pt x="54" y="39"/>
                  <a:pt x="53" y="40"/>
                </a:cubicBezTo>
                <a:cubicBezTo>
                  <a:pt x="51" y="45"/>
                  <a:pt x="48" y="48"/>
                  <a:pt x="44" y="51"/>
                </a:cubicBezTo>
                <a:cubicBezTo>
                  <a:pt x="42" y="52"/>
                  <a:pt x="41" y="53"/>
                  <a:pt x="39" y="54"/>
                </a:cubicBezTo>
                <a:cubicBezTo>
                  <a:pt x="38" y="54"/>
                  <a:pt x="36" y="55"/>
                  <a:pt x="35" y="55"/>
                </a:cubicBezTo>
                <a:cubicBezTo>
                  <a:pt x="33" y="55"/>
                  <a:pt x="31" y="55"/>
                  <a:pt x="30" y="55"/>
                </a:cubicBezTo>
                <a:cubicBezTo>
                  <a:pt x="28" y="55"/>
                  <a:pt x="26" y="55"/>
                  <a:pt x="25" y="55"/>
                </a:cubicBezTo>
                <a:cubicBezTo>
                  <a:pt x="15" y="53"/>
                  <a:pt x="7" y="45"/>
                  <a:pt x="5" y="35"/>
                </a:cubicBezTo>
                <a:cubicBezTo>
                  <a:pt x="4" y="34"/>
                  <a:pt x="4" y="32"/>
                  <a:pt x="4" y="30"/>
                </a:cubicBezTo>
                <a:cubicBezTo>
                  <a:pt x="4" y="20"/>
                  <a:pt x="10" y="11"/>
                  <a:pt x="20" y="7"/>
                </a:cubicBezTo>
                <a:cubicBezTo>
                  <a:pt x="21" y="6"/>
                  <a:pt x="23" y="6"/>
                  <a:pt x="25" y="5"/>
                </a:cubicBezTo>
                <a:cubicBezTo>
                  <a:pt x="26" y="5"/>
                  <a:pt x="28" y="5"/>
                  <a:pt x="30" y="5"/>
                </a:cubicBezTo>
                <a:cubicBezTo>
                  <a:pt x="31" y="5"/>
                  <a:pt x="33" y="5"/>
                  <a:pt x="35" y="5"/>
                </a:cubicBezTo>
                <a:cubicBezTo>
                  <a:pt x="36" y="6"/>
                  <a:pt x="38" y="6"/>
                  <a:pt x="39" y="7"/>
                </a:cubicBezTo>
                <a:cubicBezTo>
                  <a:pt x="41" y="7"/>
                  <a:pt x="42" y="7"/>
                  <a:pt x="42" y="6"/>
                </a:cubicBezTo>
                <a:cubicBezTo>
                  <a:pt x="43" y="4"/>
                  <a:pt x="42" y="3"/>
                  <a:pt x="41" y="3"/>
                </a:cubicBezTo>
                <a:cubicBezTo>
                  <a:pt x="39" y="2"/>
                  <a:pt x="38" y="1"/>
                  <a:pt x="36" y="1"/>
                </a:cubicBezTo>
                <a:cubicBezTo>
                  <a:pt x="34" y="0"/>
                  <a:pt x="32" y="0"/>
                  <a:pt x="30" y="0"/>
                </a:cubicBezTo>
                <a:cubicBezTo>
                  <a:pt x="28" y="0"/>
                  <a:pt x="26" y="0"/>
                  <a:pt x="24" y="1"/>
                </a:cubicBezTo>
                <a:cubicBezTo>
                  <a:pt x="22" y="1"/>
                  <a:pt x="20" y="2"/>
                  <a:pt x="18" y="3"/>
                </a:cubicBezTo>
                <a:cubicBezTo>
                  <a:pt x="16" y="3"/>
                  <a:pt x="14" y="4"/>
                  <a:pt x="13" y="5"/>
                </a:cubicBezTo>
                <a:cubicBezTo>
                  <a:pt x="5" y="11"/>
                  <a:pt x="0" y="20"/>
                  <a:pt x="0" y="30"/>
                </a:cubicBezTo>
                <a:cubicBezTo>
                  <a:pt x="0" y="32"/>
                  <a:pt x="0" y="34"/>
                  <a:pt x="0" y="36"/>
                </a:cubicBezTo>
                <a:cubicBezTo>
                  <a:pt x="3" y="50"/>
                  <a:pt x="15" y="60"/>
                  <a:pt x="30" y="60"/>
                </a:cubicBezTo>
                <a:cubicBezTo>
                  <a:pt x="32" y="60"/>
                  <a:pt x="34" y="60"/>
                  <a:pt x="36" y="59"/>
                </a:cubicBezTo>
                <a:cubicBezTo>
                  <a:pt x="38" y="59"/>
                  <a:pt x="39" y="59"/>
                  <a:pt x="41" y="58"/>
                </a:cubicBezTo>
                <a:cubicBezTo>
                  <a:pt x="43" y="57"/>
                  <a:pt x="45" y="56"/>
                  <a:pt x="46" y="55"/>
                </a:cubicBezTo>
                <a:cubicBezTo>
                  <a:pt x="51" y="52"/>
                  <a:pt x="55" y="47"/>
                  <a:pt x="57" y="42"/>
                </a:cubicBezTo>
                <a:cubicBezTo>
                  <a:pt x="58" y="40"/>
                  <a:pt x="59" y="38"/>
                  <a:pt x="59" y="36"/>
                </a:cubicBezTo>
                <a:cubicBezTo>
                  <a:pt x="59" y="34"/>
                  <a:pt x="60" y="32"/>
                  <a:pt x="60" y="30"/>
                </a:cubicBezTo>
                <a:cubicBezTo>
                  <a:pt x="60" y="28"/>
                  <a:pt x="59" y="26"/>
                  <a:pt x="59" y="24"/>
                </a:cubicBezTo>
                <a:cubicBezTo>
                  <a:pt x="59" y="22"/>
                  <a:pt x="58" y="20"/>
                  <a:pt x="57" y="19"/>
                </a:cubicBezTo>
                <a:close/>
                <a:moveTo>
                  <a:pt x="41" y="11"/>
                </a:moveTo>
                <a:cubicBezTo>
                  <a:pt x="41" y="11"/>
                  <a:pt x="41" y="11"/>
                  <a:pt x="41" y="11"/>
                </a:cubicBezTo>
                <a:cubicBezTo>
                  <a:pt x="40" y="11"/>
                  <a:pt x="40" y="11"/>
                  <a:pt x="40" y="12"/>
                </a:cubicBezTo>
                <a:cubicBezTo>
                  <a:pt x="40" y="18"/>
                  <a:pt x="40" y="18"/>
                  <a:pt x="40" y="18"/>
                </a:cubicBezTo>
                <a:cubicBezTo>
                  <a:pt x="36" y="21"/>
                  <a:pt x="36" y="21"/>
                  <a:pt x="36" y="21"/>
                </a:cubicBezTo>
                <a:cubicBezTo>
                  <a:pt x="35" y="20"/>
                  <a:pt x="32" y="19"/>
                  <a:pt x="30" y="19"/>
                </a:cubicBezTo>
                <a:cubicBezTo>
                  <a:pt x="23" y="19"/>
                  <a:pt x="18" y="24"/>
                  <a:pt x="18" y="30"/>
                </a:cubicBezTo>
                <a:cubicBezTo>
                  <a:pt x="18" y="36"/>
                  <a:pt x="23" y="41"/>
                  <a:pt x="30" y="41"/>
                </a:cubicBezTo>
                <a:cubicBezTo>
                  <a:pt x="36" y="41"/>
                  <a:pt x="41" y="36"/>
                  <a:pt x="41" y="30"/>
                </a:cubicBezTo>
                <a:cubicBezTo>
                  <a:pt x="41" y="28"/>
                  <a:pt x="40" y="25"/>
                  <a:pt x="38" y="23"/>
                </a:cubicBezTo>
                <a:cubicBezTo>
                  <a:pt x="42" y="19"/>
                  <a:pt x="42" y="19"/>
                  <a:pt x="42" y="19"/>
                </a:cubicBezTo>
                <a:cubicBezTo>
                  <a:pt x="48" y="19"/>
                  <a:pt x="48" y="19"/>
                  <a:pt x="48" y="19"/>
                </a:cubicBezTo>
                <a:cubicBezTo>
                  <a:pt x="48" y="19"/>
                  <a:pt x="49" y="19"/>
                  <a:pt x="49" y="19"/>
                </a:cubicBezTo>
                <a:cubicBezTo>
                  <a:pt x="49" y="19"/>
                  <a:pt x="49" y="19"/>
                  <a:pt x="49" y="19"/>
                </a:cubicBezTo>
                <a:cubicBezTo>
                  <a:pt x="59" y="8"/>
                  <a:pt x="59" y="8"/>
                  <a:pt x="59" y="8"/>
                </a:cubicBezTo>
                <a:cubicBezTo>
                  <a:pt x="60" y="8"/>
                  <a:pt x="60" y="7"/>
                  <a:pt x="59" y="6"/>
                </a:cubicBezTo>
                <a:cubicBezTo>
                  <a:pt x="59" y="6"/>
                  <a:pt x="59" y="6"/>
                  <a:pt x="58" y="6"/>
                </a:cubicBezTo>
                <a:cubicBezTo>
                  <a:pt x="54" y="6"/>
                  <a:pt x="54" y="6"/>
                  <a:pt x="54" y="6"/>
                </a:cubicBezTo>
                <a:cubicBezTo>
                  <a:pt x="54" y="1"/>
                  <a:pt x="54" y="1"/>
                  <a:pt x="54" y="1"/>
                </a:cubicBezTo>
                <a:cubicBezTo>
                  <a:pt x="54" y="1"/>
                  <a:pt x="54" y="1"/>
                  <a:pt x="53" y="0"/>
                </a:cubicBezTo>
                <a:cubicBezTo>
                  <a:pt x="53" y="0"/>
                  <a:pt x="52" y="0"/>
                  <a:pt x="51" y="0"/>
                </a:cubicBezTo>
                <a:cubicBezTo>
                  <a:pt x="41" y="11"/>
                  <a:pt x="41" y="11"/>
                  <a:pt x="41" y="11"/>
                </a:cubicBezTo>
                <a:cubicBezTo>
                  <a:pt x="41" y="11"/>
                  <a:pt x="41" y="11"/>
                  <a:pt x="41" y="11"/>
                </a:cubicBezTo>
                <a:close/>
                <a:moveTo>
                  <a:pt x="30" y="39"/>
                </a:moveTo>
                <a:cubicBezTo>
                  <a:pt x="30" y="39"/>
                  <a:pt x="30" y="39"/>
                  <a:pt x="30" y="39"/>
                </a:cubicBezTo>
                <a:cubicBezTo>
                  <a:pt x="25" y="39"/>
                  <a:pt x="21" y="35"/>
                  <a:pt x="21" y="30"/>
                </a:cubicBezTo>
                <a:cubicBezTo>
                  <a:pt x="21" y="26"/>
                  <a:pt x="25" y="22"/>
                  <a:pt x="30" y="22"/>
                </a:cubicBezTo>
                <a:cubicBezTo>
                  <a:pt x="31" y="22"/>
                  <a:pt x="33" y="22"/>
                  <a:pt x="34" y="23"/>
                </a:cubicBezTo>
                <a:cubicBezTo>
                  <a:pt x="30" y="28"/>
                  <a:pt x="30" y="28"/>
                  <a:pt x="30" y="28"/>
                </a:cubicBezTo>
                <a:cubicBezTo>
                  <a:pt x="30" y="28"/>
                  <a:pt x="30" y="28"/>
                  <a:pt x="30" y="28"/>
                </a:cubicBezTo>
                <a:cubicBezTo>
                  <a:pt x="28" y="28"/>
                  <a:pt x="27" y="29"/>
                  <a:pt x="27" y="30"/>
                </a:cubicBezTo>
                <a:cubicBezTo>
                  <a:pt x="27" y="31"/>
                  <a:pt x="28" y="32"/>
                  <a:pt x="30" y="32"/>
                </a:cubicBezTo>
                <a:cubicBezTo>
                  <a:pt x="31" y="32"/>
                  <a:pt x="32" y="31"/>
                  <a:pt x="32" y="30"/>
                </a:cubicBezTo>
                <a:cubicBezTo>
                  <a:pt x="32" y="30"/>
                  <a:pt x="32" y="30"/>
                  <a:pt x="32" y="30"/>
                </a:cubicBezTo>
                <a:cubicBezTo>
                  <a:pt x="36" y="25"/>
                  <a:pt x="36" y="25"/>
                  <a:pt x="36" y="25"/>
                </a:cubicBezTo>
                <a:cubicBezTo>
                  <a:pt x="37" y="27"/>
                  <a:pt x="38" y="28"/>
                  <a:pt x="38" y="30"/>
                </a:cubicBezTo>
                <a:cubicBezTo>
                  <a:pt x="38" y="35"/>
                  <a:pt x="34" y="39"/>
                  <a:pt x="30" y="39"/>
                </a:cubicBezTo>
                <a:close/>
                <a:moveTo>
                  <a:pt x="53" y="9"/>
                </a:moveTo>
                <a:cubicBezTo>
                  <a:pt x="53" y="9"/>
                  <a:pt x="53" y="9"/>
                  <a:pt x="53" y="9"/>
                </a:cubicBezTo>
                <a:cubicBezTo>
                  <a:pt x="55" y="9"/>
                  <a:pt x="55" y="9"/>
                  <a:pt x="55" y="9"/>
                </a:cubicBezTo>
                <a:cubicBezTo>
                  <a:pt x="47" y="17"/>
                  <a:pt x="47" y="17"/>
                  <a:pt x="47" y="17"/>
                </a:cubicBezTo>
                <a:cubicBezTo>
                  <a:pt x="45" y="17"/>
                  <a:pt x="45" y="17"/>
                  <a:pt x="45" y="17"/>
                </a:cubicBezTo>
                <a:cubicBezTo>
                  <a:pt x="53" y="9"/>
                  <a:pt x="53" y="9"/>
                  <a:pt x="53" y="9"/>
                </a:cubicBezTo>
                <a:close/>
                <a:moveTo>
                  <a:pt x="43" y="12"/>
                </a:moveTo>
                <a:cubicBezTo>
                  <a:pt x="43" y="12"/>
                  <a:pt x="43" y="12"/>
                  <a:pt x="43" y="12"/>
                </a:cubicBezTo>
                <a:cubicBezTo>
                  <a:pt x="51" y="5"/>
                  <a:pt x="51" y="5"/>
                  <a:pt x="51" y="5"/>
                </a:cubicBezTo>
                <a:cubicBezTo>
                  <a:pt x="51" y="7"/>
                  <a:pt x="51" y="7"/>
                  <a:pt x="51" y="7"/>
                </a:cubicBezTo>
                <a:cubicBezTo>
                  <a:pt x="43" y="15"/>
                  <a:pt x="43" y="15"/>
                  <a:pt x="43" y="15"/>
                </a:cubicBezTo>
                <a:cubicBezTo>
                  <a:pt x="43" y="12"/>
                  <a:pt x="43" y="12"/>
                  <a:pt x="43" y="12"/>
                </a:cubicBezTo>
                <a:close/>
                <a:moveTo>
                  <a:pt x="26" y="13"/>
                </a:moveTo>
                <a:cubicBezTo>
                  <a:pt x="26" y="13"/>
                  <a:pt x="26" y="13"/>
                  <a:pt x="26" y="13"/>
                </a:cubicBezTo>
                <a:cubicBezTo>
                  <a:pt x="27" y="13"/>
                  <a:pt x="28" y="13"/>
                  <a:pt x="30" y="13"/>
                </a:cubicBezTo>
                <a:cubicBezTo>
                  <a:pt x="31" y="13"/>
                  <a:pt x="32" y="13"/>
                  <a:pt x="33" y="13"/>
                </a:cubicBezTo>
                <a:cubicBezTo>
                  <a:pt x="34" y="13"/>
                  <a:pt x="35" y="14"/>
                  <a:pt x="36" y="14"/>
                </a:cubicBezTo>
                <a:cubicBezTo>
                  <a:pt x="37" y="14"/>
                  <a:pt x="38" y="14"/>
                  <a:pt x="38" y="13"/>
                </a:cubicBezTo>
                <a:cubicBezTo>
                  <a:pt x="38" y="13"/>
                  <a:pt x="38" y="12"/>
                  <a:pt x="37" y="12"/>
                </a:cubicBezTo>
                <a:cubicBezTo>
                  <a:pt x="36" y="11"/>
                  <a:pt x="35" y="11"/>
                  <a:pt x="34" y="10"/>
                </a:cubicBezTo>
                <a:cubicBezTo>
                  <a:pt x="32" y="10"/>
                  <a:pt x="31" y="10"/>
                  <a:pt x="30" y="10"/>
                </a:cubicBezTo>
                <a:cubicBezTo>
                  <a:pt x="28" y="10"/>
                  <a:pt x="27" y="10"/>
                  <a:pt x="26" y="10"/>
                </a:cubicBezTo>
                <a:cubicBezTo>
                  <a:pt x="16" y="12"/>
                  <a:pt x="10" y="21"/>
                  <a:pt x="10" y="30"/>
                </a:cubicBezTo>
                <a:cubicBezTo>
                  <a:pt x="10" y="32"/>
                  <a:pt x="10" y="33"/>
                  <a:pt x="10" y="34"/>
                </a:cubicBezTo>
                <a:cubicBezTo>
                  <a:pt x="11" y="42"/>
                  <a:pt x="18" y="48"/>
                  <a:pt x="26" y="50"/>
                </a:cubicBezTo>
                <a:cubicBezTo>
                  <a:pt x="27" y="50"/>
                  <a:pt x="28" y="50"/>
                  <a:pt x="30" y="50"/>
                </a:cubicBezTo>
                <a:cubicBezTo>
                  <a:pt x="31" y="50"/>
                  <a:pt x="32" y="50"/>
                  <a:pt x="34" y="50"/>
                </a:cubicBezTo>
                <a:cubicBezTo>
                  <a:pt x="35" y="50"/>
                  <a:pt x="36" y="49"/>
                  <a:pt x="37" y="49"/>
                </a:cubicBezTo>
                <a:cubicBezTo>
                  <a:pt x="44" y="46"/>
                  <a:pt x="48" y="41"/>
                  <a:pt x="49" y="34"/>
                </a:cubicBezTo>
                <a:cubicBezTo>
                  <a:pt x="50" y="33"/>
                  <a:pt x="50" y="32"/>
                  <a:pt x="50" y="30"/>
                </a:cubicBezTo>
                <a:cubicBezTo>
                  <a:pt x="50" y="29"/>
                  <a:pt x="50" y="27"/>
                  <a:pt x="49" y="26"/>
                </a:cubicBezTo>
                <a:cubicBezTo>
                  <a:pt x="49" y="25"/>
                  <a:pt x="49" y="24"/>
                  <a:pt x="48" y="22"/>
                </a:cubicBezTo>
                <a:cubicBezTo>
                  <a:pt x="48" y="22"/>
                  <a:pt x="47" y="21"/>
                  <a:pt x="46" y="22"/>
                </a:cubicBezTo>
                <a:cubicBezTo>
                  <a:pt x="46" y="22"/>
                  <a:pt x="45" y="23"/>
                  <a:pt x="46" y="23"/>
                </a:cubicBezTo>
                <a:cubicBezTo>
                  <a:pt x="46" y="24"/>
                  <a:pt x="46" y="26"/>
                  <a:pt x="47" y="27"/>
                </a:cubicBezTo>
                <a:cubicBezTo>
                  <a:pt x="47" y="28"/>
                  <a:pt x="47" y="29"/>
                  <a:pt x="47" y="30"/>
                </a:cubicBezTo>
                <a:cubicBezTo>
                  <a:pt x="47" y="40"/>
                  <a:pt x="39" y="47"/>
                  <a:pt x="30" y="47"/>
                </a:cubicBezTo>
                <a:cubicBezTo>
                  <a:pt x="28" y="47"/>
                  <a:pt x="27" y="47"/>
                  <a:pt x="26" y="47"/>
                </a:cubicBezTo>
                <a:cubicBezTo>
                  <a:pt x="19" y="46"/>
                  <a:pt x="14" y="40"/>
                  <a:pt x="13" y="34"/>
                </a:cubicBezTo>
                <a:cubicBezTo>
                  <a:pt x="12" y="33"/>
                  <a:pt x="12" y="31"/>
                  <a:pt x="12" y="30"/>
                </a:cubicBezTo>
                <a:cubicBezTo>
                  <a:pt x="12" y="29"/>
                  <a:pt x="12" y="28"/>
                  <a:pt x="13" y="27"/>
                </a:cubicBezTo>
                <a:cubicBezTo>
                  <a:pt x="14" y="20"/>
                  <a:pt x="19" y="15"/>
                  <a:pt x="26"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 name="Freeform 24"/>
          <p:cNvSpPr>
            <a:spLocks noEditPoints="1"/>
          </p:cNvSpPr>
          <p:nvPr/>
        </p:nvSpPr>
        <p:spPr bwMode="auto">
          <a:xfrm>
            <a:off x="3513138" y="2001044"/>
            <a:ext cx="168275" cy="198438"/>
          </a:xfrm>
          <a:custGeom>
            <a:avLst/>
            <a:gdLst>
              <a:gd name="T0" fmla="*/ 11 w 53"/>
              <a:gd name="T1" fmla="*/ 37 h 62"/>
              <a:gd name="T2" fmla="*/ 15 w 53"/>
              <a:gd name="T3" fmla="*/ 37 h 62"/>
              <a:gd name="T4" fmla="*/ 13 w 53"/>
              <a:gd name="T5" fmla="*/ 44 h 62"/>
              <a:gd name="T6" fmla="*/ 11 w 53"/>
              <a:gd name="T7" fmla="*/ 46 h 62"/>
              <a:gd name="T8" fmla="*/ 15 w 53"/>
              <a:gd name="T9" fmla="*/ 46 h 62"/>
              <a:gd name="T10" fmla="*/ 13 w 53"/>
              <a:gd name="T11" fmla="*/ 24 h 62"/>
              <a:gd name="T12" fmla="*/ 11 w 53"/>
              <a:gd name="T13" fmla="*/ 27 h 62"/>
              <a:gd name="T14" fmla="*/ 15 w 53"/>
              <a:gd name="T15" fmla="*/ 27 h 62"/>
              <a:gd name="T16" fmla="*/ 50 w 53"/>
              <a:gd name="T17" fmla="*/ 10 h 62"/>
              <a:gd name="T18" fmla="*/ 44 w 53"/>
              <a:gd name="T19" fmla="*/ 10 h 62"/>
              <a:gd name="T20" fmla="*/ 43 w 53"/>
              <a:gd name="T21" fmla="*/ 7 h 62"/>
              <a:gd name="T22" fmla="*/ 33 w 53"/>
              <a:gd name="T23" fmla="*/ 3 h 62"/>
              <a:gd name="T24" fmla="*/ 20 w 53"/>
              <a:gd name="T25" fmla="*/ 3 h 62"/>
              <a:gd name="T26" fmla="*/ 10 w 53"/>
              <a:gd name="T27" fmla="*/ 7 h 62"/>
              <a:gd name="T28" fmla="*/ 9 w 53"/>
              <a:gd name="T29" fmla="*/ 10 h 62"/>
              <a:gd name="T30" fmla="*/ 0 w 53"/>
              <a:gd name="T31" fmla="*/ 12 h 62"/>
              <a:gd name="T32" fmla="*/ 3 w 53"/>
              <a:gd name="T33" fmla="*/ 62 h 62"/>
              <a:gd name="T34" fmla="*/ 53 w 53"/>
              <a:gd name="T35" fmla="*/ 59 h 62"/>
              <a:gd name="T36" fmla="*/ 50 w 53"/>
              <a:gd name="T37" fmla="*/ 10 h 62"/>
              <a:gd name="T38" fmla="*/ 22 w 53"/>
              <a:gd name="T39" fmla="*/ 5 h 62"/>
              <a:gd name="T40" fmla="*/ 31 w 53"/>
              <a:gd name="T41" fmla="*/ 5 h 62"/>
              <a:gd name="T42" fmla="*/ 21 w 53"/>
              <a:gd name="T43" fmla="*/ 7 h 62"/>
              <a:gd name="T44" fmla="*/ 12 w 53"/>
              <a:gd name="T45" fmla="*/ 10 h 62"/>
              <a:gd name="T46" fmla="*/ 41 w 53"/>
              <a:gd name="T47" fmla="*/ 10 h 62"/>
              <a:gd name="T48" fmla="*/ 12 w 53"/>
              <a:gd name="T49" fmla="*/ 14 h 62"/>
              <a:gd name="T50" fmla="*/ 48 w 53"/>
              <a:gd name="T51" fmla="*/ 57 h 62"/>
              <a:gd name="T52" fmla="*/ 5 w 53"/>
              <a:gd name="T53" fmla="*/ 57 h 62"/>
              <a:gd name="T54" fmla="*/ 9 w 53"/>
              <a:gd name="T55" fmla="*/ 14 h 62"/>
              <a:gd name="T56" fmla="*/ 10 w 53"/>
              <a:gd name="T57" fmla="*/ 17 h 62"/>
              <a:gd name="T58" fmla="*/ 44 w 53"/>
              <a:gd name="T59" fmla="*/ 16 h 62"/>
              <a:gd name="T60" fmla="*/ 48 w 53"/>
              <a:gd name="T61" fmla="*/ 14 h 62"/>
              <a:gd name="T62" fmla="*/ 40 w 53"/>
              <a:gd name="T63" fmla="*/ 25 h 62"/>
              <a:gd name="T64" fmla="*/ 20 w 53"/>
              <a:gd name="T65" fmla="*/ 25 h 62"/>
              <a:gd name="T66" fmla="*/ 20 w 53"/>
              <a:gd name="T67" fmla="*/ 28 h 62"/>
              <a:gd name="T68" fmla="*/ 41 w 53"/>
              <a:gd name="T69" fmla="*/ 27 h 62"/>
              <a:gd name="T70" fmla="*/ 40 w 53"/>
              <a:gd name="T71" fmla="*/ 45 h 62"/>
              <a:gd name="T72" fmla="*/ 20 w 53"/>
              <a:gd name="T73" fmla="*/ 45 h 62"/>
              <a:gd name="T74" fmla="*/ 20 w 53"/>
              <a:gd name="T75" fmla="*/ 48 h 62"/>
              <a:gd name="T76" fmla="*/ 41 w 53"/>
              <a:gd name="T77" fmla="*/ 46 h 62"/>
              <a:gd name="T78" fmla="*/ 40 w 53"/>
              <a:gd name="T79" fmla="*/ 35 h 62"/>
              <a:gd name="T80" fmla="*/ 20 w 53"/>
              <a:gd name="T81" fmla="*/ 35 h 62"/>
              <a:gd name="T82" fmla="*/ 20 w 53"/>
              <a:gd name="T83" fmla="*/ 38 h 62"/>
              <a:gd name="T84" fmla="*/ 41 w 53"/>
              <a:gd name="T85" fmla="*/ 3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 h="62">
                <a:moveTo>
                  <a:pt x="13" y="34"/>
                </a:moveTo>
                <a:cubicBezTo>
                  <a:pt x="12" y="34"/>
                  <a:pt x="11" y="35"/>
                  <a:pt x="11" y="37"/>
                </a:cubicBezTo>
                <a:cubicBezTo>
                  <a:pt x="11" y="38"/>
                  <a:pt x="12" y="39"/>
                  <a:pt x="13" y="39"/>
                </a:cubicBezTo>
                <a:cubicBezTo>
                  <a:pt x="14" y="39"/>
                  <a:pt x="15" y="38"/>
                  <a:pt x="15" y="37"/>
                </a:cubicBezTo>
                <a:cubicBezTo>
                  <a:pt x="15" y="35"/>
                  <a:pt x="14" y="34"/>
                  <a:pt x="13" y="34"/>
                </a:cubicBezTo>
                <a:close/>
                <a:moveTo>
                  <a:pt x="13" y="44"/>
                </a:moveTo>
                <a:cubicBezTo>
                  <a:pt x="13" y="44"/>
                  <a:pt x="13" y="44"/>
                  <a:pt x="13" y="44"/>
                </a:cubicBezTo>
                <a:cubicBezTo>
                  <a:pt x="12" y="44"/>
                  <a:pt x="11" y="45"/>
                  <a:pt x="11" y="46"/>
                </a:cubicBezTo>
                <a:cubicBezTo>
                  <a:pt x="11" y="48"/>
                  <a:pt x="12" y="49"/>
                  <a:pt x="13" y="49"/>
                </a:cubicBezTo>
                <a:cubicBezTo>
                  <a:pt x="14" y="49"/>
                  <a:pt x="15" y="48"/>
                  <a:pt x="15" y="46"/>
                </a:cubicBezTo>
                <a:cubicBezTo>
                  <a:pt x="15" y="45"/>
                  <a:pt x="14" y="44"/>
                  <a:pt x="13" y="44"/>
                </a:cubicBezTo>
                <a:close/>
                <a:moveTo>
                  <a:pt x="13" y="24"/>
                </a:moveTo>
                <a:cubicBezTo>
                  <a:pt x="13" y="24"/>
                  <a:pt x="13" y="24"/>
                  <a:pt x="13" y="24"/>
                </a:cubicBezTo>
                <a:cubicBezTo>
                  <a:pt x="12" y="24"/>
                  <a:pt x="11" y="26"/>
                  <a:pt x="11" y="27"/>
                </a:cubicBezTo>
                <a:cubicBezTo>
                  <a:pt x="11" y="28"/>
                  <a:pt x="12" y="29"/>
                  <a:pt x="13" y="29"/>
                </a:cubicBezTo>
                <a:cubicBezTo>
                  <a:pt x="14" y="29"/>
                  <a:pt x="15" y="28"/>
                  <a:pt x="15" y="27"/>
                </a:cubicBezTo>
                <a:cubicBezTo>
                  <a:pt x="15" y="26"/>
                  <a:pt x="14" y="24"/>
                  <a:pt x="13" y="24"/>
                </a:cubicBezTo>
                <a:close/>
                <a:moveTo>
                  <a:pt x="50" y="10"/>
                </a:moveTo>
                <a:cubicBezTo>
                  <a:pt x="50" y="10"/>
                  <a:pt x="50" y="10"/>
                  <a:pt x="50" y="10"/>
                </a:cubicBezTo>
                <a:cubicBezTo>
                  <a:pt x="44" y="10"/>
                  <a:pt x="44" y="10"/>
                  <a:pt x="44" y="10"/>
                </a:cubicBezTo>
                <a:cubicBezTo>
                  <a:pt x="44" y="9"/>
                  <a:pt x="44" y="9"/>
                  <a:pt x="44" y="9"/>
                </a:cubicBezTo>
                <a:cubicBezTo>
                  <a:pt x="44" y="8"/>
                  <a:pt x="44" y="7"/>
                  <a:pt x="43" y="7"/>
                </a:cubicBezTo>
                <a:cubicBezTo>
                  <a:pt x="35" y="7"/>
                  <a:pt x="35" y="7"/>
                  <a:pt x="35" y="7"/>
                </a:cubicBezTo>
                <a:cubicBezTo>
                  <a:pt x="35" y="6"/>
                  <a:pt x="34" y="4"/>
                  <a:pt x="33" y="3"/>
                </a:cubicBezTo>
                <a:cubicBezTo>
                  <a:pt x="31" y="1"/>
                  <a:pt x="29" y="0"/>
                  <a:pt x="27" y="0"/>
                </a:cubicBezTo>
                <a:cubicBezTo>
                  <a:pt x="24" y="0"/>
                  <a:pt x="22" y="1"/>
                  <a:pt x="20" y="3"/>
                </a:cubicBezTo>
                <a:cubicBezTo>
                  <a:pt x="19" y="4"/>
                  <a:pt x="18" y="6"/>
                  <a:pt x="18" y="7"/>
                </a:cubicBezTo>
                <a:cubicBezTo>
                  <a:pt x="10" y="7"/>
                  <a:pt x="10" y="7"/>
                  <a:pt x="10" y="7"/>
                </a:cubicBezTo>
                <a:cubicBezTo>
                  <a:pt x="10" y="7"/>
                  <a:pt x="9" y="8"/>
                  <a:pt x="9" y="9"/>
                </a:cubicBezTo>
                <a:cubicBezTo>
                  <a:pt x="9" y="10"/>
                  <a:pt x="9" y="10"/>
                  <a:pt x="9" y="10"/>
                </a:cubicBezTo>
                <a:cubicBezTo>
                  <a:pt x="3" y="10"/>
                  <a:pt x="3" y="10"/>
                  <a:pt x="3" y="10"/>
                </a:cubicBezTo>
                <a:cubicBezTo>
                  <a:pt x="1" y="10"/>
                  <a:pt x="0" y="11"/>
                  <a:pt x="0" y="12"/>
                </a:cubicBezTo>
                <a:cubicBezTo>
                  <a:pt x="0" y="59"/>
                  <a:pt x="0" y="59"/>
                  <a:pt x="0" y="59"/>
                </a:cubicBezTo>
                <a:cubicBezTo>
                  <a:pt x="0" y="61"/>
                  <a:pt x="1" y="62"/>
                  <a:pt x="3" y="62"/>
                </a:cubicBezTo>
                <a:cubicBezTo>
                  <a:pt x="50" y="62"/>
                  <a:pt x="50" y="62"/>
                  <a:pt x="50" y="62"/>
                </a:cubicBezTo>
                <a:cubicBezTo>
                  <a:pt x="52" y="62"/>
                  <a:pt x="53" y="61"/>
                  <a:pt x="53" y="59"/>
                </a:cubicBezTo>
                <a:cubicBezTo>
                  <a:pt x="53" y="12"/>
                  <a:pt x="53" y="12"/>
                  <a:pt x="53" y="12"/>
                </a:cubicBezTo>
                <a:cubicBezTo>
                  <a:pt x="53" y="11"/>
                  <a:pt x="52" y="10"/>
                  <a:pt x="50" y="10"/>
                </a:cubicBezTo>
                <a:close/>
                <a:moveTo>
                  <a:pt x="22" y="5"/>
                </a:moveTo>
                <a:cubicBezTo>
                  <a:pt x="22" y="5"/>
                  <a:pt x="22" y="5"/>
                  <a:pt x="22" y="5"/>
                </a:cubicBezTo>
                <a:cubicBezTo>
                  <a:pt x="23" y="4"/>
                  <a:pt x="25" y="3"/>
                  <a:pt x="27" y="3"/>
                </a:cubicBezTo>
                <a:cubicBezTo>
                  <a:pt x="28" y="3"/>
                  <a:pt x="30" y="4"/>
                  <a:pt x="31" y="5"/>
                </a:cubicBezTo>
                <a:cubicBezTo>
                  <a:pt x="32" y="6"/>
                  <a:pt x="32" y="6"/>
                  <a:pt x="32" y="7"/>
                </a:cubicBezTo>
                <a:cubicBezTo>
                  <a:pt x="21" y="7"/>
                  <a:pt x="21" y="7"/>
                  <a:pt x="21" y="7"/>
                </a:cubicBezTo>
                <a:cubicBezTo>
                  <a:pt x="21" y="6"/>
                  <a:pt x="21" y="6"/>
                  <a:pt x="22" y="5"/>
                </a:cubicBezTo>
                <a:close/>
                <a:moveTo>
                  <a:pt x="12" y="10"/>
                </a:moveTo>
                <a:cubicBezTo>
                  <a:pt x="12" y="10"/>
                  <a:pt x="12" y="10"/>
                  <a:pt x="12" y="10"/>
                </a:cubicBezTo>
                <a:cubicBezTo>
                  <a:pt x="41" y="10"/>
                  <a:pt x="41" y="10"/>
                  <a:pt x="41" y="10"/>
                </a:cubicBezTo>
                <a:cubicBezTo>
                  <a:pt x="41" y="14"/>
                  <a:pt x="41" y="14"/>
                  <a:pt x="41" y="14"/>
                </a:cubicBezTo>
                <a:cubicBezTo>
                  <a:pt x="12" y="14"/>
                  <a:pt x="12" y="14"/>
                  <a:pt x="12" y="14"/>
                </a:cubicBezTo>
                <a:cubicBezTo>
                  <a:pt x="12" y="10"/>
                  <a:pt x="12" y="10"/>
                  <a:pt x="12" y="10"/>
                </a:cubicBezTo>
                <a:close/>
                <a:moveTo>
                  <a:pt x="48" y="57"/>
                </a:moveTo>
                <a:cubicBezTo>
                  <a:pt x="48" y="57"/>
                  <a:pt x="48" y="57"/>
                  <a:pt x="48" y="57"/>
                </a:cubicBezTo>
                <a:cubicBezTo>
                  <a:pt x="5" y="57"/>
                  <a:pt x="5" y="57"/>
                  <a:pt x="5" y="57"/>
                </a:cubicBezTo>
                <a:cubicBezTo>
                  <a:pt x="5" y="14"/>
                  <a:pt x="5" y="14"/>
                  <a:pt x="5" y="14"/>
                </a:cubicBezTo>
                <a:cubicBezTo>
                  <a:pt x="9" y="14"/>
                  <a:pt x="9" y="14"/>
                  <a:pt x="9" y="14"/>
                </a:cubicBezTo>
                <a:cubicBezTo>
                  <a:pt x="9" y="16"/>
                  <a:pt x="9" y="16"/>
                  <a:pt x="9" y="16"/>
                </a:cubicBezTo>
                <a:cubicBezTo>
                  <a:pt x="9" y="17"/>
                  <a:pt x="10" y="17"/>
                  <a:pt x="10" y="17"/>
                </a:cubicBezTo>
                <a:cubicBezTo>
                  <a:pt x="43" y="17"/>
                  <a:pt x="43" y="17"/>
                  <a:pt x="43" y="17"/>
                </a:cubicBezTo>
                <a:cubicBezTo>
                  <a:pt x="44" y="17"/>
                  <a:pt x="44" y="17"/>
                  <a:pt x="44" y="16"/>
                </a:cubicBezTo>
                <a:cubicBezTo>
                  <a:pt x="44" y="14"/>
                  <a:pt x="44" y="14"/>
                  <a:pt x="44" y="14"/>
                </a:cubicBezTo>
                <a:cubicBezTo>
                  <a:pt x="48" y="14"/>
                  <a:pt x="48" y="14"/>
                  <a:pt x="48" y="14"/>
                </a:cubicBezTo>
                <a:cubicBezTo>
                  <a:pt x="48" y="57"/>
                  <a:pt x="48" y="57"/>
                  <a:pt x="48" y="57"/>
                </a:cubicBezTo>
                <a:close/>
                <a:moveTo>
                  <a:pt x="40" y="25"/>
                </a:moveTo>
                <a:cubicBezTo>
                  <a:pt x="40" y="25"/>
                  <a:pt x="40" y="25"/>
                  <a:pt x="40" y="25"/>
                </a:cubicBezTo>
                <a:cubicBezTo>
                  <a:pt x="20" y="25"/>
                  <a:pt x="20" y="25"/>
                  <a:pt x="20" y="25"/>
                </a:cubicBezTo>
                <a:cubicBezTo>
                  <a:pt x="19" y="25"/>
                  <a:pt x="19" y="26"/>
                  <a:pt x="19" y="27"/>
                </a:cubicBezTo>
                <a:cubicBezTo>
                  <a:pt x="19" y="28"/>
                  <a:pt x="19" y="28"/>
                  <a:pt x="20" y="28"/>
                </a:cubicBezTo>
                <a:cubicBezTo>
                  <a:pt x="40" y="28"/>
                  <a:pt x="40" y="28"/>
                  <a:pt x="40" y="28"/>
                </a:cubicBezTo>
                <a:cubicBezTo>
                  <a:pt x="41" y="28"/>
                  <a:pt x="41" y="28"/>
                  <a:pt x="41" y="27"/>
                </a:cubicBezTo>
                <a:cubicBezTo>
                  <a:pt x="41" y="26"/>
                  <a:pt x="41" y="25"/>
                  <a:pt x="40" y="25"/>
                </a:cubicBezTo>
                <a:close/>
                <a:moveTo>
                  <a:pt x="40" y="45"/>
                </a:moveTo>
                <a:cubicBezTo>
                  <a:pt x="40" y="45"/>
                  <a:pt x="40" y="45"/>
                  <a:pt x="40" y="45"/>
                </a:cubicBezTo>
                <a:cubicBezTo>
                  <a:pt x="20" y="45"/>
                  <a:pt x="20" y="45"/>
                  <a:pt x="20" y="45"/>
                </a:cubicBezTo>
                <a:cubicBezTo>
                  <a:pt x="19" y="45"/>
                  <a:pt x="19" y="45"/>
                  <a:pt x="19" y="46"/>
                </a:cubicBezTo>
                <a:cubicBezTo>
                  <a:pt x="19" y="47"/>
                  <a:pt x="19" y="48"/>
                  <a:pt x="20" y="48"/>
                </a:cubicBezTo>
                <a:cubicBezTo>
                  <a:pt x="40" y="48"/>
                  <a:pt x="40" y="48"/>
                  <a:pt x="40" y="48"/>
                </a:cubicBezTo>
                <a:cubicBezTo>
                  <a:pt x="41" y="48"/>
                  <a:pt x="41" y="47"/>
                  <a:pt x="41" y="46"/>
                </a:cubicBezTo>
                <a:cubicBezTo>
                  <a:pt x="41" y="45"/>
                  <a:pt x="41" y="45"/>
                  <a:pt x="40" y="45"/>
                </a:cubicBezTo>
                <a:close/>
                <a:moveTo>
                  <a:pt x="40" y="35"/>
                </a:moveTo>
                <a:cubicBezTo>
                  <a:pt x="40" y="35"/>
                  <a:pt x="40" y="35"/>
                  <a:pt x="40" y="35"/>
                </a:cubicBezTo>
                <a:cubicBezTo>
                  <a:pt x="20" y="35"/>
                  <a:pt x="20" y="35"/>
                  <a:pt x="20" y="35"/>
                </a:cubicBezTo>
                <a:cubicBezTo>
                  <a:pt x="19" y="35"/>
                  <a:pt x="19" y="36"/>
                  <a:pt x="19" y="37"/>
                </a:cubicBezTo>
                <a:cubicBezTo>
                  <a:pt x="19" y="37"/>
                  <a:pt x="19" y="38"/>
                  <a:pt x="20" y="38"/>
                </a:cubicBezTo>
                <a:cubicBezTo>
                  <a:pt x="40" y="38"/>
                  <a:pt x="40" y="38"/>
                  <a:pt x="40" y="38"/>
                </a:cubicBezTo>
                <a:cubicBezTo>
                  <a:pt x="41" y="38"/>
                  <a:pt x="41" y="37"/>
                  <a:pt x="41" y="37"/>
                </a:cubicBezTo>
                <a:cubicBezTo>
                  <a:pt x="41" y="36"/>
                  <a:pt x="41" y="35"/>
                  <a:pt x="40"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 name="Freeform 25"/>
          <p:cNvSpPr>
            <a:spLocks noEditPoints="1"/>
          </p:cNvSpPr>
          <p:nvPr/>
        </p:nvSpPr>
        <p:spPr bwMode="auto">
          <a:xfrm>
            <a:off x="7394575" y="2016919"/>
            <a:ext cx="190500" cy="166688"/>
          </a:xfrm>
          <a:custGeom>
            <a:avLst/>
            <a:gdLst>
              <a:gd name="T0" fmla="*/ 58 w 60"/>
              <a:gd name="T1" fmla="*/ 0 h 52"/>
              <a:gd name="T2" fmla="*/ 2 w 60"/>
              <a:gd name="T3" fmla="*/ 0 h 52"/>
              <a:gd name="T4" fmla="*/ 0 w 60"/>
              <a:gd name="T5" fmla="*/ 3 h 52"/>
              <a:gd name="T6" fmla="*/ 0 w 60"/>
              <a:gd name="T7" fmla="*/ 49 h 52"/>
              <a:gd name="T8" fmla="*/ 2 w 60"/>
              <a:gd name="T9" fmla="*/ 52 h 52"/>
              <a:gd name="T10" fmla="*/ 58 w 60"/>
              <a:gd name="T11" fmla="*/ 52 h 52"/>
              <a:gd name="T12" fmla="*/ 60 w 60"/>
              <a:gd name="T13" fmla="*/ 49 h 52"/>
              <a:gd name="T14" fmla="*/ 60 w 60"/>
              <a:gd name="T15" fmla="*/ 3 h 52"/>
              <a:gd name="T16" fmla="*/ 58 w 60"/>
              <a:gd name="T17" fmla="*/ 0 h 52"/>
              <a:gd name="T18" fmla="*/ 55 w 60"/>
              <a:gd name="T19" fmla="*/ 47 h 52"/>
              <a:gd name="T20" fmla="*/ 55 w 60"/>
              <a:gd name="T21" fmla="*/ 47 h 52"/>
              <a:gd name="T22" fmla="*/ 5 w 60"/>
              <a:gd name="T23" fmla="*/ 47 h 52"/>
              <a:gd name="T24" fmla="*/ 5 w 60"/>
              <a:gd name="T25" fmla="*/ 42 h 52"/>
              <a:gd name="T26" fmla="*/ 17 w 60"/>
              <a:gd name="T27" fmla="*/ 30 h 52"/>
              <a:gd name="T28" fmla="*/ 25 w 60"/>
              <a:gd name="T29" fmla="*/ 38 h 52"/>
              <a:gd name="T30" fmla="*/ 25 w 60"/>
              <a:gd name="T31" fmla="*/ 38 h 52"/>
              <a:gd name="T32" fmla="*/ 25 w 60"/>
              <a:gd name="T33" fmla="*/ 38 h 52"/>
              <a:gd name="T34" fmla="*/ 25 w 60"/>
              <a:gd name="T35" fmla="*/ 38 h 52"/>
              <a:gd name="T36" fmla="*/ 30 w 60"/>
              <a:gd name="T37" fmla="*/ 43 h 52"/>
              <a:gd name="T38" fmla="*/ 32 w 60"/>
              <a:gd name="T39" fmla="*/ 43 h 52"/>
              <a:gd name="T40" fmla="*/ 32 w 60"/>
              <a:gd name="T41" fmla="*/ 41 h 52"/>
              <a:gd name="T42" fmla="*/ 28 w 60"/>
              <a:gd name="T43" fmla="*/ 37 h 52"/>
              <a:gd name="T44" fmla="*/ 39 w 60"/>
              <a:gd name="T45" fmla="*/ 26 h 52"/>
              <a:gd name="T46" fmla="*/ 55 w 60"/>
              <a:gd name="T47" fmla="*/ 43 h 52"/>
              <a:gd name="T48" fmla="*/ 55 w 60"/>
              <a:gd name="T49" fmla="*/ 47 h 52"/>
              <a:gd name="T50" fmla="*/ 55 w 60"/>
              <a:gd name="T51" fmla="*/ 39 h 52"/>
              <a:gd name="T52" fmla="*/ 55 w 60"/>
              <a:gd name="T53" fmla="*/ 39 h 52"/>
              <a:gd name="T54" fmla="*/ 40 w 60"/>
              <a:gd name="T55" fmla="*/ 23 h 52"/>
              <a:gd name="T56" fmla="*/ 38 w 60"/>
              <a:gd name="T57" fmla="*/ 23 h 52"/>
              <a:gd name="T58" fmla="*/ 26 w 60"/>
              <a:gd name="T59" fmla="*/ 35 h 52"/>
              <a:gd name="T60" fmla="*/ 17 w 60"/>
              <a:gd name="T61" fmla="*/ 27 h 52"/>
              <a:gd name="T62" fmla="*/ 16 w 60"/>
              <a:gd name="T63" fmla="*/ 27 h 52"/>
              <a:gd name="T64" fmla="*/ 5 w 60"/>
              <a:gd name="T65" fmla="*/ 38 h 52"/>
              <a:gd name="T66" fmla="*/ 5 w 60"/>
              <a:gd name="T67" fmla="*/ 5 h 52"/>
              <a:gd name="T68" fmla="*/ 55 w 60"/>
              <a:gd name="T69" fmla="*/ 5 h 52"/>
              <a:gd name="T70" fmla="*/ 55 w 60"/>
              <a:gd name="T71" fmla="*/ 39 h 52"/>
              <a:gd name="T72" fmla="*/ 17 w 60"/>
              <a:gd name="T73" fmla="*/ 24 h 52"/>
              <a:gd name="T74" fmla="*/ 17 w 60"/>
              <a:gd name="T75" fmla="*/ 24 h 52"/>
              <a:gd name="T76" fmla="*/ 25 w 60"/>
              <a:gd name="T77" fmla="*/ 16 h 52"/>
              <a:gd name="T78" fmla="*/ 17 w 60"/>
              <a:gd name="T79" fmla="*/ 8 h 52"/>
              <a:gd name="T80" fmla="*/ 9 w 60"/>
              <a:gd name="T81" fmla="*/ 16 h 52"/>
              <a:gd name="T82" fmla="*/ 17 w 60"/>
              <a:gd name="T83" fmla="*/ 24 h 52"/>
              <a:gd name="T84" fmla="*/ 17 w 60"/>
              <a:gd name="T85" fmla="*/ 10 h 52"/>
              <a:gd name="T86" fmla="*/ 17 w 60"/>
              <a:gd name="T87" fmla="*/ 10 h 52"/>
              <a:gd name="T88" fmla="*/ 23 w 60"/>
              <a:gd name="T89" fmla="*/ 16 h 52"/>
              <a:gd name="T90" fmla="*/ 17 w 60"/>
              <a:gd name="T91" fmla="*/ 21 h 52"/>
              <a:gd name="T92" fmla="*/ 12 w 60"/>
              <a:gd name="T93" fmla="*/ 16 h 52"/>
              <a:gd name="T94" fmla="*/ 17 w 60"/>
              <a:gd name="T95" fmla="*/ 1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0" h="52">
                <a:moveTo>
                  <a:pt x="58" y="0"/>
                </a:moveTo>
                <a:cubicBezTo>
                  <a:pt x="2" y="0"/>
                  <a:pt x="2" y="0"/>
                  <a:pt x="2" y="0"/>
                </a:cubicBezTo>
                <a:cubicBezTo>
                  <a:pt x="1" y="0"/>
                  <a:pt x="0" y="1"/>
                  <a:pt x="0" y="3"/>
                </a:cubicBezTo>
                <a:cubicBezTo>
                  <a:pt x="0" y="49"/>
                  <a:pt x="0" y="49"/>
                  <a:pt x="0" y="49"/>
                </a:cubicBezTo>
                <a:cubicBezTo>
                  <a:pt x="0" y="51"/>
                  <a:pt x="1" y="52"/>
                  <a:pt x="2" y="52"/>
                </a:cubicBezTo>
                <a:cubicBezTo>
                  <a:pt x="58" y="52"/>
                  <a:pt x="58" y="52"/>
                  <a:pt x="58" y="52"/>
                </a:cubicBezTo>
                <a:cubicBezTo>
                  <a:pt x="59" y="52"/>
                  <a:pt x="60" y="51"/>
                  <a:pt x="60" y="49"/>
                </a:cubicBezTo>
                <a:cubicBezTo>
                  <a:pt x="60" y="3"/>
                  <a:pt x="60" y="3"/>
                  <a:pt x="60" y="3"/>
                </a:cubicBezTo>
                <a:cubicBezTo>
                  <a:pt x="60" y="1"/>
                  <a:pt x="59" y="0"/>
                  <a:pt x="58" y="0"/>
                </a:cubicBezTo>
                <a:close/>
                <a:moveTo>
                  <a:pt x="55" y="47"/>
                </a:moveTo>
                <a:cubicBezTo>
                  <a:pt x="55" y="47"/>
                  <a:pt x="55" y="47"/>
                  <a:pt x="55" y="47"/>
                </a:cubicBezTo>
                <a:cubicBezTo>
                  <a:pt x="5" y="47"/>
                  <a:pt x="5" y="47"/>
                  <a:pt x="5" y="47"/>
                </a:cubicBezTo>
                <a:cubicBezTo>
                  <a:pt x="5" y="42"/>
                  <a:pt x="5" y="42"/>
                  <a:pt x="5" y="42"/>
                </a:cubicBezTo>
                <a:cubicBezTo>
                  <a:pt x="17" y="30"/>
                  <a:pt x="17" y="30"/>
                  <a:pt x="17" y="30"/>
                </a:cubicBezTo>
                <a:cubicBezTo>
                  <a:pt x="25" y="38"/>
                  <a:pt x="25" y="38"/>
                  <a:pt x="25" y="38"/>
                </a:cubicBezTo>
                <a:cubicBezTo>
                  <a:pt x="25" y="38"/>
                  <a:pt x="25" y="38"/>
                  <a:pt x="25" y="38"/>
                </a:cubicBezTo>
                <a:cubicBezTo>
                  <a:pt x="25" y="38"/>
                  <a:pt x="25" y="38"/>
                  <a:pt x="25" y="38"/>
                </a:cubicBezTo>
                <a:cubicBezTo>
                  <a:pt x="25" y="38"/>
                  <a:pt x="25" y="38"/>
                  <a:pt x="25" y="38"/>
                </a:cubicBezTo>
                <a:cubicBezTo>
                  <a:pt x="30" y="43"/>
                  <a:pt x="30" y="43"/>
                  <a:pt x="30" y="43"/>
                </a:cubicBezTo>
                <a:cubicBezTo>
                  <a:pt x="30" y="44"/>
                  <a:pt x="31" y="44"/>
                  <a:pt x="32" y="43"/>
                </a:cubicBezTo>
                <a:cubicBezTo>
                  <a:pt x="32" y="43"/>
                  <a:pt x="32" y="42"/>
                  <a:pt x="32" y="41"/>
                </a:cubicBezTo>
                <a:cubicBezTo>
                  <a:pt x="28" y="37"/>
                  <a:pt x="28" y="37"/>
                  <a:pt x="28" y="37"/>
                </a:cubicBezTo>
                <a:cubicBezTo>
                  <a:pt x="39" y="26"/>
                  <a:pt x="39" y="26"/>
                  <a:pt x="39" y="26"/>
                </a:cubicBezTo>
                <a:cubicBezTo>
                  <a:pt x="55" y="43"/>
                  <a:pt x="55" y="43"/>
                  <a:pt x="55" y="43"/>
                </a:cubicBezTo>
                <a:cubicBezTo>
                  <a:pt x="55" y="47"/>
                  <a:pt x="55" y="47"/>
                  <a:pt x="55" y="47"/>
                </a:cubicBezTo>
                <a:close/>
                <a:moveTo>
                  <a:pt x="55" y="39"/>
                </a:moveTo>
                <a:cubicBezTo>
                  <a:pt x="55" y="39"/>
                  <a:pt x="55" y="39"/>
                  <a:pt x="55" y="39"/>
                </a:cubicBezTo>
                <a:cubicBezTo>
                  <a:pt x="40" y="23"/>
                  <a:pt x="40" y="23"/>
                  <a:pt x="40" y="23"/>
                </a:cubicBezTo>
                <a:cubicBezTo>
                  <a:pt x="39" y="23"/>
                  <a:pt x="38" y="23"/>
                  <a:pt x="38" y="23"/>
                </a:cubicBezTo>
                <a:cubicBezTo>
                  <a:pt x="26" y="35"/>
                  <a:pt x="26" y="35"/>
                  <a:pt x="26" y="35"/>
                </a:cubicBezTo>
                <a:cubicBezTo>
                  <a:pt x="17" y="27"/>
                  <a:pt x="17" y="27"/>
                  <a:pt x="17" y="27"/>
                </a:cubicBezTo>
                <a:cubicBezTo>
                  <a:pt x="17" y="27"/>
                  <a:pt x="16" y="27"/>
                  <a:pt x="16" y="27"/>
                </a:cubicBezTo>
                <a:cubicBezTo>
                  <a:pt x="5" y="38"/>
                  <a:pt x="5" y="38"/>
                  <a:pt x="5" y="38"/>
                </a:cubicBezTo>
                <a:cubicBezTo>
                  <a:pt x="5" y="5"/>
                  <a:pt x="5" y="5"/>
                  <a:pt x="5" y="5"/>
                </a:cubicBezTo>
                <a:cubicBezTo>
                  <a:pt x="55" y="5"/>
                  <a:pt x="55" y="5"/>
                  <a:pt x="55" y="5"/>
                </a:cubicBezTo>
                <a:cubicBezTo>
                  <a:pt x="55" y="39"/>
                  <a:pt x="55" y="39"/>
                  <a:pt x="55" y="39"/>
                </a:cubicBezTo>
                <a:close/>
                <a:moveTo>
                  <a:pt x="17" y="24"/>
                </a:moveTo>
                <a:cubicBezTo>
                  <a:pt x="17" y="24"/>
                  <a:pt x="17" y="24"/>
                  <a:pt x="17" y="24"/>
                </a:cubicBezTo>
                <a:cubicBezTo>
                  <a:pt x="22" y="24"/>
                  <a:pt x="25" y="20"/>
                  <a:pt x="25" y="16"/>
                </a:cubicBezTo>
                <a:cubicBezTo>
                  <a:pt x="25" y="11"/>
                  <a:pt x="22" y="8"/>
                  <a:pt x="17" y="8"/>
                </a:cubicBezTo>
                <a:cubicBezTo>
                  <a:pt x="13" y="8"/>
                  <a:pt x="9" y="11"/>
                  <a:pt x="9" y="16"/>
                </a:cubicBezTo>
                <a:cubicBezTo>
                  <a:pt x="9" y="20"/>
                  <a:pt x="13" y="24"/>
                  <a:pt x="17" y="24"/>
                </a:cubicBezTo>
                <a:close/>
                <a:moveTo>
                  <a:pt x="17" y="10"/>
                </a:moveTo>
                <a:cubicBezTo>
                  <a:pt x="17" y="10"/>
                  <a:pt x="17" y="10"/>
                  <a:pt x="17" y="10"/>
                </a:cubicBezTo>
                <a:cubicBezTo>
                  <a:pt x="20" y="10"/>
                  <a:pt x="23" y="13"/>
                  <a:pt x="23" y="16"/>
                </a:cubicBezTo>
                <a:cubicBezTo>
                  <a:pt x="23" y="18"/>
                  <a:pt x="20" y="21"/>
                  <a:pt x="17" y="21"/>
                </a:cubicBezTo>
                <a:cubicBezTo>
                  <a:pt x="15" y="21"/>
                  <a:pt x="12" y="18"/>
                  <a:pt x="12" y="16"/>
                </a:cubicBezTo>
                <a:cubicBezTo>
                  <a:pt x="12" y="13"/>
                  <a:pt x="15" y="10"/>
                  <a:pt x="17"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 name="Text Box 4"/>
          <p:cNvSpPr txBox="1">
            <a:spLocks noChangeArrowheads="1"/>
          </p:cNvSpPr>
          <p:nvPr/>
        </p:nvSpPr>
        <p:spPr bwMode="auto">
          <a:xfrm>
            <a:off x="3565367" y="287338"/>
            <a:ext cx="20116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buFont typeface="Arial" panose="020B0604020202020204" pitchFamily="34" charset="0"/>
              <a:buNone/>
            </a:pPr>
            <a:r>
              <a:rPr lang="zh-CN" altLang="en-US" sz="1600" b="1" dirty="0">
                <a:solidFill>
                  <a:srgbClr val="F0EFEF"/>
                </a:solidFill>
                <a:latin typeface="微软雅黑" panose="020B0503020204020204" pitchFamily="34" charset="-122"/>
                <a:ea typeface="微软雅黑" panose="020B0503020204020204" pitchFamily="34" charset="-122"/>
              </a:rPr>
              <a:t>编译优化的多目的性</a:t>
            </a:r>
            <a:endParaRPr lang="zh-CN" altLang="en-US" sz="1600" b="1" dirty="0">
              <a:solidFill>
                <a:srgbClr val="F0EFEF"/>
              </a:solidFill>
              <a:latin typeface="微软雅黑" panose="020B0503020204020204" pitchFamily="34" charset="-122"/>
              <a:ea typeface="微软雅黑" panose="020B0503020204020204" pitchFamily="34" charset="-122"/>
            </a:endParaRPr>
          </a:p>
        </p:txBody>
      </p:sp>
      <p:sp>
        <p:nvSpPr>
          <p:cNvPr id="35" name="Text Box 5"/>
          <p:cNvSpPr txBox="1">
            <a:spLocks noChangeArrowheads="1"/>
          </p:cNvSpPr>
          <p:nvPr/>
        </p:nvSpPr>
        <p:spPr bwMode="auto">
          <a:xfrm>
            <a:off x="2556034" y="770890"/>
            <a:ext cx="4059555"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buFont typeface="Arial" panose="020B0604020202020204" pitchFamily="34" charset="0"/>
              <a:buNone/>
            </a:pPr>
            <a:r>
              <a:rPr lang="en-US" altLang="zh-CN" sz="1200" dirty="0">
                <a:solidFill>
                  <a:srgbClr val="F0EFEF"/>
                </a:solidFill>
                <a:latin typeface="微软雅黑" panose="020B0503020204020204" pitchFamily="34" charset="-122"/>
                <a:ea typeface="微软雅黑" panose="020B0503020204020204" pitchFamily="34" charset="-122"/>
              </a:rPr>
              <a:t>The multipurpose nature of compilation optimization</a:t>
            </a:r>
            <a:endParaRPr lang="en-US" altLang="zh-CN" sz="1200" dirty="0">
              <a:solidFill>
                <a:srgbClr val="F0EFE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81000">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14:bounceEnd="81000">
                                          <p:cBhvr additive="base">
                                            <p:cTn id="7" dur="1000" fill="hold"/>
                                            <p:tgtEl>
                                              <p:spTgt spid="34"/>
                                            </p:tgtEl>
                                            <p:attrNameLst>
                                              <p:attrName>ppt_x</p:attrName>
                                            </p:attrNameLst>
                                          </p:cBhvr>
                                          <p:tavLst>
                                            <p:tav tm="0">
                                              <p:val>
                                                <p:strVal val="#ppt_x"/>
                                              </p:val>
                                            </p:tav>
                                            <p:tav tm="100000">
                                              <p:val>
                                                <p:strVal val="#ppt_x"/>
                                              </p:val>
                                            </p:tav>
                                          </p:tavLst>
                                        </p:anim>
                                        <p:anim calcmode="lin" valueType="num" p14:bounceEnd="81000">
                                          <p:cBhvr additive="base">
                                            <p:cTn id="8" dur="1000" fill="hold"/>
                                            <p:tgtEl>
                                              <p:spTgt spid="3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81000">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14:bounceEnd="81000">
                                          <p:cBhvr additive="base">
                                            <p:cTn id="11" dur="1000" fill="hold"/>
                                            <p:tgtEl>
                                              <p:spTgt spid="35"/>
                                            </p:tgtEl>
                                            <p:attrNameLst>
                                              <p:attrName>ppt_x</p:attrName>
                                            </p:attrNameLst>
                                          </p:cBhvr>
                                          <p:tavLst>
                                            <p:tav tm="0">
                                              <p:val>
                                                <p:strVal val="#ppt_x"/>
                                              </p:val>
                                            </p:tav>
                                            <p:tav tm="100000">
                                              <p:val>
                                                <p:strVal val="#ppt_x"/>
                                              </p:val>
                                            </p:tav>
                                          </p:tavLst>
                                        </p:anim>
                                        <p:anim calcmode="lin" valueType="num" p14:bounceEnd="81000">
                                          <p:cBhvr additive="base">
                                            <p:cTn id="12" dur="1000" fill="hold"/>
                                            <p:tgtEl>
                                              <p:spTgt spid="35"/>
                                            </p:tgtEl>
                                            <p:attrNameLst>
                                              <p:attrName>ppt_y</p:attrName>
                                            </p:attrNameLst>
                                          </p:cBhvr>
                                          <p:tavLst>
                                            <p:tav tm="0">
                                              <p:val>
                                                <p:strVal val="0-#ppt_h/2"/>
                                              </p:val>
                                            </p:tav>
                                            <p:tav tm="100000">
                                              <p:val>
                                                <p:strVal val="#ppt_y"/>
                                              </p:val>
                                            </p:tav>
                                          </p:tavLst>
                                        </p:anim>
                                      </p:childTnLst>
                                    </p:cTn>
                                  </p:par>
                                  <p:par>
                                    <p:cTn id="13" presetID="2" presetClass="entr" presetSubtype="8" fill="hold" grpId="0" nodeType="withEffect" p14:presetBounceEnd="66000">
                                      <p:stCondLst>
                                        <p:cond delay="1000"/>
                                      </p:stCondLst>
                                      <p:childTnLst>
                                        <p:set>
                                          <p:cBhvr>
                                            <p:cTn id="14" dur="1" fill="hold">
                                              <p:stCondLst>
                                                <p:cond delay="0"/>
                                              </p:stCondLst>
                                            </p:cTn>
                                            <p:tgtEl>
                                              <p:spTgt spid="4"/>
                                            </p:tgtEl>
                                            <p:attrNameLst>
                                              <p:attrName>style.visibility</p:attrName>
                                            </p:attrNameLst>
                                          </p:cBhvr>
                                          <p:to>
                                            <p:strVal val="visible"/>
                                          </p:to>
                                        </p:set>
                                        <p:anim calcmode="lin" valueType="num" p14:bounceEnd="66000">
                                          <p:cBhvr additive="base">
                                            <p:cTn id="15" dur="600" fill="hold"/>
                                            <p:tgtEl>
                                              <p:spTgt spid="4"/>
                                            </p:tgtEl>
                                            <p:attrNameLst>
                                              <p:attrName>ppt_x</p:attrName>
                                            </p:attrNameLst>
                                          </p:cBhvr>
                                          <p:tavLst>
                                            <p:tav tm="0">
                                              <p:val>
                                                <p:strVal val="0-#ppt_w/2"/>
                                              </p:val>
                                            </p:tav>
                                            <p:tav tm="100000">
                                              <p:val>
                                                <p:strVal val="#ppt_x"/>
                                              </p:val>
                                            </p:tav>
                                          </p:tavLst>
                                        </p:anim>
                                        <p:anim calcmode="lin" valueType="num" p14:bounceEnd="66000">
                                          <p:cBhvr additive="base">
                                            <p:cTn id="16" dur="6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14:presetBounceEnd="66000">
                                      <p:stCondLst>
                                        <p:cond delay="1000"/>
                                      </p:stCondLst>
                                      <p:childTnLst>
                                        <p:set>
                                          <p:cBhvr>
                                            <p:cTn id="18" dur="1" fill="hold">
                                              <p:stCondLst>
                                                <p:cond delay="0"/>
                                              </p:stCondLst>
                                            </p:cTn>
                                            <p:tgtEl>
                                              <p:spTgt spid="5"/>
                                            </p:tgtEl>
                                            <p:attrNameLst>
                                              <p:attrName>style.visibility</p:attrName>
                                            </p:attrNameLst>
                                          </p:cBhvr>
                                          <p:to>
                                            <p:strVal val="visible"/>
                                          </p:to>
                                        </p:set>
                                        <p:anim calcmode="lin" valueType="num" p14:bounceEnd="66000">
                                          <p:cBhvr additive="base">
                                            <p:cTn id="19" dur="600" fill="hold"/>
                                            <p:tgtEl>
                                              <p:spTgt spid="5"/>
                                            </p:tgtEl>
                                            <p:attrNameLst>
                                              <p:attrName>ppt_x</p:attrName>
                                            </p:attrNameLst>
                                          </p:cBhvr>
                                          <p:tavLst>
                                            <p:tav tm="0">
                                              <p:val>
                                                <p:strVal val="0-#ppt_w/2"/>
                                              </p:val>
                                            </p:tav>
                                            <p:tav tm="100000">
                                              <p:val>
                                                <p:strVal val="#ppt_x"/>
                                              </p:val>
                                            </p:tav>
                                          </p:tavLst>
                                        </p:anim>
                                        <p:anim calcmode="lin" valueType="num" p14:bounceEnd="66000">
                                          <p:cBhvr additive="base">
                                            <p:cTn id="20" dur="600" fill="hold"/>
                                            <p:tgtEl>
                                              <p:spTgt spid="5"/>
                                            </p:tgtEl>
                                            <p:attrNameLst>
                                              <p:attrName>ppt_y</p:attrName>
                                            </p:attrNameLst>
                                          </p:cBhvr>
                                          <p:tavLst>
                                            <p:tav tm="0">
                                              <p:val>
                                                <p:strVal val="#ppt_y"/>
                                              </p:val>
                                            </p:tav>
                                            <p:tav tm="100000">
                                              <p:val>
                                                <p:strVal val="#ppt_y"/>
                                              </p:val>
                                            </p:tav>
                                          </p:tavLst>
                                        </p:anim>
                                      </p:childTnLst>
                                    </p:cTn>
                                  </p:par>
                                  <p:par>
                                    <p:cTn id="21" presetID="53" presetClass="entr" presetSubtype="16" fill="hold" grpId="0" nodeType="withEffect">
                                      <p:stCondLst>
                                        <p:cond delay="1000"/>
                                      </p:stCondLst>
                                      <p:childTnLst>
                                        <p:set>
                                          <p:cBhvr>
                                            <p:cTn id="22" dur="1" fill="hold">
                                              <p:stCondLst>
                                                <p:cond delay="0"/>
                                              </p:stCondLst>
                                            </p:cTn>
                                            <p:tgtEl>
                                              <p:spTgt spid="30"/>
                                            </p:tgtEl>
                                            <p:attrNameLst>
                                              <p:attrName>style.visibility</p:attrName>
                                            </p:attrNameLst>
                                          </p:cBhvr>
                                          <p:to>
                                            <p:strVal val="visible"/>
                                          </p:to>
                                        </p:set>
                                        <p:anim calcmode="lin" valueType="num">
                                          <p:cBhvr>
                                            <p:cTn id="23" dur="500" fill="hold"/>
                                            <p:tgtEl>
                                              <p:spTgt spid="30"/>
                                            </p:tgtEl>
                                            <p:attrNameLst>
                                              <p:attrName>ppt_w</p:attrName>
                                            </p:attrNameLst>
                                          </p:cBhvr>
                                          <p:tavLst>
                                            <p:tav tm="0">
                                              <p:val>
                                                <p:fltVal val="0"/>
                                              </p:val>
                                            </p:tav>
                                            <p:tav tm="100000">
                                              <p:val>
                                                <p:strVal val="#ppt_w"/>
                                              </p:val>
                                            </p:tav>
                                          </p:tavLst>
                                        </p:anim>
                                        <p:anim calcmode="lin" valueType="num">
                                          <p:cBhvr>
                                            <p:cTn id="24" dur="500" fill="hold"/>
                                            <p:tgtEl>
                                              <p:spTgt spid="30"/>
                                            </p:tgtEl>
                                            <p:attrNameLst>
                                              <p:attrName>ppt_h</p:attrName>
                                            </p:attrNameLst>
                                          </p:cBhvr>
                                          <p:tavLst>
                                            <p:tav tm="0">
                                              <p:val>
                                                <p:fltVal val="0"/>
                                              </p:val>
                                            </p:tav>
                                            <p:tav tm="100000">
                                              <p:val>
                                                <p:strVal val="#ppt_h"/>
                                              </p:val>
                                            </p:tav>
                                          </p:tavLst>
                                        </p:anim>
                                        <p:animEffect transition="in" filter="fade">
                                          <p:cBhvr>
                                            <p:cTn id="25" dur="500"/>
                                            <p:tgtEl>
                                              <p:spTgt spid="30"/>
                                            </p:tgtEl>
                                          </p:cBhvr>
                                        </p:animEffect>
                                      </p:childTnLst>
                                    </p:cTn>
                                  </p:par>
                                  <p:par>
                                    <p:cTn id="26" presetID="53" presetClass="entr" presetSubtype="16" fill="hold" nodeType="withEffect">
                                      <p:stCondLst>
                                        <p:cond delay="1600"/>
                                      </p:stCondLst>
                                      <p:childTnLst>
                                        <p:set>
                                          <p:cBhvr>
                                            <p:cTn id="27" dur="1" fill="hold">
                                              <p:stCondLst>
                                                <p:cond delay="0"/>
                                              </p:stCondLst>
                                            </p:cTn>
                                            <p:tgtEl>
                                              <p:spTgt spid="45"/>
                                            </p:tgtEl>
                                            <p:attrNameLst>
                                              <p:attrName>style.visibility</p:attrName>
                                            </p:attrNameLst>
                                          </p:cBhvr>
                                          <p:to>
                                            <p:strVal val="visible"/>
                                          </p:to>
                                        </p:set>
                                        <p:anim calcmode="lin" valueType="num">
                                          <p:cBhvr>
                                            <p:cTn id="28" dur="300" fill="hold"/>
                                            <p:tgtEl>
                                              <p:spTgt spid="45"/>
                                            </p:tgtEl>
                                            <p:attrNameLst>
                                              <p:attrName>ppt_w</p:attrName>
                                            </p:attrNameLst>
                                          </p:cBhvr>
                                          <p:tavLst>
                                            <p:tav tm="0">
                                              <p:val>
                                                <p:fltVal val="0"/>
                                              </p:val>
                                            </p:tav>
                                            <p:tav tm="100000">
                                              <p:val>
                                                <p:strVal val="#ppt_w"/>
                                              </p:val>
                                            </p:tav>
                                          </p:tavLst>
                                        </p:anim>
                                        <p:anim calcmode="lin" valueType="num">
                                          <p:cBhvr>
                                            <p:cTn id="29" dur="300" fill="hold"/>
                                            <p:tgtEl>
                                              <p:spTgt spid="45"/>
                                            </p:tgtEl>
                                            <p:attrNameLst>
                                              <p:attrName>ppt_h</p:attrName>
                                            </p:attrNameLst>
                                          </p:cBhvr>
                                          <p:tavLst>
                                            <p:tav tm="0">
                                              <p:val>
                                                <p:fltVal val="0"/>
                                              </p:val>
                                            </p:tav>
                                            <p:tav tm="100000">
                                              <p:val>
                                                <p:strVal val="#ppt_h"/>
                                              </p:val>
                                            </p:tav>
                                          </p:tavLst>
                                        </p:anim>
                                        <p:animEffect transition="in" filter="fade">
                                          <p:cBhvr>
                                            <p:cTn id="30" dur="300"/>
                                            <p:tgtEl>
                                              <p:spTgt spid="45"/>
                                            </p:tgtEl>
                                          </p:cBhvr>
                                        </p:animEffect>
                                      </p:childTnLst>
                                    </p:cTn>
                                  </p:par>
                                  <p:par>
                                    <p:cTn id="31" presetID="6" presetClass="emph" presetSubtype="0" autoRev="1" fill="hold" nodeType="withEffect">
                                      <p:stCondLst>
                                        <p:cond delay="1900"/>
                                      </p:stCondLst>
                                      <p:childTnLst>
                                        <p:animScale>
                                          <p:cBhvr>
                                            <p:cTn id="32" dur="150" fill="hold"/>
                                            <p:tgtEl>
                                              <p:spTgt spid="45"/>
                                            </p:tgtEl>
                                          </p:cBhvr>
                                          <p:by x="110000" y="110000"/>
                                        </p:animScale>
                                      </p:childTnLst>
                                    </p:cTn>
                                  </p:par>
                                  <p:par>
                                    <p:cTn id="33" presetID="53" presetClass="entr" presetSubtype="16" fill="hold" grpId="0" nodeType="withEffect">
                                      <p:stCondLst>
                                        <p:cond delay="1900"/>
                                      </p:stCondLst>
                                      <p:childTnLst>
                                        <p:set>
                                          <p:cBhvr>
                                            <p:cTn id="34" dur="1" fill="hold">
                                              <p:stCondLst>
                                                <p:cond delay="0"/>
                                              </p:stCondLst>
                                            </p:cTn>
                                            <p:tgtEl>
                                              <p:spTgt spid="22"/>
                                            </p:tgtEl>
                                            <p:attrNameLst>
                                              <p:attrName>style.visibility</p:attrName>
                                            </p:attrNameLst>
                                          </p:cBhvr>
                                          <p:to>
                                            <p:strVal val="visible"/>
                                          </p:to>
                                        </p:set>
                                        <p:anim calcmode="lin" valueType="num">
                                          <p:cBhvr>
                                            <p:cTn id="35" dur="250" fill="hold"/>
                                            <p:tgtEl>
                                              <p:spTgt spid="22"/>
                                            </p:tgtEl>
                                            <p:attrNameLst>
                                              <p:attrName>ppt_w</p:attrName>
                                            </p:attrNameLst>
                                          </p:cBhvr>
                                          <p:tavLst>
                                            <p:tav tm="0">
                                              <p:val>
                                                <p:fltVal val="0"/>
                                              </p:val>
                                            </p:tav>
                                            <p:tav tm="100000">
                                              <p:val>
                                                <p:strVal val="#ppt_w"/>
                                              </p:val>
                                            </p:tav>
                                          </p:tavLst>
                                        </p:anim>
                                        <p:anim calcmode="lin" valueType="num">
                                          <p:cBhvr>
                                            <p:cTn id="36" dur="250" fill="hold"/>
                                            <p:tgtEl>
                                              <p:spTgt spid="22"/>
                                            </p:tgtEl>
                                            <p:attrNameLst>
                                              <p:attrName>ppt_h</p:attrName>
                                            </p:attrNameLst>
                                          </p:cBhvr>
                                          <p:tavLst>
                                            <p:tav tm="0">
                                              <p:val>
                                                <p:fltVal val="0"/>
                                              </p:val>
                                            </p:tav>
                                            <p:tav tm="100000">
                                              <p:val>
                                                <p:strVal val="#ppt_h"/>
                                              </p:val>
                                            </p:tav>
                                          </p:tavLst>
                                        </p:anim>
                                        <p:animEffect transition="in" filter="fade">
                                          <p:cBhvr>
                                            <p:cTn id="37" dur="250"/>
                                            <p:tgtEl>
                                              <p:spTgt spid="22"/>
                                            </p:tgtEl>
                                          </p:cBhvr>
                                        </p:animEffect>
                                      </p:childTnLst>
                                    </p:cTn>
                                  </p:par>
                                  <p:par>
                                    <p:cTn id="38" presetID="2" presetClass="entr" presetSubtype="4" fill="hold" grpId="0" nodeType="withEffect" p14:presetBounceEnd="66000">
                                      <p:stCondLst>
                                        <p:cond delay="1900"/>
                                      </p:stCondLst>
                                      <p:childTnLst>
                                        <p:set>
                                          <p:cBhvr>
                                            <p:cTn id="39" dur="1" fill="hold">
                                              <p:stCondLst>
                                                <p:cond delay="0"/>
                                              </p:stCondLst>
                                            </p:cTn>
                                            <p:tgtEl>
                                              <p:spTgt spid="26"/>
                                            </p:tgtEl>
                                            <p:attrNameLst>
                                              <p:attrName>style.visibility</p:attrName>
                                            </p:attrNameLst>
                                          </p:cBhvr>
                                          <p:to>
                                            <p:strVal val="visible"/>
                                          </p:to>
                                        </p:set>
                                        <p:anim calcmode="lin" valueType="num" p14:bounceEnd="66000">
                                          <p:cBhvr additive="base">
                                            <p:cTn id="40" dur="600" fill="hold"/>
                                            <p:tgtEl>
                                              <p:spTgt spid="26"/>
                                            </p:tgtEl>
                                            <p:attrNameLst>
                                              <p:attrName>ppt_x</p:attrName>
                                            </p:attrNameLst>
                                          </p:cBhvr>
                                          <p:tavLst>
                                            <p:tav tm="0">
                                              <p:val>
                                                <p:strVal val="#ppt_x"/>
                                              </p:val>
                                            </p:tav>
                                            <p:tav tm="100000">
                                              <p:val>
                                                <p:strVal val="#ppt_x"/>
                                              </p:val>
                                            </p:tav>
                                          </p:tavLst>
                                        </p:anim>
                                        <p:anim calcmode="lin" valueType="num" p14:bounceEnd="66000">
                                          <p:cBhvr additive="base">
                                            <p:cTn id="41" dur="600" fill="hold"/>
                                            <p:tgtEl>
                                              <p:spTgt spid="26"/>
                                            </p:tgtEl>
                                            <p:attrNameLst>
                                              <p:attrName>ppt_y</p:attrName>
                                            </p:attrNameLst>
                                          </p:cBhvr>
                                          <p:tavLst>
                                            <p:tav tm="0">
                                              <p:val>
                                                <p:strVal val="1+#ppt_h/2"/>
                                              </p:val>
                                            </p:tav>
                                            <p:tav tm="100000">
                                              <p:val>
                                                <p:strVal val="#ppt_y"/>
                                              </p:val>
                                            </p:tav>
                                          </p:tavLst>
                                        </p:anim>
                                      </p:childTnLst>
                                    </p:cTn>
                                  </p:par>
                                  <p:par>
                                    <p:cTn id="42" presetID="2" presetClass="entr" presetSubtype="8" fill="hold" grpId="0" nodeType="withEffect" p14:presetBounceEnd="66000">
                                      <p:stCondLst>
                                        <p:cond delay="2500"/>
                                      </p:stCondLst>
                                      <p:childTnLst>
                                        <p:set>
                                          <p:cBhvr>
                                            <p:cTn id="43" dur="1" fill="hold">
                                              <p:stCondLst>
                                                <p:cond delay="0"/>
                                              </p:stCondLst>
                                            </p:cTn>
                                            <p:tgtEl>
                                              <p:spTgt spid="8"/>
                                            </p:tgtEl>
                                            <p:attrNameLst>
                                              <p:attrName>style.visibility</p:attrName>
                                            </p:attrNameLst>
                                          </p:cBhvr>
                                          <p:to>
                                            <p:strVal val="visible"/>
                                          </p:to>
                                        </p:set>
                                        <p:anim calcmode="lin" valueType="num" p14:bounceEnd="66000">
                                          <p:cBhvr additive="base">
                                            <p:cTn id="44" dur="600" fill="hold"/>
                                            <p:tgtEl>
                                              <p:spTgt spid="8"/>
                                            </p:tgtEl>
                                            <p:attrNameLst>
                                              <p:attrName>ppt_x</p:attrName>
                                            </p:attrNameLst>
                                          </p:cBhvr>
                                          <p:tavLst>
                                            <p:tav tm="0">
                                              <p:val>
                                                <p:strVal val="0-#ppt_w/2"/>
                                              </p:val>
                                            </p:tav>
                                            <p:tav tm="100000">
                                              <p:val>
                                                <p:strVal val="#ppt_x"/>
                                              </p:val>
                                            </p:tav>
                                          </p:tavLst>
                                        </p:anim>
                                        <p:anim calcmode="lin" valueType="num" p14:bounceEnd="66000">
                                          <p:cBhvr additive="base">
                                            <p:cTn id="45" dur="600" fill="hold"/>
                                            <p:tgtEl>
                                              <p:spTgt spid="8"/>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14:presetBounceEnd="66000">
                                      <p:stCondLst>
                                        <p:cond delay="2500"/>
                                      </p:stCondLst>
                                      <p:childTnLst>
                                        <p:set>
                                          <p:cBhvr>
                                            <p:cTn id="47" dur="1" fill="hold">
                                              <p:stCondLst>
                                                <p:cond delay="0"/>
                                              </p:stCondLst>
                                            </p:cTn>
                                            <p:tgtEl>
                                              <p:spTgt spid="9"/>
                                            </p:tgtEl>
                                            <p:attrNameLst>
                                              <p:attrName>style.visibility</p:attrName>
                                            </p:attrNameLst>
                                          </p:cBhvr>
                                          <p:to>
                                            <p:strVal val="visible"/>
                                          </p:to>
                                        </p:set>
                                        <p:anim calcmode="lin" valueType="num" p14:bounceEnd="66000">
                                          <p:cBhvr additive="base">
                                            <p:cTn id="48" dur="600" fill="hold"/>
                                            <p:tgtEl>
                                              <p:spTgt spid="9"/>
                                            </p:tgtEl>
                                            <p:attrNameLst>
                                              <p:attrName>ppt_x</p:attrName>
                                            </p:attrNameLst>
                                          </p:cBhvr>
                                          <p:tavLst>
                                            <p:tav tm="0">
                                              <p:val>
                                                <p:strVal val="0-#ppt_w/2"/>
                                              </p:val>
                                            </p:tav>
                                            <p:tav tm="100000">
                                              <p:val>
                                                <p:strVal val="#ppt_x"/>
                                              </p:val>
                                            </p:tav>
                                          </p:tavLst>
                                        </p:anim>
                                        <p:anim calcmode="lin" valueType="num" p14:bounceEnd="66000">
                                          <p:cBhvr additive="base">
                                            <p:cTn id="49" dur="600" fill="hold"/>
                                            <p:tgtEl>
                                              <p:spTgt spid="9"/>
                                            </p:tgtEl>
                                            <p:attrNameLst>
                                              <p:attrName>ppt_y</p:attrName>
                                            </p:attrNameLst>
                                          </p:cBhvr>
                                          <p:tavLst>
                                            <p:tav tm="0">
                                              <p:val>
                                                <p:strVal val="#ppt_y"/>
                                              </p:val>
                                            </p:tav>
                                            <p:tav tm="100000">
                                              <p:val>
                                                <p:strVal val="#ppt_y"/>
                                              </p:val>
                                            </p:tav>
                                          </p:tavLst>
                                        </p:anim>
                                      </p:childTnLst>
                                    </p:cTn>
                                  </p:par>
                                  <p:par>
                                    <p:cTn id="50" presetID="53" presetClass="entr" presetSubtype="16" fill="hold" grpId="0" nodeType="withEffect">
                                      <p:stCondLst>
                                        <p:cond delay="2500"/>
                                      </p:stCondLst>
                                      <p:childTnLst>
                                        <p:set>
                                          <p:cBhvr>
                                            <p:cTn id="51" dur="1" fill="hold">
                                              <p:stCondLst>
                                                <p:cond delay="0"/>
                                              </p:stCondLst>
                                            </p:cTn>
                                            <p:tgtEl>
                                              <p:spTgt spid="31"/>
                                            </p:tgtEl>
                                            <p:attrNameLst>
                                              <p:attrName>style.visibility</p:attrName>
                                            </p:attrNameLst>
                                          </p:cBhvr>
                                          <p:to>
                                            <p:strVal val="visible"/>
                                          </p:to>
                                        </p:set>
                                        <p:anim calcmode="lin" valueType="num">
                                          <p:cBhvr>
                                            <p:cTn id="52" dur="500" fill="hold"/>
                                            <p:tgtEl>
                                              <p:spTgt spid="31"/>
                                            </p:tgtEl>
                                            <p:attrNameLst>
                                              <p:attrName>ppt_w</p:attrName>
                                            </p:attrNameLst>
                                          </p:cBhvr>
                                          <p:tavLst>
                                            <p:tav tm="0">
                                              <p:val>
                                                <p:fltVal val="0"/>
                                              </p:val>
                                            </p:tav>
                                            <p:tav tm="100000">
                                              <p:val>
                                                <p:strVal val="#ppt_w"/>
                                              </p:val>
                                            </p:tav>
                                          </p:tavLst>
                                        </p:anim>
                                        <p:anim calcmode="lin" valueType="num">
                                          <p:cBhvr>
                                            <p:cTn id="53" dur="500" fill="hold"/>
                                            <p:tgtEl>
                                              <p:spTgt spid="31"/>
                                            </p:tgtEl>
                                            <p:attrNameLst>
                                              <p:attrName>ppt_h</p:attrName>
                                            </p:attrNameLst>
                                          </p:cBhvr>
                                          <p:tavLst>
                                            <p:tav tm="0">
                                              <p:val>
                                                <p:fltVal val="0"/>
                                              </p:val>
                                            </p:tav>
                                            <p:tav tm="100000">
                                              <p:val>
                                                <p:strVal val="#ppt_h"/>
                                              </p:val>
                                            </p:tav>
                                          </p:tavLst>
                                        </p:anim>
                                        <p:animEffect transition="in" filter="fade">
                                          <p:cBhvr>
                                            <p:cTn id="54" dur="500"/>
                                            <p:tgtEl>
                                              <p:spTgt spid="31"/>
                                            </p:tgtEl>
                                          </p:cBhvr>
                                        </p:animEffect>
                                      </p:childTnLst>
                                    </p:cTn>
                                  </p:par>
                                  <p:par>
                                    <p:cTn id="55" presetID="53" presetClass="entr" presetSubtype="16" fill="hold" nodeType="withEffect">
                                      <p:stCondLst>
                                        <p:cond delay="3100"/>
                                      </p:stCondLst>
                                      <p:childTnLst>
                                        <p:set>
                                          <p:cBhvr>
                                            <p:cTn id="56" dur="1" fill="hold">
                                              <p:stCondLst>
                                                <p:cond delay="0"/>
                                              </p:stCondLst>
                                            </p:cTn>
                                            <p:tgtEl>
                                              <p:spTgt spid="46"/>
                                            </p:tgtEl>
                                            <p:attrNameLst>
                                              <p:attrName>style.visibility</p:attrName>
                                            </p:attrNameLst>
                                          </p:cBhvr>
                                          <p:to>
                                            <p:strVal val="visible"/>
                                          </p:to>
                                        </p:set>
                                        <p:anim calcmode="lin" valueType="num">
                                          <p:cBhvr>
                                            <p:cTn id="57" dur="300" fill="hold"/>
                                            <p:tgtEl>
                                              <p:spTgt spid="46"/>
                                            </p:tgtEl>
                                            <p:attrNameLst>
                                              <p:attrName>ppt_w</p:attrName>
                                            </p:attrNameLst>
                                          </p:cBhvr>
                                          <p:tavLst>
                                            <p:tav tm="0">
                                              <p:val>
                                                <p:fltVal val="0"/>
                                              </p:val>
                                            </p:tav>
                                            <p:tav tm="100000">
                                              <p:val>
                                                <p:strVal val="#ppt_w"/>
                                              </p:val>
                                            </p:tav>
                                          </p:tavLst>
                                        </p:anim>
                                        <p:anim calcmode="lin" valueType="num">
                                          <p:cBhvr>
                                            <p:cTn id="58" dur="300" fill="hold"/>
                                            <p:tgtEl>
                                              <p:spTgt spid="46"/>
                                            </p:tgtEl>
                                            <p:attrNameLst>
                                              <p:attrName>ppt_h</p:attrName>
                                            </p:attrNameLst>
                                          </p:cBhvr>
                                          <p:tavLst>
                                            <p:tav tm="0">
                                              <p:val>
                                                <p:fltVal val="0"/>
                                              </p:val>
                                            </p:tav>
                                            <p:tav tm="100000">
                                              <p:val>
                                                <p:strVal val="#ppt_h"/>
                                              </p:val>
                                            </p:tav>
                                          </p:tavLst>
                                        </p:anim>
                                        <p:animEffect transition="in" filter="fade">
                                          <p:cBhvr>
                                            <p:cTn id="59" dur="300"/>
                                            <p:tgtEl>
                                              <p:spTgt spid="46"/>
                                            </p:tgtEl>
                                          </p:cBhvr>
                                        </p:animEffect>
                                      </p:childTnLst>
                                    </p:cTn>
                                  </p:par>
                                  <p:par>
                                    <p:cTn id="60" presetID="6" presetClass="emph" presetSubtype="0" autoRev="1" fill="hold" nodeType="withEffect">
                                      <p:stCondLst>
                                        <p:cond delay="3400"/>
                                      </p:stCondLst>
                                      <p:childTnLst>
                                        <p:animScale>
                                          <p:cBhvr>
                                            <p:cTn id="61" dur="150" fill="hold"/>
                                            <p:tgtEl>
                                              <p:spTgt spid="46"/>
                                            </p:tgtEl>
                                          </p:cBhvr>
                                          <p:by x="110000" y="110000"/>
                                        </p:animScale>
                                      </p:childTnLst>
                                    </p:cTn>
                                  </p:par>
                                  <p:par>
                                    <p:cTn id="62" presetID="53" presetClass="entr" presetSubtype="16" fill="hold" grpId="0" nodeType="withEffect">
                                      <p:stCondLst>
                                        <p:cond delay="3400"/>
                                      </p:stCondLst>
                                      <p:childTnLst>
                                        <p:set>
                                          <p:cBhvr>
                                            <p:cTn id="63" dur="1" fill="hold">
                                              <p:stCondLst>
                                                <p:cond delay="0"/>
                                              </p:stCondLst>
                                            </p:cTn>
                                            <p:tgtEl>
                                              <p:spTgt spid="24"/>
                                            </p:tgtEl>
                                            <p:attrNameLst>
                                              <p:attrName>style.visibility</p:attrName>
                                            </p:attrNameLst>
                                          </p:cBhvr>
                                          <p:to>
                                            <p:strVal val="visible"/>
                                          </p:to>
                                        </p:set>
                                        <p:anim calcmode="lin" valueType="num">
                                          <p:cBhvr>
                                            <p:cTn id="64" dur="250" fill="hold"/>
                                            <p:tgtEl>
                                              <p:spTgt spid="24"/>
                                            </p:tgtEl>
                                            <p:attrNameLst>
                                              <p:attrName>ppt_w</p:attrName>
                                            </p:attrNameLst>
                                          </p:cBhvr>
                                          <p:tavLst>
                                            <p:tav tm="0">
                                              <p:val>
                                                <p:fltVal val="0"/>
                                              </p:val>
                                            </p:tav>
                                            <p:tav tm="100000">
                                              <p:val>
                                                <p:strVal val="#ppt_w"/>
                                              </p:val>
                                            </p:tav>
                                          </p:tavLst>
                                        </p:anim>
                                        <p:anim calcmode="lin" valueType="num">
                                          <p:cBhvr>
                                            <p:cTn id="65" dur="250" fill="hold"/>
                                            <p:tgtEl>
                                              <p:spTgt spid="24"/>
                                            </p:tgtEl>
                                            <p:attrNameLst>
                                              <p:attrName>ppt_h</p:attrName>
                                            </p:attrNameLst>
                                          </p:cBhvr>
                                          <p:tavLst>
                                            <p:tav tm="0">
                                              <p:val>
                                                <p:fltVal val="0"/>
                                              </p:val>
                                            </p:tav>
                                            <p:tav tm="100000">
                                              <p:val>
                                                <p:strVal val="#ppt_h"/>
                                              </p:val>
                                            </p:tav>
                                          </p:tavLst>
                                        </p:anim>
                                        <p:animEffect transition="in" filter="fade">
                                          <p:cBhvr>
                                            <p:cTn id="66" dur="250"/>
                                            <p:tgtEl>
                                              <p:spTgt spid="24"/>
                                            </p:tgtEl>
                                          </p:cBhvr>
                                        </p:animEffect>
                                      </p:childTnLst>
                                    </p:cTn>
                                  </p:par>
                                  <p:par>
                                    <p:cTn id="67" presetID="2" presetClass="entr" presetSubtype="4" fill="hold" grpId="0" nodeType="withEffect" p14:presetBounceEnd="66000">
                                      <p:stCondLst>
                                        <p:cond delay="3400"/>
                                      </p:stCondLst>
                                      <p:childTnLst>
                                        <p:set>
                                          <p:cBhvr>
                                            <p:cTn id="68" dur="1" fill="hold">
                                              <p:stCondLst>
                                                <p:cond delay="0"/>
                                              </p:stCondLst>
                                            </p:cTn>
                                            <p:tgtEl>
                                              <p:spTgt spid="27"/>
                                            </p:tgtEl>
                                            <p:attrNameLst>
                                              <p:attrName>style.visibility</p:attrName>
                                            </p:attrNameLst>
                                          </p:cBhvr>
                                          <p:to>
                                            <p:strVal val="visible"/>
                                          </p:to>
                                        </p:set>
                                        <p:anim calcmode="lin" valueType="num" p14:bounceEnd="66000">
                                          <p:cBhvr additive="base">
                                            <p:cTn id="69" dur="600" fill="hold"/>
                                            <p:tgtEl>
                                              <p:spTgt spid="27"/>
                                            </p:tgtEl>
                                            <p:attrNameLst>
                                              <p:attrName>ppt_x</p:attrName>
                                            </p:attrNameLst>
                                          </p:cBhvr>
                                          <p:tavLst>
                                            <p:tav tm="0">
                                              <p:val>
                                                <p:strVal val="#ppt_x"/>
                                              </p:val>
                                            </p:tav>
                                            <p:tav tm="100000">
                                              <p:val>
                                                <p:strVal val="#ppt_x"/>
                                              </p:val>
                                            </p:tav>
                                          </p:tavLst>
                                        </p:anim>
                                        <p:anim calcmode="lin" valueType="num" p14:bounceEnd="66000">
                                          <p:cBhvr additive="base">
                                            <p:cTn id="70" dur="600" fill="hold"/>
                                            <p:tgtEl>
                                              <p:spTgt spid="27"/>
                                            </p:tgtEl>
                                            <p:attrNameLst>
                                              <p:attrName>ppt_y</p:attrName>
                                            </p:attrNameLst>
                                          </p:cBhvr>
                                          <p:tavLst>
                                            <p:tav tm="0">
                                              <p:val>
                                                <p:strVal val="1+#ppt_h/2"/>
                                              </p:val>
                                            </p:tav>
                                            <p:tav tm="100000">
                                              <p:val>
                                                <p:strVal val="#ppt_y"/>
                                              </p:val>
                                            </p:tav>
                                          </p:tavLst>
                                        </p:anim>
                                      </p:childTnLst>
                                    </p:cTn>
                                  </p:par>
                                  <p:par>
                                    <p:cTn id="71" presetID="2" presetClass="entr" presetSubtype="8" fill="hold" grpId="0" nodeType="withEffect" p14:presetBounceEnd="66000">
                                      <p:stCondLst>
                                        <p:cond delay="4000"/>
                                      </p:stCondLst>
                                      <p:childTnLst>
                                        <p:set>
                                          <p:cBhvr>
                                            <p:cTn id="72" dur="1" fill="hold">
                                              <p:stCondLst>
                                                <p:cond delay="0"/>
                                              </p:stCondLst>
                                            </p:cTn>
                                            <p:tgtEl>
                                              <p:spTgt spid="14"/>
                                            </p:tgtEl>
                                            <p:attrNameLst>
                                              <p:attrName>style.visibility</p:attrName>
                                            </p:attrNameLst>
                                          </p:cBhvr>
                                          <p:to>
                                            <p:strVal val="visible"/>
                                          </p:to>
                                        </p:set>
                                        <p:anim calcmode="lin" valueType="num" p14:bounceEnd="66000">
                                          <p:cBhvr additive="base">
                                            <p:cTn id="73" dur="600" fill="hold"/>
                                            <p:tgtEl>
                                              <p:spTgt spid="14"/>
                                            </p:tgtEl>
                                            <p:attrNameLst>
                                              <p:attrName>ppt_x</p:attrName>
                                            </p:attrNameLst>
                                          </p:cBhvr>
                                          <p:tavLst>
                                            <p:tav tm="0">
                                              <p:val>
                                                <p:strVal val="0-#ppt_w/2"/>
                                              </p:val>
                                            </p:tav>
                                            <p:tav tm="100000">
                                              <p:val>
                                                <p:strVal val="#ppt_x"/>
                                              </p:val>
                                            </p:tav>
                                          </p:tavLst>
                                        </p:anim>
                                        <p:anim calcmode="lin" valueType="num" p14:bounceEnd="66000">
                                          <p:cBhvr additive="base">
                                            <p:cTn id="74" dur="600" fill="hold"/>
                                            <p:tgtEl>
                                              <p:spTgt spid="14"/>
                                            </p:tgtEl>
                                            <p:attrNameLst>
                                              <p:attrName>ppt_y</p:attrName>
                                            </p:attrNameLst>
                                          </p:cBhvr>
                                          <p:tavLst>
                                            <p:tav tm="0">
                                              <p:val>
                                                <p:strVal val="#ppt_y"/>
                                              </p:val>
                                            </p:tav>
                                            <p:tav tm="100000">
                                              <p:val>
                                                <p:strVal val="#ppt_y"/>
                                              </p:val>
                                            </p:tav>
                                          </p:tavLst>
                                        </p:anim>
                                      </p:childTnLst>
                                    </p:cTn>
                                  </p:par>
                                  <p:par>
                                    <p:cTn id="75" presetID="53" presetClass="entr" presetSubtype="16" fill="hold" grpId="0" nodeType="withEffect">
                                      <p:stCondLst>
                                        <p:cond delay="4000"/>
                                      </p:stCondLst>
                                      <p:childTnLst>
                                        <p:set>
                                          <p:cBhvr>
                                            <p:cTn id="76" dur="1" fill="hold">
                                              <p:stCondLst>
                                                <p:cond delay="0"/>
                                              </p:stCondLst>
                                            </p:cTn>
                                            <p:tgtEl>
                                              <p:spTgt spid="32"/>
                                            </p:tgtEl>
                                            <p:attrNameLst>
                                              <p:attrName>style.visibility</p:attrName>
                                            </p:attrNameLst>
                                          </p:cBhvr>
                                          <p:to>
                                            <p:strVal val="visible"/>
                                          </p:to>
                                        </p:set>
                                        <p:anim calcmode="lin" valueType="num">
                                          <p:cBhvr>
                                            <p:cTn id="77" dur="500" fill="hold"/>
                                            <p:tgtEl>
                                              <p:spTgt spid="32"/>
                                            </p:tgtEl>
                                            <p:attrNameLst>
                                              <p:attrName>ppt_w</p:attrName>
                                            </p:attrNameLst>
                                          </p:cBhvr>
                                          <p:tavLst>
                                            <p:tav tm="0">
                                              <p:val>
                                                <p:fltVal val="0"/>
                                              </p:val>
                                            </p:tav>
                                            <p:tav tm="100000">
                                              <p:val>
                                                <p:strVal val="#ppt_w"/>
                                              </p:val>
                                            </p:tav>
                                          </p:tavLst>
                                        </p:anim>
                                        <p:anim calcmode="lin" valueType="num">
                                          <p:cBhvr>
                                            <p:cTn id="78" dur="500" fill="hold"/>
                                            <p:tgtEl>
                                              <p:spTgt spid="32"/>
                                            </p:tgtEl>
                                            <p:attrNameLst>
                                              <p:attrName>ppt_h</p:attrName>
                                            </p:attrNameLst>
                                          </p:cBhvr>
                                          <p:tavLst>
                                            <p:tav tm="0">
                                              <p:val>
                                                <p:fltVal val="0"/>
                                              </p:val>
                                            </p:tav>
                                            <p:tav tm="100000">
                                              <p:val>
                                                <p:strVal val="#ppt_h"/>
                                              </p:val>
                                            </p:tav>
                                          </p:tavLst>
                                        </p:anim>
                                        <p:animEffect transition="in" filter="fade">
                                          <p:cBhvr>
                                            <p:cTn id="79" dur="500"/>
                                            <p:tgtEl>
                                              <p:spTgt spid="32"/>
                                            </p:tgtEl>
                                          </p:cBhvr>
                                        </p:animEffect>
                                      </p:childTnLst>
                                    </p:cTn>
                                  </p:par>
                                  <p:par>
                                    <p:cTn id="80" presetID="2" presetClass="entr" presetSubtype="8" fill="hold" grpId="0" nodeType="withEffect" p14:presetBounceEnd="66000">
                                      <p:stCondLst>
                                        <p:cond delay="4000"/>
                                      </p:stCondLst>
                                      <p:childTnLst>
                                        <p:set>
                                          <p:cBhvr>
                                            <p:cTn id="81" dur="1" fill="hold">
                                              <p:stCondLst>
                                                <p:cond delay="0"/>
                                              </p:stCondLst>
                                            </p:cTn>
                                            <p:tgtEl>
                                              <p:spTgt spid="15"/>
                                            </p:tgtEl>
                                            <p:attrNameLst>
                                              <p:attrName>style.visibility</p:attrName>
                                            </p:attrNameLst>
                                          </p:cBhvr>
                                          <p:to>
                                            <p:strVal val="visible"/>
                                          </p:to>
                                        </p:set>
                                        <p:anim calcmode="lin" valueType="num" p14:bounceEnd="66000">
                                          <p:cBhvr additive="base">
                                            <p:cTn id="82" dur="600" fill="hold"/>
                                            <p:tgtEl>
                                              <p:spTgt spid="15"/>
                                            </p:tgtEl>
                                            <p:attrNameLst>
                                              <p:attrName>ppt_x</p:attrName>
                                            </p:attrNameLst>
                                          </p:cBhvr>
                                          <p:tavLst>
                                            <p:tav tm="0">
                                              <p:val>
                                                <p:strVal val="0-#ppt_w/2"/>
                                              </p:val>
                                            </p:tav>
                                            <p:tav tm="100000">
                                              <p:val>
                                                <p:strVal val="#ppt_x"/>
                                              </p:val>
                                            </p:tav>
                                          </p:tavLst>
                                        </p:anim>
                                        <p:anim calcmode="lin" valueType="num" p14:bounceEnd="66000">
                                          <p:cBhvr additive="base">
                                            <p:cTn id="83" dur="600" fill="hold"/>
                                            <p:tgtEl>
                                              <p:spTgt spid="15"/>
                                            </p:tgtEl>
                                            <p:attrNameLst>
                                              <p:attrName>ppt_y</p:attrName>
                                            </p:attrNameLst>
                                          </p:cBhvr>
                                          <p:tavLst>
                                            <p:tav tm="0">
                                              <p:val>
                                                <p:strVal val="#ppt_y"/>
                                              </p:val>
                                            </p:tav>
                                            <p:tav tm="100000">
                                              <p:val>
                                                <p:strVal val="#ppt_y"/>
                                              </p:val>
                                            </p:tav>
                                          </p:tavLst>
                                        </p:anim>
                                      </p:childTnLst>
                                    </p:cTn>
                                  </p:par>
                                  <p:par>
                                    <p:cTn id="84" presetID="53" presetClass="entr" presetSubtype="16" fill="hold" nodeType="withEffect">
                                      <p:stCondLst>
                                        <p:cond delay="4600"/>
                                      </p:stCondLst>
                                      <p:childTnLst>
                                        <p:set>
                                          <p:cBhvr>
                                            <p:cTn id="85" dur="1" fill="hold">
                                              <p:stCondLst>
                                                <p:cond delay="0"/>
                                              </p:stCondLst>
                                            </p:cTn>
                                            <p:tgtEl>
                                              <p:spTgt spid="47"/>
                                            </p:tgtEl>
                                            <p:attrNameLst>
                                              <p:attrName>style.visibility</p:attrName>
                                            </p:attrNameLst>
                                          </p:cBhvr>
                                          <p:to>
                                            <p:strVal val="visible"/>
                                          </p:to>
                                        </p:set>
                                        <p:anim calcmode="lin" valueType="num">
                                          <p:cBhvr>
                                            <p:cTn id="86" dur="300" fill="hold"/>
                                            <p:tgtEl>
                                              <p:spTgt spid="47"/>
                                            </p:tgtEl>
                                            <p:attrNameLst>
                                              <p:attrName>ppt_w</p:attrName>
                                            </p:attrNameLst>
                                          </p:cBhvr>
                                          <p:tavLst>
                                            <p:tav tm="0">
                                              <p:val>
                                                <p:fltVal val="0"/>
                                              </p:val>
                                            </p:tav>
                                            <p:tav tm="100000">
                                              <p:val>
                                                <p:strVal val="#ppt_w"/>
                                              </p:val>
                                            </p:tav>
                                          </p:tavLst>
                                        </p:anim>
                                        <p:anim calcmode="lin" valueType="num">
                                          <p:cBhvr>
                                            <p:cTn id="87" dur="300" fill="hold"/>
                                            <p:tgtEl>
                                              <p:spTgt spid="47"/>
                                            </p:tgtEl>
                                            <p:attrNameLst>
                                              <p:attrName>ppt_h</p:attrName>
                                            </p:attrNameLst>
                                          </p:cBhvr>
                                          <p:tavLst>
                                            <p:tav tm="0">
                                              <p:val>
                                                <p:fltVal val="0"/>
                                              </p:val>
                                            </p:tav>
                                            <p:tav tm="100000">
                                              <p:val>
                                                <p:strVal val="#ppt_h"/>
                                              </p:val>
                                            </p:tav>
                                          </p:tavLst>
                                        </p:anim>
                                        <p:animEffect transition="in" filter="fade">
                                          <p:cBhvr>
                                            <p:cTn id="88" dur="300"/>
                                            <p:tgtEl>
                                              <p:spTgt spid="47"/>
                                            </p:tgtEl>
                                          </p:cBhvr>
                                        </p:animEffect>
                                      </p:childTnLst>
                                    </p:cTn>
                                  </p:par>
                                  <p:par>
                                    <p:cTn id="89" presetID="6" presetClass="emph" presetSubtype="0" autoRev="1" fill="hold" nodeType="withEffect">
                                      <p:stCondLst>
                                        <p:cond delay="4900"/>
                                      </p:stCondLst>
                                      <p:childTnLst>
                                        <p:animScale>
                                          <p:cBhvr>
                                            <p:cTn id="90" dur="150" fill="hold"/>
                                            <p:tgtEl>
                                              <p:spTgt spid="47"/>
                                            </p:tgtEl>
                                          </p:cBhvr>
                                          <p:by x="110000" y="110000"/>
                                        </p:animScale>
                                      </p:childTnLst>
                                    </p:cTn>
                                  </p:par>
                                  <p:par>
                                    <p:cTn id="91" presetID="53" presetClass="entr" presetSubtype="16" fill="hold" grpId="0" nodeType="withEffect">
                                      <p:stCondLst>
                                        <p:cond delay="4900"/>
                                      </p:stCondLst>
                                      <p:childTnLst>
                                        <p:set>
                                          <p:cBhvr>
                                            <p:cTn id="92" dur="1" fill="hold">
                                              <p:stCondLst>
                                                <p:cond delay="0"/>
                                              </p:stCondLst>
                                            </p:cTn>
                                            <p:tgtEl>
                                              <p:spTgt spid="23"/>
                                            </p:tgtEl>
                                            <p:attrNameLst>
                                              <p:attrName>style.visibility</p:attrName>
                                            </p:attrNameLst>
                                          </p:cBhvr>
                                          <p:to>
                                            <p:strVal val="visible"/>
                                          </p:to>
                                        </p:set>
                                        <p:anim calcmode="lin" valueType="num">
                                          <p:cBhvr>
                                            <p:cTn id="93" dur="250" fill="hold"/>
                                            <p:tgtEl>
                                              <p:spTgt spid="23"/>
                                            </p:tgtEl>
                                            <p:attrNameLst>
                                              <p:attrName>ppt_w</p:attrName>
                                            </p:attrNameLst>
                                          </p:cBhvr>
                                          <p:tavLst>
                                            <p:tav tm="0">
                                              <p:val>
                                                <p:fltVal val="0"/>
                                              </p:val>
                                            </p:tav>
                                            <p:tav tm="100000">
                                              <p:val>
                                                <p:strVal val="#ppt_w"/>
                                              </p:val>
                                            </p:tav>
                                          </p:tavLst>
                                        </p:anim>
                                        <p:anim calcmode="lin" valueType="num">
                                          <p:cBhvr>
                                            <p:cTn id="94" dur="250" fill="hold"/>
                                            <p:tgtEl>
                                              <p:spTgt spid="23"/>
                                            </p:tgtEl>
                                            <p:attrNameLst>
                                              <p:attrName>ppt_h</p:attrName>
                                            </p:attrNameLst>
                                          </p:cBhvr>
                                          <p:tavLst>
                                            <p:tav tm="0">
                                              <p:val>
                                                <p:fltVal val="0"/>
                                              </p:val>
                                            </p:tav>
                                            <p:tav tm="100000">
                                              <p:val>
                                                <p:strVal val="#ppt_h"/>
                                              </p:val>
                                            </p:tav>
                                          </p:tavLst>
                                        </p:anim>
                                        <p:animEffect transition="in" filter="fade">
                                          <p:cBhvr>
                                            <p:cTn id="95" dur="250"/>
                                            <p:tgtEl>
                                              <p:spTgt spid="23"/>
                                            </p:tgtEl>
                                          </p:cBhvr>
                                        </p:animEffect>
                                      </p:childTnLst>
                                    </p:cTn>
                                  </p:par>
                                  <p:par>
                                    <p:cTn id="96" presetID="2" presetClass="entr" presetSubtype="4" fill="hold" grpId="0" nodeType="withEffect" p14:presetBounceEnd="66000">
                                      <p:stCondLst>
                                        <p:cond delay="4900"/>
                                      </p:stCondLst>
                                      <p:childTnLst>
                                        <p:set>
                                          <p:cBhvr>
                                            <p:cTn id="97" dur="1" fill="hold">
                                              <p:stCondLst>
                                                <p:cond delay="0"/>
                                              </p:stCondLst>
                                            </p:cTn>
                                            <p:tgtEl>
                                              <p:spTgt spid="28"/>
                                            </p:tgtEl>
                                            <p:attrNameLst>
                                              <p:attrName>style.visibility</p:attrName>
                                            </p:attrNameLst>
                                          </p:cBhvr>
                                          <p:to>
                                            <p:strVal val="visible"/>
                                          </p:to>
                                        </p:set>
                                        <p:anim calcmode="lin" valueType="num" p14:bounceEnd="66000">
                                          <p:cBhvr additive="base">
                                            <p:cTn id="98" dur="600" fill="hold"/>
                                            <p:tgtEl>
                                              <p:spTgt spid="28"/>
                                            </p:tgtEl>
                                            <p:attrNameLst>
                                              <p:attrName>ppt_x</p:attrName>
                                            </p:attrNameLst>
                                          </p:cBhvr>
                                          <p:tavLst>
                                            <p:tav tm="0">
                                              <p:val>
                                                <p:strVal val="#ppt_x"/>
                                              </p:val>
                                            </p:tav>
                                            <p:tav tm="100000">
                                              <p:val>
                                                <p:strVal val="#ppt_x"/>
                                              </p:val>
                                            </p:tav>
                                          </p:tavLst>
                                        </p:anim>
                                        <p:anim calcmode="lin" valueType="num" p14:bounceEnd="66000">
                                          <p:cBhvr additive="base">
                                            <p:cTn id="99" dur="600" fill="hold"/>
                                            <p:tgtEl>
                                              <p:spTgt spid="28"/>
                                            </p:tgtEl>
                                            <p:attrNameLst>
                                              <p:attrName>ppt_y</p:attrName>
                                            </p:attrNameLst>
                                          </p:cBhvr>
                                          <p:tavLst>
                                            <p:tav tm="0">
                                              <p:val>
                                                <p:strVal val="1+#ppt_h/2"/>
                                              </p:val>
                                            </p:tav>
                                            <p:tav tm="100000">
                                              <p:val>
                                                <p:strVal val="#ppt_y"/>
                                              </p:val>
                                            </p:tav>
                                          </p:tavLst>
                                        </p:anim>
                                      </p:childTnLst>
                                    </p:cTn>
                                  </p:par>
                                  <p:par>
                                    <p:cTn id="100" presetID="2" presetClass="entr" presetSubtype="8" fill="hold" grpId="0" nodeType="withEffect" p14:presetBounceEnd="66000">
                                      <p:stCondLst>
                                        <p:cond delay="5500"/>
                                      </p:stCondLst>
                                      <p:childTnLst>
                                        <p:set>
                                          <p:cBhvr>
                                            <p:cTn id="101" dur="1" fill="hold">
                                              <p:stCondLst>
                                                <p:cond delay="0"/>
                                              </p:stCondLst>
                                            </p:cTn>
                                            <p:tgtEl>
                                              <p:spTgt spid="18"/>
                                            </p:tgtEl>
                                            <p:attrNameLst>
                                              <p:attrName>style.visibility</p:attrName>
                                            </p:attrNameLst>
                                          </p:cBhvr>
                                          <p:to>
                                            <p:strVal val="visible"/>
                                          </p:to>
                                        </p:set>
                                        <p:anim calcmode="lin" valueType="num" p14:bounceEnd="66000">
                                          <p:cBhvr additive="base">
                                            <p:cTn id="102" dur="600" fill="hold"/>
                                            <p:tgtEl>
                                              <p:spTgt spid="18"/>
                                            </p:tgtEl>
                                            <p:attrNameLst>
                                              <p:attrName>ppt_x</p:attrName>
                                            </p:attrNameLst>
                                          </p:cBhvr>
                                          <p:tavLst>
                                            <p:tav tm="0">
                                              <p:val>
                                                <p:strVal val="0-#ppt_w/2"/>
                                              </p:val>
                                            </p:tav>
                                            <p:tav tm="100000">
                                              <p:val>
                                                <p:strVal val="#ppt_x"/>
                                              </p:val>
                                            </p:tav>
                                          </p:tavLst>
                                        </p:anim>
                                        <p:anim calcmode="lin" valueType="num" p14:bounceEnd="66000">
                                          <p:cBhvr additive="base">
                                            <p:cTn id="103" dur="600" fill="hold"/>
                                            <p:tgtEl>
                                              <p:spTgt spid="18"/>
                                            </p:tgtEl>
                                            <p:attrNameLst>
                                              <p:attrName>ppt_y</p:attrName>
                                            </p:attrNameLst>
                                          </p:cBhvr>
                                          <p:tavLst>
                                            <p:tav tm="0">
                                              <p:val>
                                                <p:strVal val="#ppt_y"/>
                                              </p:val>
                                            </p:tav>
                                            <p:tav tm="100000">
                                              <p:val>
                                                <p:strVal val="#ppt_y"/>
                                              </p:val>
                                            </p:tav>
                                          </p:tavLst>
                                        </p:anim>
                                      </p:childTnLst>
                                    </p:cTn>
                                  </p:par>
                                  <p:par>
                                    <p:cTn id="104" presetID="2" presetClass="entr" presetSubtype="8" fill="hold" grpId="0" nodeType="withEffect" p14:presetBounceEnd="66000">
                                      <p:stCondLst>
                                        <p:cond delay="5500"/>
                                      </p:stCondLst>
                                      <p:childTnLst>
                                        <p:set>
                                          <p:cBhvr>
                                            <p:cTn id="105" dur="1" fill="hold">
                                              <p:stCondLst>
                                                <p:cond delay="0"/>
                                              </p:stCondLst>
                                            </p:cTn>
                                            <p:tgtEl>
                                              <p:spTgt spid="19"/>
                                            </p:tgtEl>
                                            <p:attrNameLst>
                                              <p:attrName>style.visibility</p:attrName>
                                            </p:attrNameLst>
                                          </p:cBhvr>
                                          <p:to>
                                            <p:strVal val="visible"/>
                                          </p:to>
                                        </p:set>
                                        <p:anim calcmode="lin" valueType="num" p14:bounceEnd="66000">
                                          <p:cBhvr additive="base">
                                            <p:cTn id="106" dur="600" fill="hold"/>
                                            <p:tgtEl>
                                              <p:spTgt spid="19"/>
                                            </p:tgtEl>
                                            <p:attrNameLst>
                                              <p:attrName>ppt_x</p:attrName>
                                            </p:attrNameLst>
                                          </p:cBhvr>
                                          <p:tavLst>
                                            <p:tav tm="0">
                                              <p:val>
                                                <p:strVal val="0-#ppt_w/2"/>
                                              </p:val>
                                            </p:tav>
                                            <p:tav tm="100000">
                                              <p:val>
                                                <p:strVal val="#ppt_x"/>
                                              </p:val>
                                            </p:tav>
                                          </p:tavLst>
                                        </p:anim>
                                        <p:anim calcmode="lin" valueType="num" p14:bounceEnd="66000">
                                          <p:cBhvr additive="base">
                                            <p:cTn id="107" dur="600" fill="hold"/>
                                            <p:tgtEl>
                                              <p:spTgt spid="19"/>
                                            </p:tgtEl>
                                            <p:attrNameLst>
                                              <p:attrName>ppt_y</p:attrName>
                                            </p:attrNameLst>
                                          </p:cBhvr>
                                          <p:tavLst>
                                            <p:tav tm="0">
                                              <p:val>
                                                <p:strVal val="#ppt_y"/>
                                              </p:val>
                                            </p:tav>
                                            <p:tav tm="100000">
                                              <p:val>
                                                <p:strVal val="#ppt_y"/>
                                              </p:val>
                                            </p:tav>
                                          </p:tavLst>
                                        </p:anim>
                                      </p:childTnLst>
                                    </p:cTn>
                                  </p:par>
                                  <p:par>
                                    <p:cTn id="108" presetID="53" presetClass="entr" presetSubtype="16" fill="hold" grpId="0" nodeType="withEffect">
                                      <p:stCondLst>
                                        <p:cond delay="5500"/>
                                      </p:stCondLst>
                                      <p:childTnLst>
                                        <p:set>
                                          <p:cBhvr>
                                            <p:cTn id="109" dur="1" fill="hold">
                                              <p:stCondLst>
                                                <p:cond delay="0"/>
                                              </p:stCondLst>
                                            </p:cTn>
                                            <p:tgtEl>
                                              <p:spTgt spid="33"/>
                                            </p:tgtEl>
                                            <p:attrNameLst>
                                              <p:attrName>style.visibility</p:attrName>
                                            </p:attrNameLst>
                                          </p:cBhvr>
                                          <p:to>
                                            <p:strVal val="visible"/>
                                          </p:to>
                                        </p:set>
                                        <p:anim calcmode="lin" valueType="num">
                                          <p:cBhvr>
                                            <p:cTn id="110" dur="500" fill="hold"/>
                                            <p:tgtEl>
                                              <p:spTgt spid="33"/>
                                            </p:tgtEl>
                                            <p:attrNameLst>
                                              <p:attrName>ppt_w</p:attrName>
                                            </p:attrNameLst>
                                          </p:cBhvr>
                                          <p:tavLst>
                                            <p:tav tm="0">
                                              <p:val>
                                                <p:fltVal val="0"/>
                                              </p:val>
                                            </p:tav>
                                            <p:tav tm="100000">
                                              <p:val>
                                                <p:strVal val="#ppt_w"/>
                                              </p:val>
                                            </p:tav>
                                          </p:tavLst>
                                        </p:anim>
                                        <p:anim calcmode="lin" valueType="num">
                                          <p:cBhvr>
                                            <p:cTn id="111" dur="500" fill="hold"/>
                                            <p:tgtEl>
                                              <p:spTgt spid="33"/>
                                            </p:tgtEl>
                                            <p:attrNameLst>
                                              <p:attrName>ppt_h</p:attrName>
                                            </p:attrNameLst>
                                          </p:cBhvr>
                                          <p:tavLst>
                                            <p:tav tm="0">
                                              <p:val>
                                                <p:fltVal val="0"/>
                                              </p:val>
                                            </p:tav>
                                            <p:tav tm="100000">
                                              <p:val>
                                                <p:strVal val="#ppt_h"/>
                                              </p:val>
                                            </p:tav>
                                          </p:tavLst>
                                        </p:anim>
                                        <p:animEffect transition="in" filter="fade">
                                          <p:cBhvr>
                                            <p:cTn id="112" dur="500"/>
                                            <p:tgtEl>
                                              <p:spTgt spid="33"/>
                                            </p:tgtEl>
                                          </p:cBhvr>
                                        </p:animEffect>
                                      </p:childTnLst>
                                    </p:cTn>
                                  </p:par>
                                  <p:par>
                                    <p:cTn id="113" presetID="53" presetClass="entr" presetSubtype="16" fill="hold" nodeType="withEffect">
                                      <p:stCondLst>
                                        <p:cond delay="6100"/>
                                      </p:stCondLst>
                                      <p:childTnLst>
                                        <p:set>
                                          <p:cBhvr>
                                            <p:cTn id="114" dur="1" fill="hold">
                                              <p:stCondLst>
                                                <p:cond delay="0"/>
                                              </p:stCondLst>
                                            </p:cTn>
                                            <p:tgtEl>
                                              <p:spTgt spid="48"/>
                                            </p:tgtEl>
                                            <p:attrNameLst>
                                              <p:attrName>style.visibility</p:attrName>
                                            </p:attrNameLst>
                                          </p:cBhvr>
                                          <p:to>
                                            <p:strVal val="visible"/>
                                          </p:to>
                                        </p:set>
                                        <p:anim calcmode="lin" valueType="num">
                                          <p:cBhvr>
                                            <p:cTn id="115" dur="300" fill="hold"/>
                                            <p:tgtEl>
                                              <p:spTgt spid="48"/>
                                            </p:tgtEl>
                                            <p:attrNameLst>
                                              <p:attrName>ppt_w</p:attrName>
                                            </p:attrNameLst>
                                          </p:cBhvr>
                                          <p:tavLst>
                                            <p:tav tm="0">
                                              <p:val>
                                                <p:fltVal val="0"/>
                                              </p:val>
                                            </p:tav>
                                            <p:tav tm="100000">
                                              <p:val>
                                                <p:strVal val="#ppt_w"/>
                                              </p:val>
                                            </p:tav>
                                          </p:tavLst>
                                        </p:anim>
                                        <p:anim calcmode="lin" valueType="num">
                                          <p:cBhvr>
                                            <p:cTn id="116" dur="300" fill="hold"/>
                                            <p:tgtEl>
                                              <p:spTgt spid="48"/>
                                            </p:tgtEl>
                                            <p:attrNameLst>
                                              <p:attrName>ppt_h</p:attrName>
                                            </p:attrNameLst>
                                          </p:cBhvr>
                                          <p:tavLst>
                                            <p:tav tm="0">
                                              <p:val>
                                                <p:fltVal val="0"/>
                                              </p:val>
                                            </p:tav>
                                            <p:tav tm="100000">
                                              <p:val>
                                                <p:strVal val="#ppt_h"/>
                                              </p:val>
                                            </p:tav>
                                          </p:tavLst>
                                        </p:anim>
                                        <p:animEffect transition="in" filter="fade">
                                          <p:cBhvr>
                                            <p:cTn id="117" dur="300"/>
                                            <p:tgtEl>
                                              <p:spTgt spid="48"/>
                                            </p:tgtEl>
                                          </p:cBhvr>
                                        </p:animEffect>
                                      </p:childTnLst>
                                    </p:cTn>
                                  </p:par>
                                  <p:par>
                                    <p:cTn id="118" presetID="6" presetClass="emph" presetSubtype="0" autoRev="1" fill="hold" nodeType="withEffect">
                                      <p:stCondLst>
                                        <p:cond delay="6400"/>
                                      </p:stCondLst>
                                      <p:childTnLst>
                                        <p:animScale>
                                          <p:cBhvr>
                                            <p:cTn id="119" dur="150" fill="hold"/>
                                            <p:tgtEl>
                                              <p:spTgt spid="48"/>
                                            </p:tgtEl>
                                          </p:cBhvr>
                                          <p:by x="110000" y="110000"/>
                                        </p:animScale>
                                      </p:childTnLst>
                                    </p:cTn>
                                  </p:par>
                                  <p:par>
                                    <p:cTn id="120" presetID="53" presetClass="entr" presetSubtype="16" fill="hold" grpId="0" nodeType="withEffect">
                                      <p:stCondLst>
                                        <p:cond delay="6400"/>
                                      </p:stCondLst>
                                      <p:childTnLst>
                                        <p:set>
                                          <p:cBhvr>
                                            <p:cTn id="121" dur="1" fill="hold">
                                              <p:stCondLst>
                                                <p:cond delay="0"/>
                                              </p:stCondLst>
                                            </p:cTn>
                                            <p:tgtEl>
                                              <p:spTgt spid="25"/>
                                            </p:tgtEl>
                                            <p:attrNameLst>
                                              <p:attrName>style.visibility</p:attrName>
                                            </p:attrNameLst>
                                          </p:cBhvr>
                                          <p:to>
                                            <p:strVal val="visible"/>
                                          </p:to>
                                        </p:set>
                                        <p:anim calcmode="lin" valueType="num">
                                          <p:cBhvr>
                                            <p:cTn id="122" dur="250" fill="hold"/>
                                            <p:tgtEl>
                                              <p:spTgt spid="25"/>
                                            </p:tgtEl>
                                            <p:attrNameLst>
                                              <p:attrName>ppt_w</p:attrName>
                                            </p:attrNameLst>
                                          </p:cBhvr>
                                          <p:tavLst>
                                            <p:tav tm="0">
                                              <p:val>
                                                <p:fltVal val="0"/>
                                              </p:val>
                                            </p:tav>
                                            <p:tav tm="100000">
                                              <p:val>
                                                <p:strVal val="#ppt_w"/>
                                              </p:val>
                                            </p:tav>
                                          </p:tavLst>
                                        </p:anim>
                                        <p:anim calcmode="lin" valueType="num">
                                          <p:cBhvr>
                                            <p:cTn id="123" dur="250" fill="hold"/>
                                            <p:tgtEl>
                                              <p:spTgt spid="25"/>
                                            </p:tgtEl>
                                            <p:attrNameLst>
                                              <p:attrName>ppt_h</p:attrName>
                                            </p:attrNameLst>
                                          </p:cBhvr>
                                          <p:tavLst>
                                            <p:tav tm="0">
                                              <p:val>
                                                <p:fltVal val="0"/>
                                              </p:val>
                                            </p:tav>
                                            <p:tav tm="100000">
                                              <p:val>
                                                <p:strVal val="#ppt_h"/>
                                              </p:val>
                                            </p:tav>
                                          </p:tavLst>
                                        </p:anim>
                                        <p:animEffect transition="in" filter="fade">
                                          <p:cBhvr>
                                            <p:cTn id="124" dur="250"/>
                                            <p:tgtEl>
                                              <p:spTgt spid="25"/>
                                            </p:tgtEl>
                                          </p:cBhvr>
                                        </p:animEffect>
                                      </p:childTnLst>
                                    </p:cTn>
                                  </p:par>
                                  <p:par>
                                    <p:cTn id="125" presetID="2" presetClass="entr" presetSubtype="4" fill="hold" grpId="0" nodeType="withEffect" p14:presetBounceEnd="66000">
                                      <p:stCondLst>
                                        <p:cond delay="6400"/>
                                      </p:stCondLst>
                                      <p:childTnLst>
                                        <p:set>
                                          <p:cBhvr>
                                            <p:cTn id="126" dur="1" fill="hold">
                                              <p:stCondLst>
                                                <p:cond delay="0"/>
                                              </p:stCondLst>
                                            </p:cTn>
                                            <p:tgtEl>
                                              <p:spTgt spid="29"/>
                                            </p:tgtEl>
                                            <p:attrNameLst>
                                              <p:attrName>style.visibility</p:attrName>
                                            </p:attrNameLst>
                                          </p:cBhvr>
                                          <p:to>
                                            <p:strVal val="visible"/>
                                          </p:to>
                                        </p:set>
                                        <p:anim calcmode="lin" valueType="num" p14:bounceEnd="66000">
                                          <p:cBhvr additive="base">
                                            <p:cTn id="127" dur="600" fill="hold"/>
                                            <p:tgtEl>
                                              <p:spTgt spid="29"/>
                                            </p:tgtEl>
                                            <p:attrNameLst>
                                              <p:attrName>ppt_x</p:attrName>
                                            </p:attrNameLst>
                                          </p:cBhvr>
                                          <p:tavLst>
                                            <p:tav tm="0">
                                              <p:val>
                                                <p:strVal val="#ppt_x"/>
                                              </p:val>
                                            </p:tav>
                                            <p:tav tm="100000">
                                              <p:val>
                                                <p:strVal val="#ppt_x"/>
                                              </p:val>
                                            </p:tav>
                                          </p:tavLst>
                                        </p:anim>
                                        <p:anim calcmode="lin" valueType="num" p14:bounceEnd="66000">
                                          <p:cBhvr additive="base">
                                            <p:cTn id="128" dur="6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P spid="14" grpId="0" animBg="1"/>
          <p:bldP spid="15" grpId="0" animBg="1"/>
          <p:bldP spid="18" grpId="0" animBg="1"/>
          <p:bldP spid="19" grpId="0" animBg="1"/>
          <p:bldP spid="26" grpId="0"/>
          <p:bldP spid="27" grpId="0"/>
          <p:bldP spid="28" grpId="0"/>
          <p:bldP spid="29" grpId="0"/>
          <p:bldP spid="30" grpId="0"/>
          <p:bldP spid="31" grpId="0"/>
          <p:bldP spid="32" grpId="0"/>
          <p:bldP spid="33" grpId="0"/>
          <p:bldP spid="22" grpId="0" animBg="1"/>
          <p:bldP spid="23" grpId="0" animBg="1"/>
          <p:bldP spid="24" grpId="0" animBg="1"/>
          <p:bldP spid="25" grpId="0" animBg="1"/>
          <p:bldP spid="34" grpId="0" bldLvl="0" animBg="1"/>
          <p:bldP spid="35"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1000" fill="hold"/>
                                            <p:tgtEl>
                                              <p:spTgt spid="34"/>
                                            </p:tgtEl>
                                            <p:attrNameLst>
                                              <p:attrName>ppt_x</p:attrName>
                                            </p:attrNameLst>
                                          </p:cBhvr>
                                          <p:tavLst>
                                            <p:tav tm="0">
                                              <p:val>
                                                <p:strVal val="#ppt_x"/>
                                              </p:val>
                                            </p:tav>
                                            <p:tav tm="100000">
                                              <p:val>
                                                <p:strVal val="#ppt_x"/>
                                              </p:val>
                                            </p:tav>
                                          </p:tavLst>
                                        </p:anim>
                                        <p:anim calcmode="lin" valueType="num">
                                          <p:cBhvr additive="base">
                                            <p:cTn id="8" dur="1000" fill="hold"/>
                                            <p:tgtEl>
                                              <p:spTgt spid="3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1000" fill="hold"/>
                                            <p:tgtEl>
                                              <p:spTgt spid="35"/>
                                            </p:tgtEl>
                                            <p:attrNameLst>
                                              <p:attrName>ppt_x</p:attrName>
                                            </p:attrNameLst>
                                          </p:cBhvr>
                                          <p:tavLst>
                                            <p:tav tm="0">
                                              <p:val>
                                                <p:strVal val="#ppt_x"/>
                                              </p:val>
                                            </p:tav>
                                            <p:tav tm="100000">
                                              <p:val>
                                                <p:strVal val="#ppt_x"/>
                                              </p:val>
                                            </p:tav>
                                          </p:tavLst>
                                        </p:anim>
                                        <p:anim calcmode="lin" valueType="num">
                                          <p:cBhvr additive="base">
                                            <p:cTn id="12" dur="1000" fill="hold"/>
                                            <p:tgtEl>
                                              <p:spTgt spid="35"/>
                                            </p:tgtEl>
                                            <p:attrNameLst>
                                              <p:attrName>ppt_y</p:attrName>
                                            </p:attrNameLst>
                                          </p:cBhvr>
                                          <p:tavLst>
                                            <p:tav tm="0">
                                              <p:val>
                                                <p:strVal val="0-#ppt_h/2"/>
                                              </p:val>
                                            </p:tav>
                                            <p:tav tm="100000">
                                              <p:val>
                                                <p:strVal val="#ppt_y"/>
                                              </p:val>
                                            </p:tav>
                                          </p:tavLst>
                                        </p:anim>
                                      </p:childTnLst>
                                    </p:cTn>
                                  </p:par>
                                  <p:par>
                                    <p:cTn id="13" presetID="2" presetClass="entr" presetSubtype="8" fill="hold" grpId="0" nodeType="withEffect">
                                      <p:stCondLst>
                                        <p:cond delay="10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600" fill="hold"/>
                                            <p:tgtEl>
                                              <p:spTgt spid="4"/>
                                            </p:tgtEl>
                                            <p:attrNameLst>
                                              <p:attrName>ppt_x</p:attrName>
                                            </p:attrNameLst>
                                          </p:cBhvr>
                                          <p:tavLst>
                                            <p:tav tm="0">
                                              <p:val>
                                                <p:strVal val="0-#ppt_w/2"/>
                                              </p:val>
                                            </p:tav>
                                            <p:tav tm="100000">
                                              <p:val>
                                                <p:strVal val="#ppt_x"/>
                                              </p:val>
                                            </p:tav>
                                          </p:tavLst>
                                        </p:anim>
                                        <p:anim calcmode="lin" valueType="num">
                                          <p:cBhvr additive="base">
                                            <p:cTn id="16" dur="6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100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600" fill="hold"/>
                                            <p:tgtEl>
                                              <p:spTgt spid="5"/>
                                            </p:tgtEl>
                                            <p:attrNameLst>
                                              <p:attrName>ppt_x</p:attrName>
                                            </p:attrNameLst>
                                          </p:cBhvr>
                                          <p:tavLst>
                                            <p:tav tm="0">
                                              <p:val>
                                                <p:strVal val="0-#ppt_w/2"/>
                                              </p:val>
                                            </p:tav>
                                            <p:tav tm="100000">
                                              <p:val>
                                                <p:strVal val="#ppt_x"/>
                                              </p:val>
                                            </p:tav>
                                          </p:tavLst>
                                        </p:anim>
                                        <p:anim calcmode="lin" valueType="num">
                                          <p:cBhvr additive="base">
                                            <p:cTn id="20" dur="600" fill="hold"/>
                                            <p:tgtEl>
                                              <p:spTgt spid="5"/>
                                            </p:tgtEl>
                                            <p:attrNameLst>
                                              <p:attrName>ppt_y</p:attrName>
                                            </p:attrNameLst>
                                          </p:cBhvr>
                                          <p:tavLst>
                                            <p:tav tm="0">
                                              <p:val>
                                                <p:strVal val="#ppt_y"/>
                                              </p:val>
                                            </p:tav>
                                            <p:tav tm="100000">
                                              <p:val>
                                                <p:strVal val="#ppt_y"/>
                                              </p:val>
                                            </p:tav>
                                          </p:tavLst>
                                        </p:anim>
                                      </p:childTnLst>
                                    </p:cTn>
                                  </p:par>
                                  <p:par>
                                    <p:cTn id="21" presetID="53" presetClass="entr" presetSubtype="16" fill="hold" grpId="0" nodeType="withEffect">
                                      <p:stCondLst>
                                        <p:cond delay="1000"/>
                                      </p:stCondLst>
                                      <p:childTnLst>
                                        <p:set>
                                          <p:cBhvr>
                                            <p:cTn id="22" dur="1" fill="hold">
                                              <p:stCondLst>
                                                <p:cond delay="0"/>
                                              </p:stCondLst>
                                            </p:cTn>
                                            <p:tgtEl>
                                              <p:spTgt spid="30"/>
                                            </p:tgtEl>
                                            <p:attrNameLst>
                                              <p:attrName>style.visibility</p:attrName>
                                            </p:attrNameLst>
                                          </p:cBhvr>
                                          <p:to>
                                            <p:strVal val="visible"/>
                                          </p:to>
                                        </p:set>
                                        <p:anim calcmode="lin" valueType="num">
                                          <p:cBhvr>
                                            <p:cTn id="23" dur="500" fill="hold"/>
                                            <p:tgtEl>
                                              <p:spTgt spid="30"/>
                                            </p:tgtEl>
                                            <p:attrNameLst>
                                              <p:attrName>ppt_w</p:attrName>
                                            </p:attrNameLst>
                                          </p:cBhvr>
                                          <p:tavLst>
                                            <p:tav tm="0">
                                              <p:val>
                                                <p:fltVal val="0"/>
                                              </p:val>
                                            </p:tav>
                                            <p:tav tm="100000">
                                              <p:val>
                                                <p:strVal val="#ppt_w"/>
                                              </p:val>
                                            </p:tav>
                                          </p:tavLst>
                                        </p:anim>
                                        <p:anim calcmode="lin" valueType="num">
                                          <p:cBhvr>
                                            <p:cTn id="24" dur="500" fill="hold"/>
                                            <p:tgtEl>
                                              <p:spTgt spid="30"/>
                                            </p:tgtEl>
                                            <p:attrNameLst>
                                              <p:attrName>ppt_h</p:attrName>
                                            </p:attrNameLst>
                                          </p:cBhvr>
                                          <p:tavLst>
                                            <p:tav tm="0">
                                              <p:val>
                                                <p:fltVal val="0"/>
                                              </p:val>
                                            </p:tav>
                                            <p:tav tm="100000">
                                              <p:val>
                                                <p:strVal val="#ppt_h"/>
                                              </p:val>
                                            </p:tav>
                                          </p:tavLst>
                                        </p:anim>
                                        <p:animEffect transition="in" filter="fade">
                                          <p:cBhvr>
                                            <p:cTn id="25" dur="500"/>
                                            <p:tgtEl>
                                              <p:spTgt spid="30"/>
                                            </p:tgtEl>
                                          </p:cBhvr>
                                        </p:animEffect>
                                      </p:childTnLst>
                                    </p:cTn>
                                  </p:par>
                                  <p:par>
                                    <p:cTn id="26" presetID="53" presetClass="entr" presetSubtype="16" fill="hold" nodeType="withEffect">
                                      <p:stCondLst>
                                        <p:cond delay="1600"/>
                                      </p:stCondLst>
                                      <p:childTnLst>
                                        <p:set>
                                          <p:cBhvr>
                                            <p:cTn id="27" dur="1" fill="hold">
                                              <p:stCondLst>
                                                <p:cond delay="0"/>
                                              </p:stCondLst>
                                            </p:cTn>
                                            <p:tgtEl>
                                              <p:spTgt spid="45"/>
                                            </p:tgtEl>
                                            <p:attrNameLst>
                                              <p:attrName>style.visibility</p:attrName>
                                            </p:attrNameLst>
                                          </p:cBhvr>
                                          <p:to>
                                            <p:strVal val="visible"/>
                                          </p:to>
                                        </p:set>
                                        <p:anim calcmode="lin" valueType="num">
                                          <p:cBhvr>
                                            <p:cTn id="28" dur="300" fill="hold"/>
                                            <p:tgtEl>
                                              <p:spTgt spid="45"/>
                                            </p:tgtEl>
                                            <p:attrNameLst>
                                              <p:attrName>ppt_w</p:attrName>
                                            </p:attrNameLst>
                                          </p:cBhvr>
                                          <p:tavLst>
                                            <p:tav tm="0">
                                              <p:val>
                                                <p:fltVal val="0"/>
                                              </p:val>
                                            </p:tav>
                                            <p:tav tm="100000">
                                              <p:val>
                                                <p:strVal val="#ppt_w"/>
                                              </p:val>
                                            </p:tav>
                                          </p:tavLst>
                                        </p:anim>
                                        <p:anim calcmode="lin" valueType="num">
                                          <p:cBhvr>
                                            <p:cTn id="29" dur="300" fill="hold"/>
                                            <p:tgtEl>
                                              <p:spTgt spid="45"/>
                                            </p:tgtEl>
                                            <p:attrNameLst>
                                              <p:attrName>ppt_h</p:attrName>
                                            </p:attrNameLst>
                                          </p:cBhvr>
                                          <p:tavLst>
                                            <p:tav tm="0">
                                              <p:val>
                                                <p:fltVal val="0"/>
                                              </p:val>
                                            </p:tav>
                                            <p:tav tm="100000">
                                              <p:val>
                                                <p:strVal val="#ppt_h"/>
                                              </p:val>
                                            </p:tav>
                                          </p:tavLst>
                                        </p:anim>
                                        <p:animEffect transition="in" filter="fade">
                                          <p:cBhvr>
                                            <p:cTn id="30" dur="300"/>
                                            <p:tgtEl>
                                              <p:spTgt spid="45"/>
                                            </p:tgtEl>
                                          </p:cBhvr>
                                        </p:animEffect>
                                      </p:childTnLst>
                                    </p:cTn>
                                  </p:par>
                                  <p:par>
                                    <p:cTn id="31" presetID="6" presetClass="emph" presetSubtype="0" autoRev="1" fill="hold" nodeType="withEffect">
                                      <p:stCondLst>
                                        <p:cond delay="1900"/>
                                      </p:stCondLst>
                                      <p:childTnLst>
                                        <p:animScale>
                                          <p:cBhvr>
                                            <p:cTn id="32" dur="150" fill="hold"/>
                                            <p:tgtEl>
                                              <p:spTgt spid="45"/>
                                            </p:tgtEl>
                                          </p:cBhvr>
                                          <p:by x="110000" y="110000"/>
                                        </p:animScale>
                                      </p:childTnLst>
                                    </p:cTn>
                                  </p:par>
                                  <p:par>
                                    <p:cTn id="33" presetID="53" presetClass="entr" presetSubtype="16" fill="hold" grpId="0" nodeType="withEffect">
                                      <p:stCondLst>
                                        <p:cond delay="1900"/>
                                      </p:stCondLst>
                                      <p:childTnLst>
                                        <p:set>
                                          <p:cBhvr>
                                            <p:cTn id="34" dur="1" fill="hold">
                                              <p:stCondLst>
                                                <p:cond delay="0"/>
                                              </p:stCondLst>
                                            </p:cTn>
                                            <p:tgtEl>
                                              <p:spTgt spid="22"/>
                                            </p:tgtEl>
                                            <p:attrNameLst>
                                              <p:attrName>style.visibility</p:attrName>
                                            </p:attrNameLst>
                                          </p:cBhvr>
                                          <p:to>
                                            <p:strVal val="visible"/>
                                          </p:to>
                                        </p:set>
                                        <p:anim calcmode="lin" valueType="num">
                                          <p:cBhvr>
                                            <p:cTn id="35" dur="250" fill="hold"/>
                                            <p:tgtEl>
                                              <p:spTgt spid="22"/>
                                            </p:tgtEl>
                                            <p:attrNameLst>
                                              <p:attrName>ppt_w</p:attrName>
                                            </p:attrNameLst>
                                          </p:cBhvr>
                                          <p:tavLst>
                                            <p:tav tm="0">
                                              <p:val>
                                                <p:fltVal val="0"/>
                                              </p:val>
                                            </p:tav>
                                            <p:tav tm="100000">
                                              <p:val>
                                                <p:strVal val="#ppt_w"/>
                                              </p:val>
                                            </p:tav>
                                          </p:tavLst>
                                        </p:anim>
                                        <p:anim calcmode="lin" valueType="num">
                                          <p:cBhvr>
                                            <p:cTn id="36" dur="250" fill="hold"/>
                                            <p:tgtEl>
                                              <p:spTgt spid="22"/>
                                            </p:tgtEl>
                                            <p:attrNameLst>
                                              <p:attrName>ppt_h</p:attrName>
                                            </p:attrNameLst>
                                          </p:cBhvr>
                                          <p:tavLst>
                                            <p:tav tm="0">
                                              <p:val>
                                                <p:fltVal val="0"/>
                                              </p:val>
                                            </p:tav>
                                            <p:tav tm="100000">
                                              <p:val>
                                                <p:strVal val="#ppt_h"/>
                                              </p:val>
                                            </p:tav>
                                          </p:tavLst>
                                        </p:anim>
                                        <p:animEffect transition="in" filter="fade">
                                          <p:cBhvr>
                                            <p:cTn id="37" dur="250"/>
                                            <p:tgtEl>
                                              <p:spTgt spid="22"/>
                                            </p:tgtEl>
                                          </p:cBhvr>
                                        </p:animEffect>
                                      </p:childTnLst>
                                    </p:cTn>
                                  </p:par>
                                  <p:par>
                                    <p:cTn id="38" presetID="2" presetClass="entr" presetSubtype="4" fill="hold" grpId="0" nodeType="withEffect">
                                      <p:stCondLst>
                                        <p:cond delay="190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600" fill="hold"/>
                                            <p:tgtEl>
                                              <p:spTgt spid="26"/>
                                            </p:tgtEl>
                                            <p:attrNameLst>
                                              <p:attrName>ppt_x</p:attrName>
                                            </p:attrNameLst>
                                          </p:cBhvr>
                                          <p:tavLst>
                                            <p:tav tm="0">
                                              <p:val>
                                                <p:strVal val="#ppt_x"/>
                                              </p:val>
                                            </p:tav>
                                            <p:tav tm="100000">
                                              <p:val>
                                                <p:strVal val="#ppt_x"/>
                                              </p:val>
                                            </p:tav>
                                          </p:tavLst>
                                        </p:anim>
                                        <p:anim calcmode="lin" valueType="num">
                                          <p:cBhvr additive="base">
                                            <p:cTn id="41" dur="600" fill="hold"/>
                                            <p:tgtEl>
                                              <p:spTgt spid="26"/>
                                            </p:tgtEl>
                                            <p:attrNameLst>
                                              <p:attrName>ppt_y</p:attrName>
                                            </p:attrNameLst>
                                          </p:cBhvr>
                                          <p:tavLst>
                                            <p:tav tm="0">
                                              <p:val>
                                                <p:strVal val="1+#ppt_h/2"/>
                                              </p:val>
                                            </p:tav>
                                            <p:tav tm="100000">
                                              <p:val>
                                                <p:strVal val="#ppt_y"/>
                                              </p:val>
                                            </p:tav>
                                          </p:tavLst>
                                        </p:anim>
                                      </p:childTnLst>
                                    </p:cTn>
                                  </p:par>
                                  <p:par>
                                    <p:cTn id="42" presetID="2" presetClass="entr" presetSubtype="8" fill="hold" grpId="0" nodeType="withEffect">
                                      <p:stCondLst>
                                        <p:cond delay="2500"/>
                                      </p:stCondLst>
                                      <p:childTnLst>
                                        <p:set>
                                          <p:cBhvr>
                                            <p:cTn id="43" dur="1" fill="hold">
                                              <p:stCondLst>
                                                <p:cond delay="0"/>
                                              </p:stCondLst>
                                            </p:cTn>
                                            <p:tgtEl>
                                              <p:spTgt spid="8"/>
                                            </p:tgtEl>
                                            <p:attrNameLst>
                                              <p:attrName>style.visibility</p:attrName>
                                            </p:attrNameLst>
                                          </p:cBhvr>
                                          <p:to>
                                            <p:strVal val="visible"/>
                                          </p:to>
                                        </p:set>
                                        <p:anim calcmode="lin" valueType="num">
                                          <p:cBhvr additive="base">
                                            <p:cTn id="44" dur="600" fill="hold"/>
                                            <p:tgtEl>
                                              <p:spTgt spid="8"/>
                                            </p:tgtEl>
                                            <p:attrNameLst>
                                              <p:attrName>ppt_x</p:attrName>
                                            </p:attrNameLst>
                                          </p:cBhvr>
                                          <p:tavLst>
                                            <p:tav tm="0">
                                              <p:val>
                                                <p:strVal val="0-#ppt_w/2"/>
                                              </p:val>
                                            </p:tav>
                                            <p:tav tm="100000">
                                              <p:val>
                                                <p:strVal val="#ppt_x"/>
                                              </p:val>
                                            </p:tav>
                                          </p:tavLst>
                                        </p:anim>
                                        <p:anim calcmode="lin" valueType="num">
                                          <p:cBhvr additive="base">
                                            <p:cTn id="45" dur="600" fill="hold"/>
                                            <p:tgtEl>
                                              <p:spTgt spid="8"/>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2500"/>
                                      </p:stCondLst>
                                      <p:childTnLst>
                                        <p:set>
                                          <p:cBhvr>
                                            <p:cTn id="47" dur="1" fill="hold">
                                              <p:stCondLst>
                                                <p:cond delay="0"/>
                                              </p:stCondLst>
                                            </p:cTn>
                                            <p:tgtEl>
                                              <p:spTgt spid="9"/>
                                            </p:tgtEl>
                                            <p:attrNameLst>
                                              <p:attrName>style.visibility</p:attrName>
                                            </p:attrNameLst>
                                          </p:cBhvr>
                                          <p:to>
                                            <p:strVal val="visible"/>
                                          </p:to>
                                        </p:set>
                                        <p:anim calcmode="lin" valueType="num">
                                          <p:cBhvr additive="base">
                                            <p:cTn id="48" dur="600" fill="hold"/>
                                            <p:tgtEl>
                                              <p:spTgt spid="9"/>
                                            </p:tgtEl>
                                            <p:attrNameLst>
                                              <p:attrName>ppt_x</p:attrName>
                                            </p:attrNameLst>
                                          </p:cBhvr>
                                          <p:tavLst>
                                            <p:tav tm="0">
                                              <p:val>
                                                <p:strVal val="0-#ppt_w/2"/>
                                              </p:val>
                                            </p:tav>
                                            <p:tav tm="100000">
                                              <p:val>
                                                <p:strVal val="#ppt_x"/>
                                              </p:val>
                                            </p:tav>
                                          </p:tavLst>
                                        </p:anim>
                                        <p:anim calcmode="lin" valueType="num">
                                          <p:cBhvr additive="base">
                                            <p:cTn id="49" dur="600" fill="hold"/>
                                            <p:tgtEl>
                                              <p:spTgt spid="9"/>
                                            </p:tgtEl>
                                            <p:attrNameLst>
                                              <p:attrName>ppt_y</p:attrName>
                                            </p:attrNameLst>
                                          </p:cBhvr>
                                          <p:tavLst>
                                            <p:tav tm="0">
                                              <p:val>
                                                <p:strVal val="#ppt_y"/>
                                              </p:val>
                                            </p:tav>
                                            <p:tav tm="100000">
                                              <p:val>
                                                <p:strVal val="#ppt_y"/>
                                              </p:val>
                                            </p:tav>
                                          </p:tavLst>
                                        </p:anim>
                                      </p:childTnLst>
                                    </p:cTn>
                                  </p:par>
                                  <p:par>
                                    <p:cTn id="50" presetID="53" presetClass="entr" presetSubtype="16" fill="hold" grpId="0" nodeType="withEffect">
                                      <p:stCondLst>
                                        <p:cond delay="2500"/>
                                      </p:stCondLst>
                                      <p:childTnLst>
                                        <p:set>
                                          <p:cBhvr>
                                            <p:cTn id="51" dur="1" fill="hold">
                                              <p:stCondLst>
                                                <p:cond delay="0"/>
                                              </p:stCondLst>
                                            </p:cTn>
                                            <p:tgtEl>
                                              <p:spTgt spid="31"/>
                                            </p:tgtEl>
                                            <p:attrNameLst>
                                              <p:attrName>style.visibility</p:attrName>
                                            </p:attrNameLst>
                                          </p:cBhvr>
                                          <p:to>
                                            <p:strVal val="visible"/>
                                          </p:to>
                                        </p:set>
                                        <p:anim calcmode="lin" valueType="num">
                                          <p:cBhvr>
                                            <p:cTn id="52" dur="500" fill="hold"/>
                                            <p:tgtEl>
                                              <p:spTgt spid="31"/>
                                            </p:tgtEl>
                                            <p:attrNameLst>
                                              <p:attrName>ppt_w</p:attrName>
                                            </p:attrNameLst>
                                          </p:cBhvr>
                                          <p:tavLst>
                                            <p:tav tm="0">
                                              <p:val>
                                                <p:fltVal val="0"/>
                                              </p:val>
                                            </p:tav>
                                            <p:tav tm="100000">
                                              <p:val>
                                                <p:strVal val="#ppt_w"/>
                                              </p:val>
                                            </p:tav>
                                          </p:tavLst>
                                        </p:anim>
                                        <p:anim calcmode="lin" valueType="num">
                                          <p:cBhvr>
                                            <p:cTn id="53" dur="500" fill="hold"/>
                                            <p:tgtEl>
                                              <p:spTgt spid="31"/>
                                            </p:tgtEl>
                                            <p:attrNameLst>
                                              <p:attrName>ppt_h</p:attrName>
                                            </p:attrNameLst>
                                          </p:cBhvr>
                                          <p:tavLst>
                                            <p:tav tm="0">
                                              <p:val>
                                                <p:fltVal val="0"/>
                                              </p:val>
                                            </p:tav>
                                            <p:tav tm="100000">
                                              <p:val>
                                                <p:strVal val="#ppt_h"/>
                                              </p:val>
                                            </p:tav>
                                          </p:tavLst>
                                        </p:anim>
                                        <p:animEffect transition="in" filter="fade">
                                          <p:cBhvr>
                                            <p:cTn id="54" dur="500"/>
                                            <p:tgtEl>
                                              <p:spTgt spid="31"/>
                                            </p:tgtEl>
                                          </p:cBhvr>
                                        </p:animEffect>
                                      </p:childTnLst>
                                    </p:cTn>
                                  </p:par>
                                  <p:par>
                                    <p:cTn id="55" presetID="53" presetClass="entr" presetSubtype="16" fill="hold" nodeType="withEffect">
                                      <p:stCondLst>
                                        <p:cond delay="3100"/>
                                      </p:stCondLst>
                                      <p:childTnLst>
                                        <p:set>
                                          <p:cBhvr>
                                            <p:cTn id="56" dur="1" fill="hold">
                                              <p:stCondLst>
                                                <p:cond delay="0"/>
                                              </p:stCondLst>
                                            </p:cTn>
                                            <p:tgtEl>
                                              <p:spTgt spid="46"/>
                                            </p:tgtEl>
                                            <p:attrNameLst>
                                              <p:attrName>style.visibility</p:attrName>
                                            </p:attrNameLst>
                                          </p:cBhvr>
                                          <p:to>
                                            <p:strVal val="visible"/>
                                          </p:to>
                                        </p:set>
                                        <p:anim calcmode="lin" valueType="num">
                                          <p:cBhvr>
                                            <p:cTn id="57" dur="300" fill="hold"/>
                                            <p:tgtEl>
                                              <p:spTgt spid="46"/>
                                            </p:tgtEl>
                                            <p:attrNameLst>
                                              <p:attrName>ppt_w</p:attrName>
                                            </p:attrNameLst>
                                          </p:cBhvr>
                                          <p:tavLst>
                                            <p:tav tm="0">
                                              <p:val>
                                                <p:fltVal val="0"/>
                                              </p:val>
                                            </p:tav>
                                            <p:tav tm="100000">
                                              <p:val>
                                                <p:strVal val="#ppt_w"/>
                                              </p:val>
                                            </p:tav>
                                          </p:tavLst>
                                        </p:anim>
                                        <p:anim calcmode="lin" valueType="num">
                                          <p:cBhvr>
                                            <p:cTn id="58" dur="300" fill="hold"/>
                                            <p:tgtEl>
                                              <p:spTgt spid="46"/>
                                            </p:tgtEl>
                                            <p:attrNameLst>
                                              <p:attrName>ppt_h</p:attrName>
                                            </p:attrNameLst>
                                          </p:cBhvr>
                                          <p:tavLst>
                                            <p:tav tm="0">
                                              <p:val>
                                                <p:fltVal val="0"/>
                                              </p:val>
                                            </p:tav>
                                            <p:tav tm="100000">
                                              <p:val>
                                                <p:strVal val="#ppt_h"/>
                                              </p:val>
                                            </p:tav>
                                          </p:tavLst>
                                        </p:anim>
                                        <p:animEffect transition="in" filter="fade">
                                          <p:cBhvr>
                                            <p:cTn id="59" dur="300"/>
                                            <p:tgtEl>
                                              <p:spTgt spid="46"/>
                                            </p:tgtEl>
                                          </p:cBhvr>
                                        </p:animEffect>
                                      </p:childTnLst>
                                    </p:cTn>
                                  </p:par>
                                  <p:par>
                                    <p:cTn id="60" presetID="6" presetClass="emph" presetSubtype="0" autoRev="1" fill="hold" nodeType="withEffect">
                                      <p:stCondLst>
                                        <p:cond delay="3400"/>
                                      </p:stCondLst>
                                      <p:childTnLst>
                                        <p:animScale>
                                          <p:cBhvr>
                                            <p:cTn id="61" dur="150" fill="hold"/>
                                            <p:tgtEl>
                                              <p:spTgt spid="46"/>
                                            </p:tgtEl>
                                          </p:cBhvr>
                                          <p:by x="110000" y="110000"/>
                                        </p:animScale>
                                      </p:childTnLst>
                                    </p:cTn>
                                  </p:par>
                                  <p:par>
                                    <p:cTn id="62" presetID="53" presetClass="entr" presetSubtype="16" fill="hold" grpId="0" nodeType="withEffect">
                                      <p:stCondLst>
                                        <p:cond delay="3400"/>
                                      </p:stCondLst>
                                      <p:childTnLst>
                                        <p:set>
                                          <p:cBhvr>
                                            <p:cTn id="63" dur="1" fill="hold">
                                              <p:stCondLst>
                                                <p:cond delay="0"/>
                                              </p:stCondLst>
                                            </p:cTn>
                                            <p:tgtEl>
                                              <p:spTgt spid="24"/>
                                            </p:tgtEl>
                                            <p:attrNameLst>
                                              <p:attrName>style.visibility</p:attrName>
                                            </p:attrNameLst>
                                          </p:cBhvr>
                                          <p:to>
                                            <p:strVal val="visible"/>
                                          </p:to>
                                        </p:set>
                                        <p:anim calcmode="lin" valueType="num">
                                          <p:cBhvr>
                                            <p:cTn id="64" dur="250" fill="hold"/>
                                            <p:tgtEl>
                                              <p:spTgt spid="24"/>
                                            </p:tgtEl>
                                            <p:attrNameLst>
                                              <p:attrName>ppt_w</p:attrName>
                                            </p:attrNameLst>
                                          </p:cBhvr>
                                          <p:tavLst>
                                            <p:tav tm="0">
                                              <p:val>
                                                <p:fltVal val="0"/>
                                              </p:val>
                                            </p:tav>
                                            <p:tav tm="100000">
                                              <p:val>
                                                <p:strVal val="#ppt_w"/>
                                              </p:val>
                                            </p:tav>
                                          </p:tavLst>
                                        </p:anim>
                                        <p:anim calcmode="lin" valueType="num">
                                          <p:cBhvr>
                                            <p:cTn id="65" dur="250" fill="hold"/>
                                            <p:tgtEl>
                                              <p:spTgt spid="24"/>
                                            </p:tgtEl>
                                            <p:attrNameLst>
                                              <p:attrName>ppt_h</p:attrName>
                                            </p:attrNameLst>
                                          </p:cBhvr>
                                          <p:tavLst>
                                            <p:tav tm="0">
                                              <p:val>
                                                <p:fltVal val="0"/>
                                              </p:val>
                                            </p:tav>
                                            <p:tav tm="100000">
                                              <p:val>
                                                <p:strVal val="#ppt_h"/>
                                              </p:val>
                                            </p:tav>
                                          </p:tavLst>
                                        </p:anim>
                                        <p:animEffect transition="in" filter="fade">
                                          <p:cBhvr>
                                            <p:cTn id="66" dur="250"/>
                                            <p:tgtEl>
                                              <p:spTgt spid="24"/>
                                            </p:tgtEl>
                                          </p:cBhvr>
                                        </p:animEffect>
                                      </p:childTnLst>
                                    </p:cTn>
                                  </p:par>
                                  <p:par>
                                    <p:cTn id="67" presetID="2" presetClass="entr" presetSubtype="4" fill="hold" grpId="0" nodeType="withEffect">
                                      <p:stCondLst>
                                        <p:cond delay="3400"/>
                                      </p:stCondLst>
                                      <p:childTnLst>
                                        <p:set>
                                          <p:cBhvr>
                                            <p:cTn id="68" dur="1" fill="hold">
                                              <p:stCondLst>
                                                <p:cond delay="0"/>
                                              </p:stCondLst>
                                            </p:cTn>
                                            <p:tgtEl>
                                              <p:spTgt spid="27"/>
                                            </p:tgtEl>
                                            <p:attrNameLst>
                                              <p:attrName>style.visibility</p:attrName>
                                            </p:attrNameLst>
                                          </p:cBhvr>
                                          <p:to>
                                            <p:strVal val="visible"/>
                                          </p:to>
                                        </p:set>
                                        <p:anim calcmode="lin" valueType="num">
                                          <p:cBhvr additive="base">
                                            <p:cTn id="69" dur="600" fill="hold"/>
                                            <p:tgtEl>
                                              <p:spTgt spid="27"/>
                                            </p:tgtEl>
                                            <p:attrNameLst>
                                              <p:attrName>ppt_x</p:attrName>
                                            </p:attrNameLst>
                                          </p:cBhvr>
                                          <p:tavLst>
                                            <p:tav tm="0">
                                              <p:val>
                                                <p:strVal val="#ppt_x"/>
                                              </p:val>
                                            </p:tav>
                                            <p:tav tm="100000">
                                              <p:val>
                                                <p:strVal val="#ppt_x"/>
                                              </p:val>
                                            </p:tav>
                                          </p:tavLst>
                                        </p:anim>
                                        <p:anim calcmode="lin" valueType="num">
                                          <p:cBhvr additive="base">
                                            <p:cTn id="70" dur="600" fill="hold"/>
                                            <p:tgtEl>
                                              <p:spTgt spid="27"/>
                                            </p:tgtEl>
                                            <p:attrNameLst>
                                              <p:attrName>ppt_y</p:attrName>
                                            </p:attrNameLst>
                                          </p:cBhvr>
                                          <p:tavLst>
                                            <p:tav tm="0">
                                              <p:val>
                                                <p:strVal val="1+#ppt_h/2"/>
                                              </p:val>
                                            </p:tav>
                                            <p:tav tm="100000">
                                              <p:val>
                                                <p:strVal val="#ppt_y"/>
                                              </p:val>
                                            </p:tav>
                                          </p:tavLst>
                                        </p:anim>
                                      </p:childTnLst>
                                    </p:cTn>
                                  </p:par>
                                  <p:par>
                                    <p:cTn id="71" presetID="2" presetClass="entr" presetSubtype="8" fill="hold" grpId="0" nodeType="withEffect">
                                      <p:stCondLst>
                                        <p:cond delay="4000"/>
                                      </p:stCondLst>
                                      <p:childTnLst>
                                        <p:set>
                                          <p:cBhvr>
                                            <p:cTn id="72" dur="1" fill="hold">
                                              <p:stCondLst>
                                                <p:cond delay="0"/>
                                              </p:stCondLst>
                                            </p:cTn>
                                            <p:tgtEl>
                                              <p:spTgt spid="14"/>
                                            </p:tgtEl>
                                            <p:attrNameLst>
                                              <p:attrName>style.visibility</p:attrName>
                                            </p:attrNameLst>
                                          </p:cBhvr>
                                          <p:to>
                                            <p:strVal val="visible"/>
                                          </p:to>
                                        </p:set>
                                        <p:anim calcmode="lin" valueType="num">
                                          <p:cBhvr additive="base">
                                            <p:cTn id="73" dur="600" fill="hold"/>
                                            <p:tgtEl>
                                              <p:spTgt spid="14"/>
                                            </p:tgtEl>
                                            <p:attrNameLst>
                                              <p:attrName>ppt_x</p:attrName>
                                            </p:attrNameLst>
                                          </p:cBhvr>
                                          <p:tavLst>
                                            <p:tav tm="0">
                                              <p:val>
                                                <p:strVal val="0-#ppt_w/2"/>
                                              </p:val>
                                            </p:tav>
                                            <p:tav tm="100000">
                                              <p:val>
                                                <p:strVal val="#ppt_x"/>
                                              </p:val>
                                            </p:tav>
                                          </p:tavLst>
                                        </p:anim>
                                        <p:anim calcmode="lin" valueType="num">
                                          <p:cBhvr additive="base">
                                            <p:cTn id="74" dur="600" fill="hold"/>
                                            <p:tgtEl>
                                              <p:spTgt spid="14"/>
                                            </p:tgtEl>
                                            <p:attrNameLst>
                                              <p:attrName>ppt_y</p:attrName>
                                            </p:attrNameLst>
                                          </p:cBhvr>
                                          <p:tavLst>
                                            <p:tav tm="0">
                                              <p:val>
                                                <p:strVal val="#ppt_y"/>
                                              </p:val>
                                            </p:tav>
                                            <p:tav tm="100000">
                                              <p:val>
                                                <p:strVal val="#ppt_y"/>
                                              </p:val>
                                            </p:tav>
                                          </p:tavLst>
                                        </p:anim>
                                      </p:childTnLst>
                                    </p:cTn>
                                  </p:par>
                                  <p:par>
                                    <p:cTn id="75" presetID="53" presetClass="entr" presetSubtype="16" fill="hold" grpId="0" nodeType="withEffect">
                                      <p:stCondLst>
                                        <p:cond delay="4000"/>
                                      </p:stCondLst>
                                      <p:childTnLst>
                                        <p:set>
                                          <p:cBhvr>
                                            <p:cTn id="76" dur="1" fill="hold">
                                              <p:stCondLst>
                                                <p:cond delay="0"/>
                                              </p:stCondLst>
                                            </p:cTn>
                                            <p:tgtEl>
                                              <p:spTgt spid="32"/>
                                            </p:tgtEl>
                                            <p:attrNameLst>
                                              <p:attrName>style.visibility</p:attrName>
                                            </p:attrNameLst>
                                          </p:cBhvr>
                                          <p:to>
                                            <p:strVal val="visible"/>
                                          </p:to>
                                        </p:set>
                                        <p:anim calcmode="lin" valueType="num">
                                          <p:cBhvr>
                                            <p:cTn id="77" dur="500" fill="hold"/>
                                            <p:tgtEl>
                                              <p:spTgt spid="32"/>
                                            </p:tgtEl>
                                            <p:attrNameLst>
                                              <p:attrName>ppt_w</p:attrName>
                                            </p:attrNameLst>
                                          </p:cBhvr>
                                          <p:tavLst>
                                            <p:tav tm="0">
                                              <p:val>
                                                <p:fltVal val="0"/>
                                              </p:val>
                                            </p:tav>
                                            <p:tav tm="100000">
                                              <p:val>
                                                <p:strVal val="#ppt_w"/>
                                              </p:val>
                                            </p:tav>
                                          </p:tavLst>
                                        </p:anim>
                                        <p:anim calcmode="lin" valueType="num">
                                          <p:cBhvr>
                                            <p:cTn id="78" dur="500" fill="hold"/>
                                            <p:tgtEl>
                                              <p:spTgt spid="32"/>
                                            </p:tgtEl>
                                            <p:attrNameLst>
                                              <p:attrName>ppt_h</p:attrName>
                                            </p:attrNameLst>
                                          </p:cBhvr>
                                          <p:tavLst>
                                            <p:tav tm="0">
                                              <p:val>
                                                <p:fltVal val="0"/>
                                              </p:val>
                                            </p:tav>
                                            <p:tav tm="100000">
                                              <p:val>
                                                <p:strVal val="#ppt_h"/>
                                              </p:val>
                                            </p:tav>
                                          </p:tavLst>
                                        </p:anim>
                                        <p:animEffect transition="in" filter="fade">
                                          <p:cBhvr>
                                            <p:cTn id="79" dur="500"/>
                                            <p:tgtEl>
                                              <p:spTgt spid="32"/>
                                            </p:tgtEl>
                                          </p:cBhvr>
                                        </p:animEffect>
                                      </p:childTnLst>
                                    </p:cTn>
                                  </p:par>
                                  <p:par>
                                    <p:cTn id="80" presetID="2" presetClass="entr" presetSubtype="8" fill="hold" grpId="0" nodeType="withEffect">
                                      <p:stCondLst>
                                        <p:cond delay="4000"/>
                                      </p:stCondLst>
                                      <p:childTnLst>
                                        <p:set>
                                          <p:cBhvr>
                                            <p:cTn id="81" dur="1" fill="hold">
                                              <p:stCondLst>
                                                <p:cond delay="0"/>
                                              </p:stCondLst>
                                            </p:cTn>
                                            <p:tgtEl>
                                              <p:spTgt spid="15"/>
                                            </p:tgtEl>
                                            <p:attrNameLst>
                                              <p:attrName>style.visibility</p:attrName>
                                            </p:attrNameLst>
                                          </p:cBhvr>
                                          <p:to>
                                            <p:strVal val="visible"/>
                                          </p:to>
                                        </p:set>
                                        <p:anim calcmode="lin" valueType="num">
                                          <p:cBhvr additive="base">
                                            <p:cTn id="82" dur="600" fill="hold"/>
                                            <p:tgtEl>
                                              <p:spTgt spid="15"/>
                                            </p:tgtEl>
                                            <p:attrNameLst>
                                              <p:attrName>ppt_x</p:attrName>
                                            </p:attrNameLst>
                                          </p:cBhvr>
                                          <p:tavLst>
                                            <p:tav tm="0">
                                              <p:val>
                                                <p:strVal val="0-#ppt_w/2"/>
                                              </p:val>
                                            </p:tav>
                                            <p:tav tm="100000">
                                              <p:val>
                                                <p:strVal val="#ppt_x"/>
                                              </p:val>
                                            </p:tav>
                                          </p:tavLst>
                                        </p:anim>
                                        <p:anim calcmode="lin" valueType="num">
                                          <p:cBhvr additive="base">
                                            <p:cTn id="83" dur="600" fill="hold"/>
                                            <p:tgtEl>
                                              <p:spTgt spid="15"/>
                                            </p:tgtEl>
                                            <p:attrNameLst>
                                              <p:attrName>ppt_y</p:attrName>
                                            </p:attrNameLst>
                                          </p:cBhvr>
                                          <p:tavLst>
                                            <p:tav tm="0">
                                              <p:val>
                                                <p:strVal val="#ppt_y"/>
                                              </p:val>
                                            </p:tav>
                                            <p:tav tm="100000">
                                              <p:val>
                                                <p:strVal val="#ppt_y"/>
                                              </p:val>
                                            </p:tav>
                                          </p:tavLst>
                                        </p:anim>
                                      </p:childTnLst>
                                    </p:cTn>
                                  </p:par>
                                  <p:par>
                                    <p:cTn id="84" presetID="53" presetClass="entr" presetSubtype="16" fill="hold" nodeType="withEffect">
                                      <p:stCondLst>
                                        <p:cond delay="4600"/>
                                      </p:stCondLst>
                                      <p:childTnLst>
                                        <p:set>
                                          <p:cBhvr>
                                            <p:cTn id="85" dur="1" fill="hold">
                                              <p:stCondLst>
                                                <p:cond delay="0"/>
                                              </p:stCondLst>
                                            </p:cTn>
                                            <p:tgtEl>
                                              <p:spTgt spid="47"/>
                                            </p:tgtEl>
                                            <p:attrNameLst>
                                              <p:attrName>style.visibility</p:attrName>
                                            </p:attrNameLst>
                                          </p:cBhvr>
                                          <p:to>
                                            <p:strVal val="visible"/>
                                          </p:to>
                                        </p:set>
                                        <p:anim calcmode="lin" valueType="num">
                                          <p:cBhvr>
                                            <p:cTn id="86" dur="300" fill="hold"/>
                                            <p:tgtEl>
                                              <p:spTgt spid="47"/>
                                            </p:tgtEl>
                                            <p:attrNameLst>
                                              <p:attrName>ppt_w</p:attrName>
                                            </p:attrNameLst>
                                          </p:cBhvr>
                                          <p:tavLst>
                                            <p:tav tm="0">
                                              <p:val>
                                                <p:fltVal val="0"/>
                                              </p:val>
                                            </p:tav>
                                            <p:tav tm="100000">
                                              <p:val>
                                                <p:strVal val="#ppt_w"/>
                                              </p:val>
                                            </p:tav>
                                          </p:tavLst>
                                        </p:anim>
                                        <p:anim calcmode="lin" valueType="num">
                                          <p:cBhvr>
                                            <p:cTn id="87" dur="300" fill="hold"/>
                                            <p:tgtEl>
                                              <p:spTgt spid="47"/>
                                            </p:tgtEl>
                                            <p:attrNameLst>
                                              <p:attrName>ppt_h</p:attrName>
                                            </p:attrNameLst>
                                          </p:cBhvr>
                                          <p:tavLst>
                                            <p:tav tm="0">
                                              <p:val>
                                                <p:fltVal val="0"/>
                                              </p:val>
                                            </p:tav>
                                            <p:tav tm="100000">
                                              <p:val>
                                                <p:strVal val="#ppt_h"/>
                                              </p:val>
                                            </p:tav>
                                          </p:tavLst>
                                        </p:anim>
                                        <p:animEffect transition="in" filter="fade">
                                          <p:cBhvr>
                                            <p:cTn id="88" dur="300"/>
                                            <p:tgtEl>
                                              <p:spTgt spid="47"/>
                                            </p:tgtEl>
                                          </p:cBhvr>
                                        </p:animEffect>
                                      </p:childTnLst>
                                    </p:cTn>
                                  </p:par>
                                  <p:par>
                                    <p:cTn id="89" presetID="6" presetClass="emph" presetSubtype="0" autoRev="1" fill="hold" nodeType="withEffect">
                                      <p:stCondLst>
                                        <p:cond delay="4900"/>
                                      </p:stCondLst>
                                      <p:childTnLst>
                                        <p:animScale>
                                          <p:cBhvr>
                                            <p:cTn id="90" dur="150" fill="hold"/>
                                            <p:tgtEl>
                                              <p:spTgt spid="47"/>
                                            </p:tgtEl>
                                          </p:cBhvr>
                                          <p:by x="110000" y="110000"/>
                                        </p:animScale>
                                      </p:childTnLst>
                                    </p:cTn>
                                  </p:par>
                                  <p:par>
                                    <p:cTn id="91" presetID="53" presetClass="entr" presetSubtype="16" fill="hold" grpId="0" nodeType="withEffect">
                                      <p:stCondLst>
                                        <p:cond delay="4900"/>
                                      </p:stCondLst>
                                      <p:childTnLst>
                                        <p:set>
                                          <p:cBhvr>
                                            <p:cTn id="92" dur="1" fill="hold">
                                              <p:stCondLst>
                                                <p:cond delay="0"/>
                                              </p:stCondLst>
                                            </p:cTn>
                                            <p:tgtEl>
                                              <p:spTgt spid="23"/>
                                            </p:tgtEl>
                                            <p:attrNameLst>
                                              <p:attrName>style.visibility</p:attrName>
                                            </p:attrNameLst>
                                          </p:cBhvr>
                                          <p:to>
                                            <p:strVal val="visible"/>
                                          </p:to>
                                        </p:set>
                                        <p:anim calcmode="lin" valueType="num">
                                          <p:cBhvr>
                                            <p:cTn id="93" dur="250" fill="hold"/>
                                            <p:tgtEl>
                                              <p:spTgt spid="23"/>
                                            </p:tgtEl>
                                            <p:attrNameLst>
                                              <p:attrName>ppt_w</p:attrName>
                                            </p:attrNameLst>
                                          </p:cBhvr>
                                          <p:tavLst>
                                            <p:tav tm="0">
                                              <p:val>
                                                <p:fltVal val="0"/>
                                              </p:val>
                                            </p:tav>
                                            <p:tav tm="100000">
                                              <p:val>
                                                <p:strVal val="#ppt_w"/>
                                              </p:val>
                                            </p:tav>
                                          </p:tavLst>
                                        </p:anim>
                                        <p:anim calcmode="lin" valueType="num">
                                          <p:cBhvr>
                                            <p:cTn id="94" dur="250" fill="hold"/>
                                            <p:tgtEl>
                                              <p:spTgt spid="23"/>
                                            </p:tgtEl>
                                            <p:attrNameLst>
                                              <p:attrName>ppt_h</p:attrName>
                                            </p:attrNameLst>
                                          </p:cBhvr>
                                          <p:tavLst>
                                            <p:tav tm="0">
                                              <p:val>
                                                <p:fltVal val="0"/>
                                              </p:val>
                                            </p:tav>
                                            <p:tav tm="100000">
                                              <p:val>
                                                <p:strVal val="#ppt_h"/>
                                              </p:val>
                                            </p:tav>
                                          </p:tavLst>
                                        </p:anim>
                                        <p:animEffect transition="in" filter="fade">
                                          <p:cBhvr>
                                            <p:cTn id="95" dur="250"/>
                                            <p:tgtEl>
                                              <p:spTgt spid="23"/>
                                            </p:tgtEl>
                                          </p:cBhvr>
                                        </p:animEffect>
                                      </p:childTnLst>
                                    </p:cTn>
                                  </p:par>
                                  <p:par>
                                    <p:cTn id="96" presetID="2" presetClass="entr" presetSubtype="4" fill="hold" grpId="0" nodeType="withEffect">
                                      <p:stCondLst>
                                        <p:cond delay="4900"/>
                                      </p:stCondLst>
                                      <p:childTnLst>
                                        <p:set>
                                          <p:cBhvr>
                                            <p:cTn id="97" dur="1" fill="hold">
                                              <p:stCondLst>
                                                <p:cond delay="0"/>
                                              </p:stCondLst>
                                            </p:cTn>
                                            <p:tgtEl>
                                              <p:spTgt spid="28"/>
                                            </p:tgtEl>
                                            <p:attrNameLst>
                                              <p:attrName>style.visibility</p:attrName>
                                            </p:attrNameLst>
                                          </p:cBhvr>
                                          <p:to>
                                            <p:strVal val="visible"/>
                                          </p:to>
                                        </p:set>
                                        <p:anim calcmode="lin" valueType="num">
                                          <p:cBhvr additive="base">
                                            <p:cTn id="98" dur="600" fill="hold"/>
                                            <p:tgtEl>
                                              <p:spTgt spid="28"/>
                                            </p:tgtEl>
                                            <p:attrNameLst>
                                              <p:attrName>ppt_x</p:attrName>
                                            </p:attrNameLst>
                                          </p:cBhvr>
                                          <p:tavLst>
                                            <p:tav tm="0">
                                              <p:val>
                                                <p:strVal val="#ppt_x"/>
                                              </p:val>
                                            </p:tav>
                                            <p:tav tm="100000">
                                              <p:val>
                                                <p:strVal val="#ppt_x"/>
                                              </p:val>
                                            </p:tav>
                                          </p:tavLst>
                                        </p:anim>
                                        <p:anim calcmode="lin" valueType="num">
                                          <p:cBhvr additive="base">
                                            <p:cTn id="99" dur="600" fill="hold"/>
                                            <p:tgtEl>
                                              <p:spTgt spid="28"/>
                                            </p:tgtEl>
                                            <p:attrNameLst>
                                              <p:attrName>ppt_y</p:attrName>
                                            </p:attrNameLst>
                                          </p:cBhvr>
                                          <p:tavLst>
                                            <p:tav tm="0">
                                              <p:val>
                                                <p:strVal val="1+#ppt_h/2"/>
                                              </p:val>
                                            </p:tav>
                                            <p:tav tm="100000">
                                              <p:val>
                                                <p:strVal val="#ppt_y"/>
                                              </p:val>
                                            </p:tav>
                                          </p:tavLst>
                                        </p:anim>
                                      </p:childTnLst>
                                    </p:cTn>
                                  </p:par>
                                  <p:par>
                                    <p:cTn id="100" presetID="2" presetClass="entr" presetSubtype="8" fill="hold" grpId="0" nodeType="withEffect">
                                      <p:stCondLst>
                                        <p:cond delay="5500"/>
                                      </p:stCondLst>
                                      <p:childTnLst>
                                        <p:set>
                                          <p:cBhvr>
                                            <p:cTn id="101" dur="1" fill="hold">
                                              <p:stCondLst>
                                                <p:cond delay="0"/>
                                              </p:stCondLst>
                                            </p:cTn>
                                            <p:tgtEl>
                                              <p:spTgt spid="18"/>
                                            </p:tgtEl>
                                            <p:attrNameLst>
                                              <p:attrName>style.visibility</p:attrName>
                                            </p:attrNameLst>
                                          </p:cBhvr>
                                          <p:to>
                                            <p:strVal val="visible"/>
                                          </p:to>
                                        </p:set>
                                        <p:anim calcmode="lin" valueType="num">
                                          <p:cBhvr additive="base">
                                            <p:cTn id="102" dur="600" fill="hold"/>
                                            <p:tgtEl>
                                              <p:spTgt spid="18"/>
                                            </p:tgtEl>
                                            <p:attrNameLst>
                                              <p:attrName>ppt_x</p:attrName>
                                            </p:attrNameLst>
                                          </p:cBhvr>
                                          <p:tavLst>
                                            <p:tav tm="0">
                                              <p:val>
                                                <p:strVal val="0-#ppt_w/2"/>
                                              </p:val>
                                            </p:tav>
                                            <p:tav tm="100000">
                                              <p:val>
                                                <p:strVal val="#ppt_x"/>
                                              </p:val>
                                            </p:tav>
                                          </p:tavLst>
                                        </p:anim>
                                        <p:anim calcmode="lin" valueType="num">
                                          <p:cBhvr additive="base">
                                            <p:cTn id="103" dur="600" fill="hold"/>
                                            <p:tgtEl>
                                              <p:spTgt spid="18"/>
                                            </p:tgtEl>
                                            <p:attrNameLst>
                                              <p:attrName>ppt_y</p:attrName>
                                            </p:attrNameLst>
                                          </p:cBhvr>
                                          <p:tavLst>
                                            <p:tav tm="0">
                                              <p:val>
                                                <p:strVal val="#ppt_y"/>
                                              </p:val>
                                            </p:tav>
                                            <p:tav tm="100000">
                                              <p:val>
                                                <p:strVal val="#ppt_y"/>
                                              </p:val>
                                            </p:tav>
                                          </p:tavLst>
                                        </p:anim>
                                      </p:childTnLst>
                                    </p:cTn>
                                  </p:par>
                                  <p:par>
                                    <p:cTn id="104" presetID="2" presetClass="entr" presetSubtype="8" fill="hold" grpId="0" nodeType="withEffect">
                                      <p:stCondLst>
                                        <p:cond delay="5500"/>
                                      </p:stCondLst>
                                      <p:childTnLst>
                                        <p:set>
                                          <p:cBhvr>
                                            <p:cTn id="105" dur="1" fill="hold">
                                              <p:stCondLst>
                                                <p:cond delay="0"/>
                                              </p:stCondLst>
                                            </p:cTn>
                                            <p:tgtEl>
                                              <p:spTgt spid="19"/>
                                            </p:tgtEl>
                                            <p:attrNameLst>
                                              <p:attrName>style.visibility</p:attrName>
                                            </p:attrNameLst>
                                          </p:cBhvr>
                                          <p:to>
                                            <p:strVal val="visible"/>
                                          </p:to>
                                        </p:set>
                                        <p:anim calcmode="lin" valueType="num">
                                          <p:cBhvr additive="base">
                                            <p:cTn id="106" dur="600" fill="hold"/>
                                            <p:tgtEl>
                                              <p:spTgt spid="19"/>
                                            </p:tgtEl>
                                            <p:attrNameLst>
                                              <p:attrName>ppt_x</p:attrName>
                                            </p:attrNameLst>
                                          </p:cBhvr>
                                          <p:tavLst>
                                            <p:tav tm="0">
                                              <p:val>
                                                <p:strVal val="0-#ppt_w/2"/>
                                              </p:val>
                                            </p:tav>
                                            <p:tav tm="100000">
                                              <p:val>
                                                <p:strVal val="#ppt_x"/>
                                              </p:val>
                                            </p:tav>
                                          </p:tavLst>
                                        </p:anim>
                                        <p:anim calcmode="lin" valueType="num">
                                          <p:cBhvr additive="base">
                                            <p:cTn id="107" dur="600" fill="hold"/>
                                            <p:tgtEl>
                                              <p:spTgt spid="19"/>
                                            </p:tgtEl>
                                            <p:attrNameLst>
                                              <p:attrName>ppt_y</p:attrName>
                                            </p:attrNameLst>
                                          </p:cBhvr>
                                          <p:tavLst>
                                            <p:tav tm="0">
                                              <p:val>
                                                <p:strVal val="#ppt_y"/>
                                              </p:val>
                                            </p:tav>
                                            <p:tav tm="100000">
                                              <p:val>
                                                <p:strVal val="#ppt_y"/>
                                              </p:val>
                                            </p:tav>
                                          </p:tavLst>
                                        </p:anim>
                                      </p:childTnLst>
                                    </p:cTn>
                                  </p:par>
                                  <p:par>
                                    <p:cTn id="108" presetID="53" presetClass="entr" presetSubtype="16" fill="hold" grpId="0" nodeType="withEffect">
                                      <p:stCondLst>
                                        <p:cond delay="5500"/>
                                      </p:stCondLst>
                                      <p:childTnLst>
                                        <p:set>
                                          <p:cBhvr>
                                            <p:cTn id="109" dur="1" fill="hold">
                                              <p:stCondLst>
                                                <p:cond delay="0"/>
                                              </p:stCondLst>
                                            </p:cTn>
                                            <p:tgtEl>
                                              <p:spTgt spid="33"/>
                                            </p:tgtEl>
                                            <p:attrNameLst>
                                              <p:attrName>style.visibility</p:attrName>
                                            </p:attrNameLst>
                                          </p:cBhvr>
                                          <p:to>
                                            <p:strVal val="visible"/>
                                          </p:to>
                                        </p:set>
                                        <p:anim calcmode="lin" valueType="num">
                                          <p:cBhvr>
                                            <p:cTn id="110" dur="500" fill="hold"/>
                                            <p:tgtEl>
                                              <p:spTgt spid="33"/>
                                            </p:tgtEl>
                                            <p:attrNameLst>
                                              <p:attrName>ppt_w</p:attrName>
                                            </p:attrNameLst>
                                          </p:cBhvr>
                                          <p:tavLst>
                                            <p:tav tm="0">
                                              <p:val>
                                                <p:fltVal val="0"/>
                                              </p:val>
                                            </p:tav>
                                            <p:tav tm="100000">
                                              <p:val>
                                                <p:strVal val="#ppt_w"/>
                                              </p:val>
                                            </p:tav>
                                          </p:tavLst>
                                        </p:anim>
                                        <p:anim calcmode="lin" valueType="num">
                                          <p:cBhvr>
                                            <p:cTn id="111" dur="500" fill="hold"/>
                                            <p:tgtEl>
                                              <p:spTgt spid="33"/>
                                            </p:tgtEl>
                                            <p:attrNameLst>
                                              <p:attrName>ppt_h</p:attrName>
                                            </p:attrNameLst>
                                          </p:cBhvr>
                                          <p:tavLst>
                                            <p:tav tm="0">
                                              <p:val>
                                                <p:fltVal val="0"/>
                                              </p:val>
                                            </p:tav>
                                            <p:tav tm="100000">
                                              <p:val>
                                                <p:strVal val="#ppt_h"/>
                                              </p:val>
                                            </p:tav>
                                          </p:tavLst>
                                        </p:anim>
                                        <p:animEffect transition="in" filter="fade">
                                          <p:cBhvr>
                                            <p:cTn id="112" dur="500"/>
                                            <p:tgtEl>
                                              <p:spTgt spid="33"/>
                                            </p:tgtEl>
                                          </p:cBhvr>
                                        </p:animEffect>
                                      </p:childTnLst>
                                    </p:cTn>
                                  </p:par>
                                  <p:par>
                                    <p:cTn id="113" presetID="53" presetClass="entr" presetSubtype="16" fill="hold" nodeType="withEffect">
                                      <p:stCondLst>
                                        <p:cond delay="6100"/>
                                      </p:stCondLst>
                                      <p:childTnLst>
                                        <p:set>
                                          <p:cBhvr>
                                            <p:cTn id="114" dur="1" fill="hold">
                                              <p:stCondLst>
                                                <p:cond delay="0"/>
                                              </p:stCondLst>
                                            </p:cTn>
                                            <p:tgtEl>
                                              <p:spTgt spid="48"/>
                                            </p:tgtEl>
                                            <p:attrNameLst>
                                              <p:attrName>style.visibility</p:attrName>
                                            </p:attrNameLst>
                                          </p:cBhvr>
                                          <p:to>
                                            <p:strVal val="visible"/>
                                          </p:to>
                                        </p:set>
                                        <p:anim calcmode="lin" valueType="num">
                                          <p:cBhvr>
                                            <p:cTn id="115" dur="300" fill="hold"/>
                                            <p:tgtEl>
                                              <p:spTgt spid="48"/>
                                            </p:tgtEl>
                                            <p:attrNameLst>
                                              <p:attrName>ppt_w</p:attrName>
                                            </p:attrNameLst>
                                          </p:cBhvr>
                                          <p:tavLst>
                                            <p:tav tm="0">
                                              <p:val>
                                                <p:fltVal val="0"/>
                                              </p:val>
                                            </p:tav>
                                            <p:tav tm="100000">
                                              <p:val>
                                                <p:strVal val="#ppt_w"/>
                                              </p:val>
                                            </p:tav>
                                          </p:tavLst>
                                        </p:anim>
                                        <p:anim calcmode="lin" valueType="num">
                                          <p:cBhvr>
                                            <p:cTn id="116" dur="300" fill="hold"/>
                                            <p:tgtEl>
                                              <p:spTgt spid="48"/>
                                            </p:tgtEl>
                                            <p:attrNameLst>
                                              <p:attrName>ppt_h</p:attrName>
                                            </p:attrNameLst>
                                          </p:cBhvr>
                                          <p:tavLst>
                                            <p:tav tm="0">
                                              <p:val>
                                                <p:fltVal val="0"/>
                                              </p:val>
                                            </p:tav>
                                            <p:tav tm="100000">
                                              <p:val>
                                                <p:strVal val="#ppt_h"/>
                                              </p:val>
                                            </p:tav>
                                          </p:tavLst>
                                        </p:anim>
                                        <p:animEffect transition="in" filter="fade">
                                          <p:cBhvr>
                                            <p:cTn id="117" dur="300"/>
                                            <p:tgtEl>
                                              <p:spTgt spid="48"/>
                                            </p:tgtEl>
                                          </p:cBhvr>
                                        </p:animEffect>
                                      </p:childTnLst>
                                    </p:cTn>
                                  </p:par>
                                  <p:par>
                                    <p:cTn id="118" presetID="6" presetClass="emph" presetSubtype="0" autoRev="1" fill="hold" nodeType="withEffect">
                                      <p:stCondLst>
                                        <p:cond delay="6400"/>
                                      </p:stCondLst>
                                      <p:childTnLst>
                                        <p:animScale>
                                          <p:cBhvr>
                                            <p:cTn id="119" dur="150" fill="hold"/>
                                            <p:tgtEl>
                                              <p:spTgt spid="48"/>
                                            </p:tgtEl>
                                          </p:cBhvr>
                                          <p:by x="110000" y="110000"/>
                                        </p:animScale>
                                      </p:childTnLst>
                                    </p:cTn>
                                  </p:par>
                                  <p:par>
                                    <p:cTn id="120" presetID="53" presetClass="entr" presetSubtype="16" fill="hold" grpId="0" nodeType="withEffect">
                                      <p:stCondLst>
                                        <p:cond delay="6400"/>
                                      </p:stCondLst>
                                      <p:childTnLst>
                                        <p:set>
                                          <p:cBhvr>
                                            <p:cTn id="121" dur="1" fill="hold">
                                              <p:stCondLst>
                                                <p:cond delay="0"/>
                                              </p:stCondLst>
                                            </p:cTn>
                                            <p:tgtEl>
                                              <p:spTgt spid="25"/>
                                            </p:tgtEl>
                                            <p:attrNameLst>
                                              <p:attrName>style.visibility</p:attrName>
                                            </p:attrNameLst>
                                          </p:cBhvr>
                                          <p:to>
                                            <p:strVal val="visible"/>
                                          </p:to>
                                        </p:set>
                                        <p:anim calcmode="lin" valueType="num">
                                          <p:cBhvr>
                                            <p:cTn id="122" dur="250" fill="hold"/>
                                            <p:tgtEl>
                                              <p:spTgt spid="25"/>
                                            </p:tgtEl>
                                            <p:attrNameLst>
                                              <p:attrName>ppt_w</p:attrName>
                                            </p:attrNameLst>
                                          </p:cBhvr>
                                          <p:tavLst>
                                            <p:tav tm="0">
                                              <p:val>
                                                <p:fltVal val="0"/>
                                              </p:val>
                                            </p:tav>
                                            <p:tav tm="100000">
                                              <p:val>
                                                <p:strVal val="#ppt_w"/>
                                              </p:val>
                                            </p:tav>
                                          </p:tavLst>
                                        </p:anim>
                                        <p:anim calcmode="lin" valueType="num">
                                          <p:cBhvr>
                                            <p:cTn id="123" dur="250" fill="hold"/>
                                            <p:tgtEl>
                                              <p:spTgt spid="25"/>
                                            </p:tgtEl>
                                            <p:attrNameLst>
                                              <p:attrName>ppt_h</p:attrName>
                                            </p:attrNameLst>
                                          </p:cBhvr>
                                          <p:tavLst>
                                            <p:tav tm="0">
                                              <p:val>
                                                <p:fltVal val="0"/>
                                              </p:val>
                                            </p:tav>
                                            <p:tav tm="100000">
                                              <p:val>
                                                <p:strVal val="#ppt_h"/>
                                              </p:val>
                                            </p:tav>
                                          </p:tavLst>
                                        </p:anim>
                                        <p:animEffect transition="in" filter="fade">
                                          <p:cBhvr>
                                            <p:cTn id="124" dur="250"/>
                                            <p:tgtEl>
                                              <p:spTgt spid="25"/>
                                            </p:tgtEl>
                                          </p:cBhvr>
                                        </p:animEffect>
                                      </p:childTnLst>
                                    </p:cTn>
                                  </p:par>
                                  <p:par>
                                    <p:cTn id="125" presetID="2" presetClass="entr" presetSubtype="4" fill="hold" grpId="0" nodeType="withEffect">
                                      <p:stCondLst>
                                        <p:cond delay="6400"/>
                                      </p:stCondLst>
                                      <p:childTnLst>
                                        <p:set>
                                          <p:cBhvr>
                                            <p:cTn id="126" dur="1" fill="hold">
                                              <p:stCondLst>
                                                <p:cond delay="0"/>
                                              </p:stCondLst>
                                            </p:cTn>
                                            <p:tgtEl>
                                              <p:spTgt spid="29"/>
                                            </p:tgtEl>
                                            <p:attrNameLst>
                                              <p:attrName>style.visibility</p:attrName>
                                            </p:attrNameLst>
                                          </p:cBhvr>
                                          <p:to>
                                            <p:strVal val="visible"/>
                                          </p:to>
                                        </p:set>
                                        <p:anim calcmode="lin" valueType="num">
                                          <p:cBhvr additive="base">
                                            <p:cTn id="127" dur="600" fill="hold"/>
                                            <p:tgtEl>
                                              <p:spTgt spid="29"/>
                                            </p:tgtEl>
                                            <p:attrNameLst>
                                              <p:attrName>ppt_x</p:attrName>
                                            </p:attrNameLst>
                                          </p:cBhvr>
                                          <p:tavLst>
                                            <p:tav tm="0">
                                              <p:val>
                                                <p:strVal val="#ppt_x"/>
                                              </p:val>
                                            </p:tav>
                                            <p:tav tm="100000">
                                              <p:val>
                                                <p:strVal val="#ppt_x"/>
                                              </p:val>
                                            </p:tav>
                                          </p:tavLst>
                                        </p:anim>
                                        <p:anim calcmode="lin" valueType="num">
                                          <p:cBhvr additive="base">
                                            <p:cTn id="128" dur="6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P spid="14" grpId="0" animBg="1"/>
          <p:bldP spid="15" grpId="0" animBg="1"/>
          <p:bldP spid="18" grpId="0" animBg="1"/>
          <p:bldP spid="19" grpId="0" animBg="1"/>
          <p:bldP spid="26" grpId="0"/>
          <p:bldP spid="27" grpId="0"/>
          <p:bldP spid="28" grpId="0"/>
          <p:bldP spid="29" grpId="0"/>
          <p:bldP spid="30" grpId="0"/>
          <p:bldP spid="31" grpId="0"/>
          <p:bldP spid="32" grpId="0"/>
          <p:bldP spid="33" grpId="0"/>
          <p:bldP spid="22" grpId="0" animBg="1"/>
          <p:bldP spid="23" grpId="0" animBg="1"/>
          <p:bldP spid="24" grpId="0" animBg="1"/>
          <p:bldP spid="25" grpId="0" animBg="1"/>
          <p:bldP spid="34" grpId="0" bldLvl="0" animBg="1"/>
          <p:bldP spid="35" grpId="0" bldLvl="0" animBg="1"/>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直接连接符 34"/>
          <p:cNvCxnSpPr/>
          <p:nvPr/>
        </p:nvCxnSpPr>
        <p:spPr>
          <a:xfrm flipH="1">
            <a:off x="3121174" y="-165348"/>
            <a:ext cx="2901652" cy="2901652"/>
          </a:xfrm>
          <a:prstGeom prst="line">
            <a:avLst/>
          </a:prstGeom>
          <a:ln w="25400">
            <a:solidFill>
              <a:srgbClr val="F7BA3B"/>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615191" y="1330292"/>
            <a:ext cx="1005648" cy="1005648"/>
            <a:chOff x="4615191" y="1330292"/>
            <a:chExt cx="1005648" cy="1005648"/>
          </a:xfrm>
        </p:grpSpPr>
        <p:sp>
          <p:nvSpPr>
            <p:cNvPr id="29" name="椭圆 28"/>
            <p:cNvSpPr/>
            <p:nvPr/>
          </p:nvSpPr>
          <p:spPr>
            <a:xfrm>
              <a:off x="4615191" y="1330292"/>
              <a:ext cx="1005648" cy="1005648"/>
            </a:xfrm>
            <a:prstGeom prst="ellipse">
              <a:avLst/>
            </a:pr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sp>
          <p:nvSpPr>
            <p:cNvPr id="28" name="椭圆 27"/>
            <p:cNvSpPr/>
            <p:nvPr/>
          </p:nvSpPr>
          <p:spPr>
            <a:xfrm>
              <a:off x="4734911" y="1450012"/>
              <a:ext cx="766208" cy="766208"/>
            </a:xfrm>
            <a:prstGeom prst="ellipse">
              <a:avLst/>
            </a:prstGeom>
            <a:solidFill>
              <a:srgbClr val="F7BA3B"/>
            </a:solidFill>
            <a:ln>
              <a:noFill/>
            </a:ln>
            <a:effectLst>
              <a:outerShdw blurRad="152400" dist="50800" dir="2700000" algn="tl" rotWithShape="0">
                <a:prstClr val="black">
                  <a:alpha val="30000"/>
                </a:prstClr>
              </a:outerShdw>
              <a:softEdge rad="0"/>
            </a:effectLst>
            <a:scene3d>
              <a:camera prst="orthographicFront"/>
              <a:lightRig rig="threePt" dir="t">
                <a:rot lat="0" lon="0" rev="0"/>
              </a:lightRig>
            </a:scene3d>
            <a:sp3d prstMaterial="softEdge">
              <a:bevelT w="146050" h="31750"/>
              <a:bevelB w="0" h="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grpSp>
      <p:sp>
        <p:nvSpPr>
          <p:cNvPr id="37" name="Rectangle 5"/>
          <p:cNvSpPr>
            <a:spLocks noChangeArrowheads="1"/>
          </p:cNvSpPr>
          <p:nvPr/>
        </p:nvSpPr>
        <p:spPr bwMode="auto">
          <a:xfrm>
            <a:off x="3556000" y="3003004"/>
            <a:ext cx="2032000"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buFont typeface="Arial" panose="020B0604020202020204" pitchFamily="34" charset="0"/>
              <a:buNone/>
            </a:pPr>
            <a:r>
              <a:rPr lang="zh-CN" altLang="en-US" sz="4000" dirty="0">
                <a:solidFill>
                  <a:schemeClr val="bg1"/>
                </a:solidFill>
                <a:latin typeface="Arial" panose="020B0604020202020204" pitchFamily="34" charset="0"/>
                <a:ea typeface="微软雅黑" panose="020B0503020204020204" pitchFamily="34" charset="-122"/>
              </a:rPr>
              <a:t>感谢聆听</a:t>
            </a:r>
            <a:endParaRPr lang="zh-CN" altLang="en-US" sz="4000" dirty="0">
              <a:solidFill>
                <a:schemeClr val="bg1"/>
              </a:solidFill>
              <a:latin typeface="Arial" panose="020B0604020202020204" pitchFamily="34" charset="0"/>
              <a:ea typeface="微软雅黑" panose="020B0503020204020204" pitchFamily="34" charset="-122"/>
            </a:endParaRPr>
          </a:p>
        </p:txBody>
      </p:sp>
      <p:sp>
        <p:nvSpPr>
          <p:cNvPr id="39" name="Rectangle 7"/>
          <p:cNvSpPr>
            <a:spLocks noChangeArrowheads="1"/>
          </p:cNvSpPr>
          <p:nvPr/>
        </p:nvSpPr>
        <p:spPr bwMode="auto">
          <a:xfrm>
            <a:off x="3411876" y="3723084"/>
            <a:ext cx="2447290" cy="21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buFont typeface="Arial" panose="020B0604020202020204" pitchFamily="34" charset="0"/>
              <a:buNone/>
            </a:pPr>
            <a:r>
              <a:rPr lang="en-US" altLang="zh-CN" sz="1400" dirty="0">
                <a:solidFill>
                  <a:schemeClr val="bg1"/>
                </a:solidFill>
                <a:latin typeface="Arial" panose="020B0604020202020204" pitchFamily="34" charset="0"/>
              </a:rPr>
              <a:t>THANK YOU FOR LISTENING</a:t>
            </a:r>
            <a:endParaRPr lang="en-US" altLang="zh-CN" sz="1400" dirty="0">
              <a:solidFill>
                <a:schemeClr val="bg1"/>
              </a:solidFill>
              <a:latin typeface="Arial" panose="020B0604020202020204" pitchFamily="34" charset="0"/>
            </a:endParaRPr>
          </a:p>
        </p:txBody>
      </p:sp>
      <p:grpSp>
        <p:nvGrpSpPr>
          <p:cNvPr id="7" name="组合 6"/>
          <p:cNvGrpSpPr/>
          <p:nvPr/>
        </p:nvGrpSpPr>
        <p:grpSpPr>
          <a:xfrm>
            <a:off x="2402370" y="1330292"/>
            <a:ext cx="1005648" cy="1005648"/>
            <a:chOff x="2402370" y="1330292"/>
            <a:chExt cx="1005648" cy="1005648"/>
          </a:xfrm>
        </p:grpSpPr>
        <p:sp>
          <p:nvSpPr>
            <p:cNvPr id="12" name="椭圆 11"/>
            <p:cNvSpPr/>
            <p:nvPr/>
          </p:nvSpPr>
          <p:spPr>
            <a:xfrm>
              <a:off x="2402370" y="1330292"/>
              <a:ext cx="1005648" cy="1005648"/>
            </a:xfrm>
            <a:prstGeom prst="ellipse">
              <a:avLst/>
            </a:pr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sp>
          <p:nvSpPr>
            <p:cNvPr id="11" name="椭圆 10"/>
            <p:cNvSpPr/>
            <p:nvPr/>
          </p:nvSpPr>
          <p:spPr>
            <a:xfrm>
              <a:off x="2522090" y="1450012"/>
              <a:ext cx="766208" cy="766208"/>
            </a:xfrm>
            <a:prstGeom prst="ellipse">
              <a:avLst/>
            </a:prstGeom>
            <a:solidFill>
              <a:srgbClr val="2FB6A8"/>
            </a:solidFill>
            <a:ln>
              <a:noFill/>
            </a:ln>
            <a:effectLst>
              <a:outerShdw blurRad="152400" dist="50800" dir="2700000" algn="tl" rotWithShape="0">
                <a:prstClr val="black">
                  <a:alpha val="30000"/>
                </a:prstClr>
              </a:outerShdw>
              <a:softEdge rad="0"/>
            </a:effectLst>
            <a:scene3d>
              <a:camera prst="orthographicFront"/>
              <a:lightRig rig="threePt" dir="t">
                <a:rot lat="0" lon="0" rev="0"/>
              </a:lightRig>
            </a:scene3d>
            <a:sp3d prstMaterial="softEdge">
              <a:bevelT w="146050" h="31750"/>
              <a:bevelB w="0" h="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grpSp>
      <p:grpSp>
        <p:nvGrpSpPr>
          <p:cNvPr id="14" name="组合 13"/>
          <p:cNvGrpSpPr/>
          <p:nvPr/>
        </p:nvGrpSpPr>
        <p:grpSpPr>
          <a:xfrm>
            <a:off x="3508476" y="1330292"/>
            <a:ext cx="1005648" cy="1005648"/>
            <a:chOff x="3508476" y="1330292"/>
            <a:chExt cx="1005648" cy="1005648"/>
          </a:xfrm>
        </p:grpSpPr>
        <p:sp>
          <p:nvSpPr>
            <p:cNvPr id="26" name="椭圆 25"/>
            <p:cNvSpPr/>
            <p:nvPr/>
          </p:nvSpPr>
          <p:spPr>
            <a:xfrm>
              <a:off x="3508476" y="1330292"/>
              <a:ext cx="1005648" cy="1005648"/>
            </a:xfrm>
            <a:prstGeom prst="ellipse">
              <a:avLst/>
            </a:pr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sp>
          <p:nvSpPr>
            <p:cNvPr id="25" name="椭圆 24"/>
            <p:cNvSpPr/>
            <p:nvPr/>
          </p:nvSpPr>
          <p:spPr>
            <a:xfrm>
              <a:off x="3628196" y="1450012"/>
              <a:ext cx="766208" cy="766208"/>
            </a:xfrm>
            <a:prstGeom prst="ellipse">
              <a:avLst/>
            </a:prstGeom>
            <a:solidFill>
              <a:srgbClr val="ADD072"/>
            </a:solidFill>
            <a:ln>
              <a:noFill/>
            </a:ln>
            <a:effectLst>
              <a:outerShdw blurRad="152400" dist="50800" dir="2700000" algn="tl" rotWithShape="0">
                <a:prstClr val="black">
                  <a:alpha val="30000"/>
                </a:prstClr>
              </a:outerShdw>
              <a:softEdge rad="0"/>
            </a:effectLst>
            <a:scene3d>
              <a:camera prst="orthographicFront"/>
              <a:lightRig rig="threePt" dir="t">
                <a:rot lat="0" lon="0" rev="0"/>
              </a:lightRig>
            </a:scene3d>
            <a:sp3d prstMaterial="softEdge">
              <a:bevelT w="146050" h="31750"/>
              <a:bevelB w="0" h="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grpSp>
      <p:grpSp>
        <p:nvGrpSpPr>
          <p:cNvPr id="17" name="组合 16"/>
          <p:cNvGrpSpPr/>
          <p:nvPr/>
        </p:nvGrpSpPr>
        <p:grpSpPr>
          <a:xfrm>
            <a:off x="5728373" y="1330292"/>
            <a:ext cx="1005648" cy="1005648"/>
            <a:chOff x="5728373" y="1330292"/>
            <a:chExt cx="1005648" cy="1005648"/>
          </a:xfrm>
        </p:grpSpPr>
        <p:sp>
          <p:nvSpPr>
            <p:cNvPr id="32" name="椭圆 31"/>
            <p:cNvSpPr/>
            <p:nvPr/>
          </p:nvSpPr>
          <p:spPr>
            <a:xfrm>
              <a:off x="5728373" y="1330292"/>
              <a:ext cx="1005648" cy="1005648"/>
            </a:xfrm>
            <a:prstGeom prst="ellipse">
              <a:avLst/>
            </a:pr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sp>
          <p:nvSpPr>
            <p:cNvPr id="31" name="椭圆 30"/>
            <p:cNvSpPr/>
            <p:nvPr/>
          </p:nvSpPr>
          <p:spPr>
            <a:xfrm>
              <a:off x="5848093" y="1450012"/>
              <a:ext cx="766208" cy="766208"/>
            </a:xfrm>
            <a:prstGeom prst="ellipse">
              <a:avLst/>
            </a:prstGeom>
            <a:solidFill>
              <a:srgbClr val="DA634F"/>
            </a:solidFill>
            <a:ln>
              <a:noFill/>
            </a:ln>
            <a:effectLst>
              <a:outerShdw blurRad="152400" dist="50800" dir="2700000" algn="tl" rotWithShape="0">
                <a:prstClr val="black">
                  <a:alpha val="30000"/>
                </a:prstClr>
              </a:outerShdw>
              <a:softEdge rad="0"/>
            </a:effectLst>
            <a:scene3d>
              <a:camera prst="orthographicFront"/>
              <a:lightRig rig="threePt" dir="t">
                <a:rot lat="0" lon="0" rev="0"/>
              </a:lightRig>
            </a:scene3d>
            <a:sp3d prstMaterial="softEdge">
              <a:bevelT w="146050" h="31750"/>
              <a:bevelB w="0" h="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grpSp>
      <p:sp>
        <p:nvSpPr>
          <p:cNvPr id="15" name="TextBox 14"/>
          <p:cNvSpPr txBox="1"/>
          <p:nvPr/>
        </p:nvSpPr>
        <p:spPr>
          <a:xfrm>
            <a:off x="2715329" y="1479173"/>
            <a:ext cx="379730" cy="706755"/>
          </a:xfrm>
          <a:prstGeom prst="rect">
            <a:avLst/>
          </a:prstGeom>
          <a:noFill/>
        </p:spPr>
        <p:txBody>
          <a:bodyPr wrap="square" rtlCol="0">
            <a:spAutoFit/>
          </a:bodyPr>
          <a:lstStyle/>
          <a:p>
            <a:pPr algn="ctr"/>
            <a:r>
              <a:rPr lang="zh-CN" altLang="en-US" sz="4000" dirty="0">
                <a:solidFill>
                  <a:schemeClr val="bg1"/>
                </a:solidFill>
                <a:latin typeface="Impact" panose="020B0806030902050204" pitchFamily="34" charset="0"/>
              </a:rPr>
              <a:t>编</a:t>
            </a:r>
            <a:endParaRPr lang="zh-CN" altLang="en-US" sz="4000" dirty="0">
              <a:solidFill>
                <a:schemeClr val="bg1"/>
              </a:solidFill>
              <a:latin typeface="Impact" panose="020B0806030902050204" pitchFamily="34" charset="0"/>
            </a:endParaRPr>
          </a:p>
        </p:txBody>
      </p:sp>
      <p:sp>
        <p:nvSpPr>
          <p:cNvPr id="27" name="TextBox 26"/>
          <p:cNvSpPr txBox="1"/>
          <p:nvPr/>
        </p:nvSpPr>
        <p:spPr>
          <a:xfrm>
            <a:off x="3821435" y="1479173"/>
            <a:ext cx="379730" cy="706755"/>
          </a:xfrm>
          <a:prstGeom prst="rect">
            <a:avLst/>
          </a:prstGeom>
          <a:noFill/>
        </p:spPr>
        <p:txBody>
          <a:bodyPr wrap="square" rtlCol="0">
            <a:spAutoFit/>
          </a:bodyPr>
          <a:lstStyle/>
          <a:p>
            <a:pPr algn="ctr"/>
            <a:r>
              <a:rPr lang="zh-CN" altLang="en-US" sz="4000" dirty="0">
                <a:solidFill>
                  <a:schemeClr val="bg1"/>
                </a:solidFill>
                <a:latin typeface="Impact" panose="020B0806030902050204" pitchFamily="34" charset="0"/>
              </a:rPr>
              <a:t>译</a:t>
            </a:r>
            <a:endParaRPr lang="zh-CN" altLang="en-US" sz="4000" dirty="0">
              <a:solidFill>
                <a:schemeClr val="bg1"/>
              </a:solidFill>
              <a:latin typeface="Impact" panose="020B0806030902050204" pitchFamily="34" charset="0"/>
            </a:endParaRPr>
          </a:p>
        </p:txBody>
      </p:sp>
      <p:sp>
        <p:nvSpPr>
          <p:cNvPr id="30" name="TextBox 29"/>
          <p:cNvSpPr txBox="1"/>
          <p:nvPr/>
        </p:nvSpPr>
        <p:spPr>
          <a:xfrm>
            <a:off x="4928150" y="1479173"/>
            <a:ext cx="379730" cy="706755"/>
          </a:xfrm>
          <a:prstGeom prst="rect">
            <a:avLst/>
          </a:prstGeom>
          <a:noFill/>
        </p:spPr>
        <p:txBody>
          <a:bodyPr wrap="square" rtlCol="0">
            <a:spAutoFit/>
          </a:bodyPr>
          <a:lstStyle/>
          <a:p>
            <a:pPr algn="ctr"/>
            <a:r>
              <a:rPr lang="zh-CN" altLang="en-US" sz="4000" dirty="0">
                <a:solidFill>
                  <a:schemeClr val="bg1"/>
                </a:solidFill>
                <a:latin typeface="Impact" panose="020B0806030902050204" pitchFamily="34" charset="0"/>
              </a:rPr>
              <a:t>原</a:t>
            </a:r>
            <a:endParaRPr lang="zh-CN" altLang="en-US" sz="4000" dirty="0">
              <a:solidFill>
                <a:schemeClr val="bg1"/>
              </a:solidFill>
              <a:latin typeface="Impact" panose="020B0806030902050204" pitchFamily="34" charset="0"/>
            </a:endParaRPr>
          </a:p>
        </p:txBody>
      </p:sp>
      <p:sp>
        <p:nvSpPr>
          <p:cNvPr id="33" name="TextBox 32"/>
          <p:cNvSpPr txBox="1"/>
          <p:nvPr/>
        </p:nvSpPr>
        <p:spPr>
          <a:xfrm>
            <a:off x="6041332" y="1479173"/>
            <a:ext cx="379730" cy="706755"/>
          </a:xfrm>
          <a:prstGeom prst="rect">
            <a:avLst/>
          </a:prstGeom>
          <a:noFill/>
        </p:spPr>
        <p:txBody>
          <a:bodyPr wrap="square" rtlCol="0">
            <a:spAutoFit/>
          </a:bodyPr>
          <a:lstStyle/>
          <a:p>
            <a:pPr algn="ctr"/>
            <a:r>
              <a:rPr lang="zh-CN" altLang="en-US" sz="4000" dirty="0">
                <a:solidFill>
                  <a:schemeClr val="bg1"/>
                </a:solidFill>
                <a:latin typeface="Impact" panose="020B0806030902050204" pitchFamily="34" charset="0"/>
              </a:rPr>
              <a:t>理</a:t>
            </a:r>
            <a:endParaRPr lang="zh-CN" altLang="en-US" sz="4000" dirty="0">
              <a:solidFill>
                <a:schemeClr val="bg1"/>
              </a:solidFill>
              <a:latin typeface="Impact" panose="020B0806030902050204" pitchFamily="34" charset="0"/>
            </a:endParaRPr>
          </a:p>
        </p:txBody>
      </p:sp>
      <p:cxnSp>
        <p:nvCxnSpPr>
          <p:cNvPr id="6" name="直接连接符 5"/>
          <p:cNvCxnSpPr/>
          <p:nvPr/>
        </p:nvCxnSpPr>
        <p:spPr>
          <a:xfrm flipH="1">
            <a:off x="-324544" y="1490836"/>
            <a:ext cx="965026" cy="965026"/>
          </a:xfrm>
          <a:prstGeom prst="line">
            <a:avLst/>
          </a:prstGeom>
          <a:ln w="25400">
            <a:solidFill>
              <a:srgbClr val="2FB6A8"/>
            </a:solidFill>
            <a:headEnd type="triangle"/>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668344" y="-237356"/>
            <a:ext cx="1080120" cy="1080120"/>
          </a:xfrm>
          <a:prstGeom prst="line">
            <a:avLst/>
          </a:prstGeom>
          <a:ln w="25400">
            <a:solidFill>
              <a:srgbClr val="ADD07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20100" y="4033217"/>
            <a:ext cx="1728192" cy="1728192"/>
          </a:xfrm>
          <a:prstGeom prst="line">
            <a:avLst/>
          </a:prstGeom>
          <a:ln w="25400">
            <a:solidFill>
              <a:srgbClr val="F7BA3B"/>
            </a:solidFill>
            <a:headEnd type="triangle"/>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7596336" y="1130796"/>
            <a:ext cx="1979712" cy="1979712"/>
          </a:xfrm>
          <a:prstGeom prst="line">
            <a:avLst/>
          </a:prstGeom>
          <a:ln w="25400">
            <a:solidFill>
              <a:srgbClr val="DA634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6948264" y="3795092"/>
            <a:ext cx="1656184" cy="1656184"/>
          </a:xfrm>
          <a:prstGeom prst="line">
            <a:avLst/>
          </a:prstGeom>
          <a:ln w="25400">
            <a:solidFill>
              <a:srgbClr val="2FB6A8"/>
            </a:solidFill>
            <a:headEnd type="triangle"/>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5292080" y="4659188"/>
            <a:ext cx="767730" cy="767730"/>
          </a:xfrm>
          <a:prstGeom prst="line">
            <a:avLst/>
          </a:prstGeom>
          <a:ln w="25400">
            <a:solidFill>
              <a:srgbClr val="DA634F"/>
            </a:solidFill>
            <a:headEnd type="triangle"/>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1187624" y="-597396"/>
            <a:ext cx="1541092" cy="1541090"/>
          </a:xfrm>
          <a:prstGeom prst="line">
            <a:avLst/>
          </a:prstGeom>
          <a:ln w="25400">
            <a:solidFill>
              <a:srgbClr val="2FB6A8"/>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899592" y="2354263"/>
            <a:ext cx="720080" cy="720080"/>
          </a:xfrm>
          <a:prstGeom prst="line">
            <a:avLst/>
          </a:prstGeom>
          <a:ln w="25400">
            <a:solidFill>
              <a:srgbClr val="ADD072"/>
            </a:solidFill>
            <a:head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60000">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14:bounceEnd="60000">
                                          <p:cBhvr additive="base">
                                            <p:cTn id="7" dur="750" fill="hold"/>
                                            <p:tgtEl>
                                              <p:spTgt spid="54"/>
                                            </p:tgtEl>
                                            <p:attrNameLst>
                                              <p:attrName>ppt_x</p:attrName>
                                            </p:attrNameLst>
                                          </p:cBhvr>
                                          <p:tavLst>
                                            <p:tav tm="0">
                                              <p:val>
                                                <p:strVal val="#ppt_x"/>
                                              </p:val>
                                            </p:tav>
                                            <p:tav tm="100000">
                                              <p:val>
                                                <p:strVal val="#ppt_x"/>
                                              </p:val>
                                            </p:tav>
                                          </p:tavLst>
                                        </p:anim>
                                        <p:anim calcmode="lin" valueType="num" p14:bounceEnd="60000">
                                          <p:cBhvr additive="base">
                                            <p:cTn id="8" dur="750" fill="hold"/>
                                            <p:tgtEl>
                                              <p:spTgt spid="5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60000">
                                      <p:stCondLst>
                                        <p:cond delay="100"/>
                                      </p:stCondLst>
                                      <p:childTnLst>
                                        <p:set>
                                          <p:cBhvr>
                                            <p:cTn id="10" dur="1" fill="hold">
                                              <p:stCondLst>
                                                <p:cond delay="0"/>
                                              </p:stCondLst>
                                            </p:cTn>
                                            <p:tgtEl>
                                              <p:spTgt spid="35"/>
                                            </p:tgtEl>
                                            <p:attrNameLst>
                                              <p:attrName>style.visibility</p:attrName>
                                            </p:attrNameLst>
                                          </p:cBhvr>
                                          <p:to>
                                            <p:strVal val="visible"/>
                                          </p:to>
                                        </p:set>
                                        <p:anim calcmode="lin" valueType="num" p14:bounceEnd="60000">
                                          <p:cBhvr additive="base">
                                            <p:cTn id="11" dur="750" fill="hold"/>
                                            <p:tgtEl>
                                              <p:spTgt spid="35"/>
                                            </p:tgtEl>
                                            <p:attrNameLst>
                                              <p:attrName>ppt_x</p:attrName>
                                            </p:attrNameLst>
                                          </p:cBhvr>
                                          <p:tavLst>
                                            <p:tav tm="0">
                                              <p:val>
                                                <p:strVal val="#ppt_x"/>
                                              </p:val>
                                            </p:tav>
                                            <p:tav tm="100000">
                                              <p:val>
                                                <p:strVal val="#ppt_x"/>
                                              </p:val>
                                            </p:tav>
                                          </p:tavLst>
                                        </p:anim>
                                        <p:anim calcmode="lin" valueType="num" p14:bounceEnd="60000">
                                          <p:cBhvr additive="base">
                                            <p:cTn id="12" dur="750" fill="hold"/>
                                            <p:tgtEl>
                                              <p:spTgt spid="35"/>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14:presetBounceEnd="60000">
                                      <p:stCondLst>
                                        <p:cond delay="200"/>
                                      </p:stCondLst>
                                      <p:childTnLst>
                                        <p:set>
                                          <p:cBhvr>
                                            <p:cTn id="14" dur="1" fill="hold">
                                              <p:stCondLst>
                                                <p:cond delay="0"/>
                                              </p:stCondLst>
                                            </p:cTn>
                                            <p:tgtEl>
                                              <p:spTgt spid="34"/>
                                            </p:tgtEl>
                                            <p:attrNameLst>
                                              <p:attrName>style.visibility</p:attrName>
                                            </p:attrNameLst>
                                          </p:cBhvr>
                                          <p:to>
                                            <p:strVal val="visible"/>
                                          </p:to>
                                        </p:set>
                                        <p:anim calcmode="lin" valueType="num" p14:bounceEnd="60000">
                                          <p:cBhvr additive="base">
                                            <p:cTn id="15" dur="750" fill="hold"/>
                                            <p:tgtEl>
                                              <p:spTgt spid="34"/>
                                            </p:tgtEl>
                                            <p:attrNameLst>
                                              <p:attrName>ppt_x</p:attrName>
                                            </p:attrNameLst>
                                          </p:cBhvr>
                                          <p:tavLst>
                                            <p:tav tm="0">
                                              <p:val>
                                                <p:strVal val="#ppt_x"/>
                                              </p:val>
                                            </p:tav>
                                            <p:tav tm="100000">
                                              <p:val>
                                                <p:strVal val="#ppt_x"/>
                                              </p:val>
                                            </p:tav>
                                          </p:tavLst>
                                        </p:anim>
                                        <p:anim calcmode="lin" valueType="num" p14:bounceEnd="60000">
                                          <p:cBhvr additive="base">
                                            <p:cTn id="16" dur="750" fill="hold"/>
                                            <p:tgtEl>
                                              <p:spTgt spid="34"/>
                                            </p:tgtEl>
                                            <p:attrNameLst>
                                              <p:attrName>ppt_y</p:attrName>
                                            </p:attrNameLst>
                                          </p:cBhvr>
                                          <p:tavLst>
                                            <p:tav tm="0">
                                              <p:val>
                                                <p:strVal val="0-#ppt_h/2"/>
                                              </p:val>
                                            </p:tav>
                                            <p:tav tm="100000">
                                              <p:val>
                                                <p:strVal val="#ppt_y"/>
                                              </p:val>
                                            </p:tav>
                                          </p:tavLst>
                                        </p:anim>
                                      </p:childTnLst>
                                    </p:cTn>
                                  </p:par>
                                  <p:par>
                                    <p:cTn id="17" presetID="2" presetClass="entr" presetSubtype="3" fill="hold" nodeType="withEffect" p14:presetBounceEnd="60000">
                                      <p:stCondLst>
                                        <p:cond delay="300"/>
                                      </p:stCondLst>
                                      <p:childTnLst>
                                        <p:set>
                                          <p:cBhvr>
                                            <p:cTn id="18" dur="1" fill="hold">
                                              <p:stCondLst>
                                                <p:cond delay="0"/>
                                              </p:stCondLst>
                                            </p:cTn>
                                            <p:tgtEl>
                                              <p:spTgt spid="42"/>
                                            </p:tgtEl>
                                            <p:attrNameLst>
                                              <p:attrName>style.visibility</p:attrName>
                                            </p:attrNameLst>
                                          </p:cBhvr>
                                          <p:to>
                                            <p:strVal val="visible"/>
                                          </p:to>
                                        </p:set>
                                        <p:anim calcmode="lin" valueType="num" p14:bounceEnd="60000">
                                          <p:cBhvr additive="base">
                                            <p:cTn id="19" dur="750" fill="hold"/>
                                            <p:tgtEl>
                                              <p:spTgt spid="42"/>
                                            </p:tgtEl>
                                            <p:attrNameLst>
                                              <p:attrName>ppt_x</p:attrName>
                                            </p:attrNameLst>
                                          </p:cBhvr>
                                          <p:tavLst>
                                            <p:tav tm="0">
                                              <p:val>
                                                <p:strVal val="1+#ppt_w/2"/>
                                              </p:val>
                                            </p:tav>
                                            <p:tav tm="100000">
                                              <p:val>
                                                <p:strVal val="#ppt_x"/>
                                              </p:val>
                                            </p:tav>
                                          </p:tavLst>
                                        </p:anim>
                                        <p:anim calcmode="lin" valueType="num" p14:bounceEnd="60000">
                                          <p:cBhvr additive="base">
                                            <p:cTn id="20" dur="750" fill="hold"/>
                                            <p:tgtEl>
                                              <p:spTgt spid="42"/>
                                            </p:tgtEl>
                                            <p:attrNameLst>
                                              <p:attrName>ppt_y</p:attrName>
                                            </p:attrNameLst>
                                          </p:cBhvr>
                                          <p:tavLst>
                                            <p:tav tm="0">
                                              <p:val>
                                                <p:strVal val="0-#ppt_h/2"/>
                                              </p:val>
                                            </p:tav>
                                            <p:tav tm="100000">
                                              <p:val>
                                                <p:strVal val="#ppt_y"/>
                                              </p:val>
                                            </p:tav>
                                          </p:tavLst>
                                        </p:anim>
                                      </p:childTnLst>
                                    </p:cTn>
                                  </p:par>
                                  <p:par>
                                    <p:cTn id="21" presetID="2" presetClass="entr" presetSubtype="4" fill="hold" nodeType="withEffect" p14:presetBounceEnd="60000">
                                      <p:stCondLst>
                                        <p:cond delay="400"/>
                                      </p:stCondLst>
                                      <p:childTnLst>
                                        <p:set>
                                          <p:cBhvr>
                                            <p:cTn id="22" dur="1" fill="hold">
                                              <p:stCondLst>
                                                <p:cond delay="0"/>
                                              </p:stCondLst>
                                            </p:cTn>
                                            <p:tgtEl>
                                              <p:spTgt spid="49"/>
                                            </p:tgtEl>
                                            <p:attrNameLst>
                                              <p:attrName>style.visibility</p:attrName>
                                            </p:attrNameLst>
                                          </p:cBhvr>
                                          <p:to>
                                            <p:strVal val="visible"/>
                                          </p:to>
                                        </p:set>
                                        <p:anim calcmode="lin" valueType="num" p14:bounceEnd="60000">
                                          <p:cBhvr additive="base">
                                            <p:cTn id="23" dur="750" fill="hold"/>
                                            <p:tgtEl>
                                              <p:spTgt spid="49"/>
                                            </p:tgtEl>
                                            <p:attrNameLst>
                                              <p:attrName>ppt_x</p:attrName>
                                            </p:attrNameLst>
                                          </p:cBhvr>
                                          <p:tavLst>
                                            <p:tav tm="0">
                                              <p:val>
                                                <p:strVal val="#ppt_x"/>
                                              </p:val>
                                            </p:tav>
                                            <p:tav tm="100000">
                                              <p:val>
                                                <p:strVal val="#ppt_x"/>
                                              </p:val>
                                            </p:tav>
                                          </p:tavLst>
                                        </p:anim>
                                        <p:anim calcmode="lin" valueType="num" p14:bounceEnd="60000">
                                          <p:cBhvr additive="base">
                                            <p:cTn id="24" dur="750" fill="hold"/>
                                            <p:tgtEl>
                                              <p:spTgt spid="4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14:presetBounceEnd="60000">
                                      <p:stCondLst>
                                        <p:cond delay="300"/>
                                      </p:stCondLst>
                                      <p:childTnLst>
                                        <p:set>
                                          <p:cBhvr>
                                            <p:cTn id="26" dur="1" fill="hold">
                                              <p:stCondLst>
                                                <p:cond delay="0"/>
                                              </p:stCondLst>
                                            </p:cTn>
                                            <p:tgtEl>
                                              <p:spTgt spid="43"/>
                                            </p:tgtEl>
                                            <p:attrNameLst>
                                              <p:attrName>style.visibility</p:attrName>
                                            </p:attrNameLst>
                                          </p:cBhvr>
                                          <p:to>
                                            <p:strVal val="visible"/>
                                          </p:to>
                                        </p:set>
                                        <p:anim calcmode="lin" valueType="num" p14:bounceEnd="60000">
                                          <p:cBhvr additive="base">
                                            <p:cTn id="27" dur="750" fill="hold"/>
                                            <p:tgtEl>
                                              <p:spTgt spid="43"/>
                                            </p:tgtEl>
                                            <p:attrNameLst>
                                              <p:attrName>ppt_x</p:attrName>
                                            </p:attrNameLst>
                                          </p:cBhvr>
                                          <p:tavLst>
                                            <p:tav tm="0">
                                              <p:val>
                                                <p:strVal val="#ppt_x"/>
                                              </p:val>
                                            </p:tav>
                                            <p:tav tm="100000">
                                              <p:val>
                                                <p:strVal val="#ppt_x"/>
                                              </p:val>
                                            </p:tav>
                                          </p:tavLst>
                                        </p:anim>
                                        <p:anim calcmode="lin" valueType="num" p14:bounceEnd="60000">
                                          <p:cBhvr additive="base">
                                            <p:cTn id="28" dur="750" fill="hold"/>
                                            <p:tgtEl>
                                              <p:spTgt spid="4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14:presetBounceEnd="60000">
                                      <p:stCondLst>
                                        <p:cond delay="200"/>
                                      </p:stCondLst>
                                      <p:childTnLst>
                                        <p:set>
                                          <p:cBhvr>
                                            <p:cTn id="30" dur="1" fill="hold">
                                              <p:stCondLst>
                                                <p:cond delay="0"/>
                                              </p:stCondLst>
                                            </p:cTn>
                                            <p:tgtEl>
                                              <p:spTgt spid="36"/>
                                            </p:tgtEl>
                                            <p:attrNameLst>
                                              <p:attrName>style.visibility</p:attrName>
                                            </p:attrNameLst>
                                          </p:cBhvr>
                                          <p:to>
                                            <p:strVal val="visible"/>
                                          </p:to>
                                        </p:set>
                                        <p:anim calcmode="lin" valueType="num" p14:bounceEnd="60000">
                                          <p:cBhvr additive="base">
                                            <p:cTn id="31" dur="750" fill="hold"/>
                                            <p:tgtEl>
                                              <p:spTgt spid="36"/>
                                            </p:tgtEl>
                                            <p:attrNameLst>
                                              <p:attrName>ppt_x</p:attrName>
                                            </p:attrNameLst>
                                          </p:cBhvr>
                                          <p:tavLst>
                                            <p:tav tm="0">
                                              <p:val>
                                                <p:strVal val="#ppt_x"/>
                                              </p:val>
                                            </p:tav>
                                            <p:tav tm="100000">
                                              <p:val>
                                                <p:strVal val="#ppt_x"/>
                                              </p:val>
                                            </p:tav>
                                          </p:tavLst>
                                        </p:anim>
                                        <p:anim calcmode="lin" valueType="num" p14:bounceEnd="60000">
                                          <p:cBhvr additive="base">
                                            <p:cTn id="32" dur="750" fill="hold"/>
                                            <p:tgtEl>
                                              <p:spTgt spid="36"/>
                                            </p:tgtEl>
                                            <p:attrNameLst>
                                              <p:attrName>ppt_y</p:attrName>
                                            </p:attrNameLst>
                                          </p:cBhvr>
                                          <p:tavLst>
                                            <p:tav tm="0">
                                              <p:val>
                                                <p:strVal val="1+#ppt_h/2"/>
                                              </p:val>
                                            </p:tav>
                                            <p:tav tm="100000">
                                              <p:val>
                                                <p:strVal val="#ppt_y"/>
                                              </p:val>
                                            </p:tav>
                                          </p:tavLst>
                                        </p:anim>
                                      </p:childTnLst>
                                    </p:cTn>
                                  </p:par>
                                  <p:par>
                                    <p:cTn id="33" presetID="2" presetClass="entr" presetSubtype="12" fill="hold" nodeType="withEffect" p14:presetBounceEnd="60000">
                                      <p:stCondLst>
                                        <p:cond delay="100"/>
                                      </p:stCondLst>
                                      <p:childTnLst>
                                        <p:set>
                                          <p:cBhvr>
                                            <p:cTn id="34" dur="1" fill="hold">
                                              <p:stCondLst>
                                                <p:cond delay="0"/>
                                              </p:stCondLst>
                                            </p:cTn>
                                            <p:tgtEl>
                                              <p:spTgt spid="60"/>
                                            </p:tgtEl>
                                            <p:attrNameLst>
                                              <p:attrName>style.visibility</p:attrName>
                                            </p:attrNameLst>
                                          </p:cBhvr>
                                          <p:to>
                                            <p:strVal val="visible"/>
                                          </p:to>
                                        </p:set>
                                        <p:anim calcmode="lin" valueType="num" p14:bounceEnd="60000">
                                          <p:cBhvr additive="base">
                                            <p:cTn id="35" dur="750" fill="hold"/>
                                            <p:tgtEl>
                                              <p:spTgt spid="60"/>
                                            </p:tgtEl>
                                            <p:attrNameLst>
                                              <p:attrName>ppt_x</p:attrName>
                                            </p:attrNameLst>
                                          </p:cBhvr>
                                          <p:tavLst>
                                            <p:tav tm="0">
                                              <p:val>
                                                <p:strVal val="0-#ppt_w/2"/>
                                              </p:val>
                                            </p:tav>
                                            <p:tav tm="100000">
                                              <p:val>
                                                <p:strVal val="#ppt_x"/>
                                              </p:val>
                                            </p:tav>
                                          </p:tavLst>
                                        </p:anim>
                                        <p:anim calcmode="lin" valueType="num" p14:bounceEnd="60000">
                                          <p:cBhvr additive="base">
                                            <p:cTn id="36" dur="750" fill="hold"/>
                                            <p:tgtEl>
                                              <p:spTgt spid="60"/>
                                            </p:tgtEl>
                                            <p:attrNameLst>
                                              <p:attrName>ppt_y</p:attrName>
                                            </p:attrNameLst>
                                          </p:cBhvr>
                                          <p:tavLst>
                                            <p:tav tm="0">
                                              <p:val>
                                                <p:strVal val="1+#ppt_h/2"/>
                                              </p:val>
                                            </p:tav>
                                            <p:tav tm="100000">
                                              <p:val>
                                                <p:strVal val="#ppt_y"/>
                                              </p:val>
                                            </p:tav>
                                          </p:tavLst>
                                        </p:anim>
                                      </p:childTnLst>
                                    </p:cTn>
                                  </p:par>
                                  <p:par>
                                    <p:cTn id="37" presetID="2" presetClass="entr" presetSubtype="12" fill="hold" nodeType="withEffect" p14:presetBounceEnd="60000">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14:bounceEnd="60000">
                                          <p:cBhvr additive="base">
                                            <p:cTn id="39" dur="750" fill="hold"/>
                                            <p:tgtEl>
                                              <p:spTgt spid="6"/>
                                            </p:tgtEl>
                                            <p:attrNameLst>
                                              <p:attrName>ppt_x</p:attrName>
                                            </p:attrNameLst>
                                          </p:cBhvr>
                                          <p:tavLst>
                                            <p:tav tm="0">
                                              <p:val>
                                                <p:strVal val="0-#ppt_w/2"/>
                                              </p:val>
                                            </p:tav>
                                            <p:tav tm="100000">
                                              <p:val>
                                                <p:strVal val="#ppt_x"/>
                                              </p:val>
                                            </p:tav>
                                          </p:tavLst>
                                        </p:anim>
                                        <p:anim calcmode="lin" valueType="num" p14:bounceEnd="60000">
                                          <p:cBhvr additive="base">
                                            <p:cTn id="40" dur="750" fill="hold"/>
                                            <p:tgtEl>
                                              <p:spTgt spid="6"/>
                                            </p:tgtEl>
                                            <p:attrNameLst>
                                              <p:attrName>ppt_y</p:attrName>
                                            </p:attrNameLst>
                                          </p:cBhvr>
                                          <p:tavLst>
                                            <p:tav tm="0">
                                              <p:val>
                                                <p:strVal val="1+#ppt_h/2"/>
                                              </p:val>
                                            </p:tav>
                                            <p:tav tm="100000">
                                              <p:val>
                                                <p:strVal val="#ppt_y"/>
                                              </p:val>
                                            </p:tav>
                                          </p:tavLst>
                                        </p:anim>
                                      </p:childTnLst>
                                    </p:cTn>
                                  </p:par>
                                  <p:par>
                                    <p:cTn id="41" presetID="2" presetClass="entr" presetSubtype="1" fill="hold" nodeType="withEffect" p14:presetBounceEnd="81000">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14:bounceEnd="81000">
                                          <p:cBhvr additive="base">
                                            <p:cTn id="43" dur="1000" fill="hold"/>
                                            <p:tgtEl>
                                              <p:spTgt spid="7"/>
                                            </p:tgtEl>
                                            <p:attrNameLst>
                                              <p:attrName>ppt_x</p:attrName>
                                            </p:attrNameLst>
                                          </p:cBhvr>
                                          <p:tavLst>
                                            <p:tav tm="0">
                                              <p:val>
                                                <p:strVal val="#ppt_x"/>
                                              </p:val>
                                            </p:tav>
                                            <p:tav tm="100000">
                                              <p:val>
                                                <p:strVal val="#ppt_x"/>
                                              </p:val>
                                            </p:tav>
                                          </p:tavLst>
                                        </p:anim>
                                        <p:anim calcmode="lin" valueType="num" p14:bounceEnd="81000">
                                          <p:cBhvr additive="base">
                                            <p:cTn id="44" dur="1000" fill="hold"/>
                                            <p:tgtEl>
                                              <p:spTgt spid="7"/>
                                            </p:tgtEl>
                                            <p:attrNameLst>
                                              <p:attrName>ppt_y</p:attrName>
                                            </p:attrNameLst>
                                          </p:cBhvr>
                                          <p:tavLst>
                                            <p:tav tm="0">
                                              <p:val>
                                                <p:strVal val="0-#ppt_h/2"/>
                                              </p:val>
                                            </p:tav>
                                            <p:tav tm="100000">
                                              <p:val>
                                                <p:strVal val="#ppt_y"/>
                                              </p:val>
                                            </p:tav>
                                          </p:tavLst>
                                        </p:anim>
                                      </p:childTnLst>
                                    </p:cTn>
                                  </p:par>
                                  <p:par>
                                    <p:cTn id="45" presetID="2" presetClass="entr" presetSubtype="1" fill="hold" nodeType="withEffect" p14:presetBounceEnd="81000">
                                      <p:stCondLst>
                                        <p:cond delay="100"/>
                                      </p:stCondLst>
                                      <p:childTnLst>
                                        <p:set>
                                          <p:cBhvr>
                                            <p:cTn id="46" dur="1" fill="hold">
                                              <p:stCondLst>
                                                <p:cond delay="0"/>
                                              </p:stCondLst>
                                            </p:cTn>
                                            <p:tgtEl>
                                              <p:spTgt spid="14"/>
                                            </p:tgtEl>
                                            <p:attrNameLst>
                                              <p:attrName>style.visibility</p:attrName>
                                            </p:attrNameLst>
                                          </p:cBhvr>
                                          <p:to>
                                            <p:strVal val="visible"/>
                                          </p:to>
                                        </p:set>
                                        <p:anim calcmode="lin" valueType="num" p14:bounceEnd="81000">
                                          <p:cBhvr additive="base">
                                            <p:cTn id="47" dur="1000" fill="hold"/>
                                            <p:tgtEl>
                                              <p:spTgt spid="14"/>
                                            </p:tgtEl>
                                            <p:attrNameLst>
                                              <p:attrName>ppt_x</p:attrName>
                                            </p:attrNameLst>
                                          </p:cBhvr>
                                          <p:tavLst>
                                            <p:tav tm="0">
                                              <p:val>
                                                <p:strVal val="#ppt_x"/>
                                              </p:val>
                                            </p:tav>
                                            <p:tav tm="100000">
                                              <p:val>
                                                <p:strVal val="#ppt_x"/>
                                              </p:val>
                                            </p:tav>
                                          </p:tavLst>
                                        </p:anim>
                                        <p:anim calcmode="lin" valueType="num" p14:bounceEnd="81000">
                                          <p:cBhvr additive="base">
                                            <p:cTn id="48" dur="10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1" fill="hold" nodeType="withEffect" p14:presetBounceEnd="81000">
                                      <p:stCondLst>
                                        <p:cond delay="200"/>
                                      </p:stCondLst>
                                      <p:childTnLst>
                                        <p:set>
                                          <p:cBhvr>
                                            <p:cTn id="50" dur="1" fill="hold">
                                              <p:stCondLst>
                                                <p:cond delay="0"/>
                                              </p:stCondLst>
                                            </p:cTn>
                                            <p:tgtEl>
                                              <p:spTgt spid="16"/>
                                            </p:tgtEl>
                                            <p:attrNameLst>
                                              <p:attrName>style.visibility</p:attrName>
                                            </p:attrNameLst>
                                          </p:cBhvr>
                                          <p:to>
                                            <p:strVal val="visible"/>
                                          </p:to>
                                        </p:set>
                                        <p:anim calcmode="lin" valueType="num" p14:bounceEnd="81000">
                                          <p:cBhvr additive="base">
                                            <p:cTn id="51" dur="1000" fill="hold"/>
                                            <p:tgtEl>
                                              <p:spTgt spid="16"/>
                                            </p:tgtEl>
                                            <p:attrNameLst>
                                              <p:attrName>ppt_x</p:attrName>
                                            </p:attrNameLst>
                                          </p:cBhvr>
                                          <p:tavLst>
                                            <p:tav tm="0">
                                              <p:val>
                                                <p:strVal val="#ppt_x"/>
                                              </p:val>
                                            </p:tav>
                                            <p:tav tm="100000">
                                              <p:val>
                                                <p:strVal val="#ppt_x"/>
                                              </p:val>
                                            </p:tav>
                                          </p:tavLst>
                                        </p:anim>
                                        <p:anim calcmode="lin" valueType="num" p14:bounceEnd="81000">
                                          <p:cBhvr additive="base">
                                            <p:cTn id="52" dur="1000" fill="hold"/>
                                            <p:tgtEl>
                                              <p:spTgt spid="16"/>
                                            </p:tgtEl>
                                            <p:attrNameLst>
                                              <p:attrName>ppt_y</p:attrName>
                                            </p:attrNameLst>
                                          </p:cBhvr>
                                          <p:tavLst>
                                            <p:tav tm="0">
                                              <p:val>
                                                <p:strVal val="0-#ppt_h/2"/>
                                              </p:val>
                                            </p:tav>
                                            <p:tav tm="100000">
                                              <p:val>
                                                <p:strVal val="#ppt_y"/>
                                              </p:val>
                                            </p:tav>
                                          </p:tavLst>
                                        </p:anim>
                                      </p:childTnLst>
                                    </p:cTn>
                                  </p:par>
                                  <p:par>
                                    <p:cTn id="53" presetID="2" presetClass="entr" presetSubtype="1" fill="hold" nodeType="withEffect" p14:presetBounceEnd="81000">
                                      <p:stCondLst>
                                        <p:cond delay="300"/>
                                      </p:stCondLst>
                                      <p:childTnLst>
                                        <p:set>
                                          <p:cBhvr>
                                            <p:cTn id="54" dur="1" fill="hold">
                                              <p:stCondLst>
                                                <p:cond delay="0"/>
                                              </p:stCondLst>
                                            </p:cTn>
                                            <p:tgtEl>
                                              <p:spTgt spid="17"/>
                                            </p:tgtEl>
                                            <p:attrNameLst>
                                              <p:attrName>style.visibility</p:attrName>
                                            </p:attrNameLst>
                                          </p:cBhvr>
                                          <p:to>
                                            <p:strVal val="visible"/>
                                          </p:to>
                                        </p:set>
                                        <p:anim calcmode="lin" valueType="num" p14:bounceEnd="81000">
                                          <p:cBhvr additive="base">
                                            <p:cTn id="55" dur="1000" fill="hold"/>
                                            <p:tgtEl>
                                              <p:spTgt spid="17"/>
                                            </p:tgtEl>
                                            <p:attrNameLst>
                                              <p:attrName>ppt_x</p:attrName>
                                            </p:attrNameLst>
                                          </p:cBhvr>
                                          <p:tavLst>
                                            <p:tav tm="0">
                                              <p:val>
                                                <p:strVal val="#ppt_x"/>
                                              </p:val>
                                            </p:tav>
                                            <p:tav tm="100000">
                                              <p:val>
                                                <p:strVal val="#ppt_x"/>
                                              </p:val>
                                            </p:tav>
                                          </p:tavLst>
                                        </p:anim>
                                        <p:anim calcmode="lin" valueType="num" p14:bounceEnd="81000">
                                          <p:cBhvr additive="base">
                                            <p:cTn id="56" dur="1000" fill="hold"/>
                                            <p:tgtEl>
                                              <p:spTgt spid="17"/>
                                            </p:tgtEl>
                                            <p:attrNameLst>
                                              <p:attrName>ppt_y</p:attrName>
                                            </p:attrNameLst>
                                          </p:cBhvr>
                                          <p:tavLst>
                                            <p:tav tm="0">
                                              <p:val>
                                                <p:strVal val="0-#ppt_h/2"/>
                                              </p:val>
                                            </p:tav>
                                            <p:tav tm="100000">
                                              <p:val>
                                                <p:strVal val="#ppt_y"/>
                                              </p:val>
                                            </p:tav>
                                          </p:tavLst>
                                        </p:anim>
                                      </p:childTnLst>
                                    </p:cTn>
                                  </p:par>
                                  <p:par>
                                    <p:cTn id="57" presetID="45" presetClass="entr" presetSubtype="0" fill="hold" grpId="0" nodeType="withEffect">
                                      <p:stCondLst>
                                        <p:cond delay="50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ppt_w</p:attrName>
                                            </p:attrNameLst>
                                          </p:cBhvr>
                                          <p:tavLst>
                                            <p:tav tm="0" fmla="#ppt_w*sin(2.5*pi*$)">
                                              <p:val>
                                                <p:fltVal val="0"/>
                                              </p:val>
                                            </p:tav>
                                            <p:tav tm="100000">
                                              <p:val>
                                                <p:fltVal val="1"/>
                                              </p:val>
                                            </p:tav>
                                          </p:tavLst>
                                        </p:anim>
                                        <p:anim calcmode="lin" valueType="num">
                                          <p:cBhvr>
                                            <p:cTn id="61" dur="1000" fill="hold"/>
                                            <p:tgtEl>
                                              <p:spTgt spid="15"/>
                                            </p:tgtEl>
                                            <p:attrNameLst>
                                              <p:attrName>ppt_h</p:attrName>
                                            </p:attrNameLst>
                                          </p:cBhvr>
                                          <p:tavLst>
                                            <p:tav tm="0">
                                              <p:val>
                                                <p:strVal val="#ppt_h"/>
                                              </p:val>
                                            </p:tav>
                                            <p:tav tm="100000">
                                              <p:val>
                                                <p:strVal val="#ppt_h"/>
                                              </p:val>
                                            </p:tav>
                                          </p:tavLst>
                                        </p:anim>
                                      </p:childTnLst>
                                    </p:cTn>
                                  </p:par>
                                  <p:par>
                                    <p:cTn id="62" presetID="45" presetClass="entr" presetSubtype="0" fill="hold" grpId="0" nodeType="withEffect">
                                      <p:stCondLst>
                                        <p:cond delay="60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1000"/>
                                            <p:tgtEl>
                                              <p:spTgt spid="27"/>
                                            </p:tgtEl>
                                          </p:cBhvr>
                                        </p:animEffect>
                                        <p:anim calcmode="lin" valueType="num">
                                          <p:cBhvr>
                                            <p:cTn id="65" dur="1000" fill="hold"/>
                                            <p:tgtEl>
                                              <p:spTgt spid="27"/>
                                            </p:tgtEl>
                                            <p:attrNameLst>
                                              <p:attrName>ppt_w</p:attrName>
                                            </p:attrNameLst>
                                          </p:cBhvr>
                                          <p:tavLst>
                                            <p:tav tm="0" fmla="#ppt_w*sin(2.5*pi*$)">
                                              <p:val>
                                                <p:fltVal val="0"/>
                                              </p:val>
                                            </p:tav>
                                            <p:tav tm="100000">
                                              <p:val>
                                                <p:fltVal val="1"/>
                                              </p:val>
                                            </p:tav>
                                          </p:tavLst>
                                        </p:anim>
                                        <p:anim calcmode="lin" valueType="num">
                                          <p:cBhvr>
                                            <p:cTn id="66" dur="1000" fill="hold"/>
                                            <p:tgtEl>
                                              <p:spTgt spid="27"/>
                                            </p:tgtEl>
                                            <p:attrNameLst>
                                              <p:attrName>ppt_h</p:attrName>
                                            </p:attrNameLst>
                                          </p:cBhvr>
                                          <p:tavLst>
                                            <p:tav tm="0">
                                              <p:val>
                                                <p:strVal val="#ppt_h"/>
                                              </p:val>
                                            </p:tav>
                                            <p:tav tm="100000">
                                              <p:val>
                                                <p:strVal val="#ppt_h"/>
                                              </p:val>
                                            </p:tav>
                                          </p:tavLst>
                                        </p:anim>
                                      </p:childTnLst>
                                    </p:cTn>
                                  </p:par>
                                  <p:par>
                                    <p:cTn id="67" presetID="45" presetClass="entr" presetSubtype="0" fill="hold" grpId="0" nodeType="withEffect">
                                      <p:stCondLst>
                                        <p:cond delay="70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1000"/>
                                            <p:tgtEl>
                                              <p:spTgt spid="30"/>
                                            </p:tgtEl>
                                          </p:cBhvr>
                                        </p:animEffect>
                                        <p:anim calcmode="lin" valueType="num">
                                          <p:cBhvr>
                                            <p:cTn id="70" dur="1000" fill="hold"/>
                                            <p:tgtEl>
                                              <p:spTgt spid="30"/>
                                            </p:tgtEl>
                                            <p:attrNameLst>
                                              <p:attrName>ppt_w</p:attrName>
                                            </p:attrNameLst>
                                          </p:cBhvr>
                                          <p:tavLst>
                                            <p:tav tm="0" fmla="#ppt_w*sin(2.5*pi*$)">
                                              <p:val>
                                                <p:fltVal val="0"/>
                                              </p:val>
                                            </p:tav>
                                            <p:tav tm="100000">
                                              <p:val>
                                                <p:fltVal val="1"/>
                                              </p:val>
                                            </p:tav>
                                          </p:tavLst>
                                        </p:anim>
                                        <p:anim calcmode="lin" valueType="num">
                                          <p:cBhvr>
                                            <p:cTn id="71" dur="1000" fill="hold"/>
                                            <p:tgtEl>
                                              <p:spTgt spid="30"/>
                                            </p:tgtEl>
                                            <p:attrNameLst>
                                              <p:attrName>ppt_h</p:attrName>
                                            </p:attrNameLst>
                                          </p:cBhvr>
                                          <p:tavLst>
                                            <p:tav tm="0">
                                              <p:val>
                                                <p:strVal val="#ppt_h"/>
                                              </p:val>
                                            </p:tav>
                                            <p:tav tm="100000">
                                              <p:val>
                                                <p:strVal val="#ppt_h"/>
                                              </p:val>
                                            </p:tav>
                                          </p:tavLst>
                                        </p:anim>
                                      </p:childTnLst>
                                    </p:cTn>
                                  </p:par>
                                  <p:par>
                                    <p:cTn id="72" presetID="45" presetClass="entr" presetSubtype="0" fill="hold" grpId="0" nodeType="withEffect">
                                      <p:stCondLst>
                                        <p:cond delay="800"/>
                                      </p:stCondLst>
                                      <p:childTnLst>
                                        <p:set>
                                          <p:cBhvr>
                                            <p:cTn id="73" dur="1" fill="hold">
                                              <p:stCondLst>
                                                <p:cond delay="0"/>
                                              </p:stCondLst>
                                            </p:cTn>
                                            <p:tgtEl>
                                              <p:spTgt spid="33"/>
                                            </p:tgtEl>
                                            <p:attrNameLst>
                                              <p:attrName>style.visibility</p:attrName>
                                            </p:attrNameLst>
                                          </p:cBhvr>
                                          <p:to>
                                            <p:strVal val="visible"/>
                                          </p:to>
                                        </p:set>
                                        <p:animEffect transition="in" filter="fade">
                                          <p:cBhvr>
                                            <p:cTn id="74" dur="1000"/>
                                            <p:tgtEl>
                                              <p:spTgt spid="33"/>
                                            </p:tgtEl>
                                          </p:cBhvr>
                                        </p:animEffect>
                                        <p:anim calcmode="lin" valueType="num">
                                          <p:cBhvr>
                                            <p:cTn id="75" dur="1000" fill="hold"/>
                                            <p:tgtEl>
                                              <p:spTgt spid="33"/>
                                            </p:tgtEl>
                                            <p:attrNameLst>
                                              <p:attrName>ppt_w</p:attrName>
                                            </p:attrNameLst>
                                          </p:cBhvr>
                                          <p:tavLst>
                                            <p:tav tm="0" fmla="#ppt_w*sin(2.5*pi*$)">
                                              <p:val>
                                                <p:fltVal val="0"/>
                                              </p:val>
                                            </p:tav>
                                            <p:tav tm="100000">
                                              <p:val>
                                                <p:fltVal val="1"/>
                                              </p:val>
                                            </p:tav>
                                          </p:tavLst>
                                        </p:anim>
                                        <p:anim calcmode="lin" valueType="num">
                                          <p:cBhvr>
                                            <p:cTn id="76" dur="1000" fill="hold"/>
                                            <p:tgtEl>
                                              <p:spTgt spid="33"/>
                                            </p:tgtEl>
                                            <p:attrNameLst>
                                              <p:attrName>ppt_h</p:attrName>
                                            </p:attrNameLst>
                                          </p:cBhvr>
                                          <p:tavLst>
                                            <p:tav tm="0">
                                              <p:val>
                                                <p:strVal val="#ppt_h"/>
                                              </p:val>
                                            </p:tav>
                                            <p:tav tm="100000">
                                              <p:val>
                                                <p:strVal val="#ppt_h"/>
                                              </p:val>
                                            </p:tav>
                                          </p:tavLst>
                                        </p:anim>
                                      </p:childTnLst>
                                    </p:cTn>
                                  </p:par>
                                  <p:par>
                                    <p:cTn id="77" presetID="2" presetClass="entr" presetSubtype="4" fill="hold" grpId="0" nodeType="withEffect" p14:presetBounceEnd="66000">
                                      <p:stCondLst>
                                        <p:cond delay="800"/>
                                      </p:stCondLst>
                                      <p:childTnLst>
                                        <p:set>
                                          <p:cBhvr>
                                            <p:cTn id="78" dur="1" fill="hold">
                                              <p:stCondLst>
                                                <p:cond delay="0"/>
                                              </p:stCondLst>
                                            </p:cTn>
                                            <p:tgtEl>
                                              <p:spTgt spid="37"/>
                                            </p:tgtEl>
                                            <p:attrNameLst>
                                              <p:attrName>style.visibility</p:attrName>
                                            </p:attrNameLst>
                                          </p:cBhvr>
                                          <p:to>
                                            <p:strVal val="visible"/>
                                          </p:to>
                                        </p:set>
                                        <p:anim calcmode="lin" valueType="num" p14:bounceEnd="66000">
                                          <p:cBhvr additive="base">
                                            <p:cTn id="79" dur="600" fill="hold"/>
                                            <p:tgtEl>
                                              <p:spTgt spid="37"/>
                                            </p:tgtEl>
                                            <p:attrNameLst>
                                              <p:attrName>ppt_x</p:attrName>
                                            </p:attrNameLst>
                                          </p:cBhvr>
                                          <p:tavLst>
                                            <p:tav tm="0">
                                              <p:val>
                                                <p:strVal val="#ppt_x"/>
                                              </p:val>
                                            </p:tav>
                                            <p:tav tm="100000">
                                              <p:val>
                                                <p:strVal val="#ppt_x"/>
                                              </p:val>
                                            </p:tav>
                                          </p:tavLst>
                                        </p:anim>
                                        <p:anim calcmode="lin" valueType="num" p14:bounceEnd="66000">
                                          <p:cBhvr additive="base">
                                            <p:cTn id="80" dur="600" fill="hold"/>
                                            <p:tgtEl>
                                              <p:spTgt spid="37"/>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14:presetBounceEnd="66000">
                                      <p:stCondLst>
                                        <p:cond delay="1000"/>
                                      </p:stCondLst>
                                      <p:childTnLst>
                                        <p:set>
                                          <p:cBhvr>
                                            <p:cTn id="82" dur="1" fill="hold">
                                              <p:stCondLst>
                                                <p:cond delay="0"/>
                                              </p:stCondLst>
                                            </p:cTn>
                                            <p:tgtEl>
                                              <p:spTgt spid="39"/>
                                            </p:tgtEl>
                                            <p:attrNameLst>
                                              <p:attrName>style.visibility</p:attrName>
                                            </p:attrNameLst>
                                          </p:cBhvr>
                                          <p:to>
                                            <p:strVal val="visible"/>
                                          </p:to>
                                        </p:set>
                                        <p:anim calcmode="lin" valueType="num" p14:bounceEnd="66000">
                                          <p:cBhvr additive="base">
                                            <p:cTn id="83" dur="600" fill="hold"/>
                                            <p:tgtEl>
                                              <p:spTgt spid="39"/>
                                            </p:tgtEl>
                                            <p:attrNameLst>
                                              <p:attrName>ppt_x</p:attrName>
                                            </p:attrNameLst>
                                          </p:cBhvr>
                                          <p:tavLst>
                                            <p:tav tm="0">
                                              <p:val>
                                                <p:strVal val="#ppt_x"/>
                                              </p:val>
                                            </p:tav>
                                            <p:tav tm="100000">
                                              <p:val>
                                                <p:strVal val="#ppt_x"/>
                                              </p:val>
                                            </p:tav>
                                          </p:tavLst>
                                        </p:anim>
                                        <p:anim calcmode="lin" valueType="num" p14:bounceEnd="66000">
                                          <p:cBhvr additive="base">
                                            <p:cTn id="84" dur="6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9" grpId="0"/>
          <p:bldP spid="15" grpId="0"/>
          <p:bldP spid="27" grpId="0"/>
          <p:bldP spid="30" grpId="0"/>
          <p:bldP spid="3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750" fill="hold"/>
                                            <p:tgtEl>
                                              <p:spTgt spid="54"/>
                                            </p:tgtEl>
                                            <p:attrNameLst>
                                              <p:attrName>ppt_x</p:attrName>
                                            </p:attrNameLst>
                                          </p:cBhvr>
                                          <p:tavLst>
                                            <p:tav tm="0">
                                              <p:val>
                                                <p:strVal val="#ppt_x"/>
                                              </p:val>
                                            </p:tav>
                                            <p:tav tm="100000">
                                              <p:val>
                                                <p:strVal val="#ppt_x"/>
                                              </p:val>
                                            </p:tav>
                                          </p:tavLst>
                                        </p:anim>
                                        <p:anim calcmode="lin" valueType="num">
                                          <p:cBhvr additive="base">
                                            <p:cTn id="8" dur="750" fill="hold"/>
                                            <p:tgtEl>
                                              <p:spTgt spid="5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10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750" fill="hold"/>
                                            <p:tgtEl>
                                              <p:spTgt spid="35"/>
                                            </p:tgtEl>
                                            <p:attrNameLst>
                                              <p:attrName>ppt_x</p:attrName>
                                            </p:attrNameLst>
                                          </p:cBhvr>
                                          <p:tavLst>
                                            <p:tav tm="0">
                                              <p:val>
                                                <p:strVal val="#ppt_x"/>
                                              </p:val>
                                            </p:tav>
                                            <p:tav tm="100000">
                                              <p:val>
                                                <p:strVal val="#ppt_x"/>
                                              </p:val>
                                            </p:tav>
                                          </p:tavLst>
                                        </p:anim>
                                        <p:anim calcmode="lin" valueType="num">
                                          <p:cBhvr additive="base">
                                            <p:cTn id="12" dur="750" fill="hold"/>
                                            <p:tgtEl>
                                              <p:spTgt spid="35"/>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20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750" fill="hold"/>
                                            <p:tgtEl>
                                              <p:spTgt spid="34"/>
                                            </p:tgtEl>
                                            <p:attrNameLst>
                                              <p:attrName>ppt_x</p:attrName>
                                            </p:attrNameLst>
                                          </p:cBhvr>
                                          <p:tavLst>
                                            <p:tav tm="0">
                                              <p:val>
                                                <p:strVal val="#ppt_x"/>
                                              </p:val>
                                            </p:tav>
                                            <p:tav tm="100000">
                                              <p:val>
                                                <p:strVal val="#ppt_x"/>
                                              </p:val>
                                            </p:tav>
                                          </p:tavLst>
                                        </p:anim>
                                        <p:anim calcmode="lin" valueType="num">
                                          <p:cBhvr additive="base">
                                            <p:cTn id="16" dur="750" fill="hold"/>
                                            <p:tgtEl>
                                              <p:spTgt spid="34"/>
                                            </p:tgtEl>
                                            <p:attrNameLst>
                                              <p:attrName>ppt_y</p:attrName>
                                            </p:attrNameLst>
                                          </p:cBhvr>
                                          <p:tavLst>
                                            <p:tav tm="0">
                                              <p:val>
                                                <p:strVal val="0-#ppt_h/2"/>
                                              </p:val>
                                            </p:tav>
                                            <p:tav tm="100000">
                                              <p:val>
                                                <p:strVal val="#ppt_y"/>
                                              </p:val>
                                            </p:tav>
                                          </p:tavLst>
                                        </p:anim>
                                      </p:childTnLst>
                                    </p:cTn>
                                  </p:par>
                                  <p:par>
                                    <p:cTn id="17" presetID="2" presetClass="entr" presetSubtype="3" fill="hold" nodeType="withEffect">
                                      <p:stCondLst>
                                        <p:cond delay="30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750" fill="hold"/>
                                            <p:tgtEl>
                                              <p:spTgt spid="42"/>
                                            </p:tgtEl>
                                            <p:attrNameLst>
                                              <p:attrName>ppt_x</p:attrName>
                                            </p:attrNameLst>
                                          </p:cBhvr>
                                          <p:tavLst>
                                            <p:tav tm="0">
                                              <p:val>
                                                <p:strVal val="1+#ppt_w/2"/>
                                              </p:val>
                                            </p:tav>
                                            <p:tav tm="100000">
                                              <p:val>
                                                <p:strVal val="#ppt_x"/>
                                              </p:val>
                                            </p:tav>
                                          </p:tavLst>
                                        </p:anim>
                                        <p:anim calcmode="lin" valueType="num">
                                          <p:cBhvr additive="base">
                                            <p:cTn id="20" dur="750" fill="hold"/>
                                            <p:tgtEl>
                                              <p:spTgt spid="42"/>
                                            </p:tgtEl>
                                            <p:attrNameLst>
                                              <p:attrName>ppt_y</p:attrName>
                                            </p:attrNameLst>
                                          </p:cBhvr>
                                          <p:tavLst>
                                            <p:tav tm="0">
                                              <p:val>
                                                <p:strVal val="0-#ppt_h/2"/>
                                              </p:val>
                                            </p:tav>
                                            <p:tav tm="100000">
                                              <p:val>
                                                <p:strVal val="#ppt_y"/>
                                              </p:val>
                                            </p:tav>
                                          </p:tavLst>
                                        </p:anim>
                                      </p:childTnLst>
                                    </p:cTn>
                                  </p:par>
                                  <p:par>
                                    <p:cTn id="21" presetID="2" presetClass="entr" presetSubtype="4" fill="hold" nodeType="withEffect">
                                      <p:stCondLst>
                                        <p:cond delay="400"/>
                                      </p:stCondLst>
                                      <p:childTnLst>
                                        <p:set>
                                          <p:cBhvr>
                                            <p:cTn id="22" dur="1" fill="hold">
                                              <p:stCondLst>
                                                <p:cond delay="0"/>
                                              </p:stCondLst>
                                            </p:cTn>
                                            <p:tgtEl>
                                              <p:spTgt spid="49"/>
                                            </p:tgtEl>
                                            <p:attrNameLst>
                                              <p:attrName>style.visibility</p:attrName>
                                            </p:attrNameLst>
                                          </p:cBhvr>
                                          <p:to>
                                            <p:strVal val="visible"/>
                                          </p:to>
                                        </p:set>
                                        <p:anim calcmode="lin" valueType="num">
                                          <p:cBhvr additive="base">
                                            <p:cTn id="23" dur="750" fill="hold"/>
                                            <p:tgtEl>
                                              <p:spTgt spid="49"/>
                                            </p:tgtEl>
                                            <p:attrNameLst>
                                              <p:attrName>ppt_x</p:attrName>
                                            </p:attrNameLst>
                                          </p:cBhvr>
                                          <p:tavLst>
                                            <p:tav tm="0">
                                              <p:val>
                                                <p:strVal val="#ppt_x"/>
                                              </p:val>
                                            </p:tav>
                                            <p:tav tm="100000">
                                              <p:val>
                                                <p:strVal val="#ppt_x"/>
                                              </p:val>
                                            </p:tav>
                                          </p:tavLst>
                                        </p:anim>
                                        <p:anim calcmode="lin" valueType="num">
                                          <p:cBhvr additive="base">
                                            <p:cTn id="24" dur="750" fill="hold"/>
                                            <p:tgtEl>
                                              <p:spTgt spid="4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30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750" fill="hold"/>
                                            <p:tgtEl>
                                              <p:spTgt spid="43"/>
                                            </p:tgtEl>
                                            <p:attrNameLst>
                                              <p:attrName>ppt_x</p:attrName>
                                            </p:attrNameLst>
                                          </p:cBhvr>
                                          <p:tavLst>
                                            <p:tav tm="0">
                                              <p:val>
                                                <p:strVal val="#ppt_x"/>
                                              </p:val>
                                            </p:tav>
                                            <p:tav tm="100000">
                                              <p:val>
                                                <p:strVal val="#ppt_x"/>
                                              </p:val>
                                            </p:tav>
                                          </p:tavLst>
                                        </p:anim>
                                        <p:anim calcmode="lin" valueType="num">
                                          <p:cBhvr additive="base">
                                            <p:cTn id="28" dur="750" fill="hold"/>
                                            <p:tgtEl>
                                              <p:spTgt spid="4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20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750" fill="hold"/>
                                            <p:tgtEl>
                                              <p:spTgt spid="36"/>
                                            </p:tgtEl>
                                            <p:attrNameLst>
                                              <p:attrName>ppt_x</p:attrName>
                                            </p:attrNameLst>
                                          </p:cBhvr>
                                          <p:tavLst>
                                            <p:tav tm="0">
                                              <p:val>
                                                <p:strVal val="#ppt_x"/>
                                              </p:val>
                                            </p:tav>
                                            <p:tav tm="100000">
                                              <p:val>
                                                <p:strVal val="#ppt_x"/>
                                              </p:val>
                                            </p:tav>
                                          </p:tavLst>
                                        </p:anim>
                                        <p:anim calcmode="lin" valueType="num">
                                          <p:cBhvr additive="base">
                                            <p:cTn id="32" dur="750" fill="hold"/>
                                            <p:tgtEl>
                                              <p:spTgt spid="36"/>
                                            </p:tgtEl>
                                            <p:attrNameLst>
                                              <p:attrName>ppt_y</p:attrName>
                                            </p:attrNameLst>
                                          </p:cBhvr>
                                          <p:tavLst>
                                            <p:tav tm="0">
                                              <p:val>
                                                <p:strVal val="1+#ppt_h/2"/>
                                              </p:val>
                                            </p:tav>
                                            <p:tav tm="100000">
                                              <p:val>
                                                <p:strVal val="#ppt_y"/>
                                              </p:val>
                                            </p:tav>
                                          </p:tavLst>
                                        </p:anim>
                                      </p:childTnLst>
                                    </p:cTn>
                                  </p:par>
                                  <p:par>
                                    <p:cTn id="33" presetID="2" presetClass="entr" presetSubtype="12" fill="hold" nodeType="withEffect">
                                      <p:stCondLst>
                                        <p:cond delay="100"/>
                                      </p:stCondLst>
                                      <p:childTnLst>
                                        <p:set>
                                          <p:cBhvr>
                                            <p:cTn id="34" dur="1" fill="hold">
                                              <p:stCondLst>
                                                <p:cond delay="0"/>
                                              </p:stCondLst>
                                            </p:cTn>
                                            <p:tgtEl>
                                              <p:spTgt spid="60"/>
                                            </p:tgtEl>
                                            <p:attrNameLst>
                                              <p:attrName>style.visibility</p:attrName>
                                            </p:attrNameLst>
                                          </p:cBhvr>
                                          <p:to>
                                            <p:strVal val="visible"/>
                                          </p:to>
                                        </p:set>
                                        <p:anim calcmode="lin" valueType="num">
                                          <p:cBhvr additive="base">
                                            <p:cTn id="35" dur="750" fill="hold"/>
                                            <p:tgtEl>
                                              <p:spTgt spid="60"/>
                                            </p:tgtEl>
                                            <p:attrNameLst>
                                              <p:attrName>ppt_x</p:attrName>
                                            </p:attrNameLst>
                                          </p:cBhvr>
                                          <p:tavLst>
                                            <p:tav tm="0">
                                              <p:val>
                                                <p:strVal val="0-#ppt_w/2"/>
                                              </p:val>
                                            </p:tav>
                                            <p:tav tm="100000">
                                              <p:val>
                                                <p:strVal val="#ppt_x"/>
                                              </p:val>
                                            </p:tav>
                                          </p:tavLst>
                                        </p:anim>
                                        <p:anim calcmode="lin" valueType="num">
                                          <p:cBhvr additive="base">
                                            <p:cTn id="36" dur="750" fill="hold"/>
                                            <p:tgtEl>
                                              <p:spTgt spid="60"/>
                                            </p:tgtEl>
                                            <p:attrNameLst>
                                              <p:attrName>ppt_y</p:attrName>
                                            </p:attrNameLst>
                                          </p:cBhvr>
                                          <p:tavLst>
                                            <p:tav tm="0">
                                              <p:val>
                                                <p:strVal val="1+#ppt_h/2"/>
                                              </p:val>
                                            </p:tav>
                                            <p:tav tm="100000">
                                              <p:val>
                                                <p:strVal val="#ppt_y"/>
                                              </p:val>
                                            </p:tav>
                                          </p:tavLst>
                                        </p:anim>
                                      </p:childTnLst>
                                    </p:cTn>
                                  </p:par>
                                  <p:par>
                                    <p:cTn id="37" presetID="2" presetClass="entr" presetSubtype="12" fill="hold" nodeType="with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750" fill="hold"/>
                                            <p:tgtEl>
                                              <p:spTgt spid="6"/>
                                            </p:tgtEl>
                                            <p:attrNameLst>
                                              <p:attrName>ppt_x</p:attrName>
                                            </p:attrNameLst>
                                          </p:cBhvr>
                                          <p:tavLst>
                                            <p:tav tm="0">
                                              <p:val>
                                                <p:strVal val="0-#ppt_w/2"/>
                                              </p:val>
                                            </p:tav>
                                            <p:tav tm="100000">
                                              <p:val>
                                                <p:strVal val="#ppt_x"/>
                                              </p:val>
                                            </p:tav>
                                          </p:tavLst>
                                        </p:anim>
                                        <p:anim calcmode="lin" valueType="num">
                                          <p:cBhvr additive="base">
                                            <p:cTn id="40" dur="750" fill="hold"/>
                                            <p:tgtEl>
                                              <p:spTgt spid="6"/>
                                            </p:tgtEl>
                                            <p:attrNameLst>
                                              <p:attrName>ppt_y</p:attrName>
                                            </p:attrNameLst>
                                          </p:cBhvr>
                                          <p:tavLst>
                                            <p:tav tm="0">
                                              <p:val>
                                                <p:strVal val="1+#ppt_h/2"/>
                                              </p:val>
                                            </p:tav>
                                            <p:tav tm="100000">
                                              <p:val>
                                                <p:strVal val="#ppt_y"/>
                                              </p:val>
                                            </p:tav>
                                          </p:tavLst>
                                        </p:anim>
                                      </p:childTnLst>
                                    </p:cTn>
                                  </p:par>
                                  <p:par>
                                    <p:cTn id="41" presetID="2" presetClass="entr" presetSubtype="1" fill="hold" nodeType="with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1000" fill="hold"/>
                                            <p:tgtEl>
                                              <p:spTgt spid="7"/>
                                            </p:tgtEl>
                                            <p:attrNameLst>
                                              <p:attrName>ppt_x</p:attrName>
                                            </p:attrNameLst>
                                          </p:cBhvr>
                                          <p:tavLst>
                                            <p:tav tm="0">
                                              <p:val>
                                                <p:strVal val="#ppt_x"/>
                                              </p:val>
                                            </p:tav>
                                            <p:tav tm="100000">
                                              <p:val>
                                                <p:strVal val="#ppt_x"/>
                                              </p:val>
                                            </p:tav>
                                          </p:tavLst>
                                        </p:anim>
                                        <p:anim calcmode="lin" valueType="num">
                                          <p:cBhvr additive="base">
                                            <p:cTn id="44" dur="1000" fill="hold"/>
                                            <p:tgtEl>
                                              <p:spTgt spid="7"/>
                                            </p:tgtEl>
                                            <p:attrNameLst>
                                              <p:attrName>ppt_y</p:attrName>
                                            </p:attrNameLst>
                                          </p:cBhvr>
                                          <p:tavLst>
                                            <p:tav tm="0">
                                              <p:val>
                                                <p:strVal val="0-#ppt_h/2"/>
                                              </p:val>
                                            </p:tav>
                                            <p:tav tm="100000">
                                              <p:val>
                                                <p:strVal val="#ppt_y"/>
                                              </p:val>
                                            </p:tav>
                                          </p:tavLst>
                                        </p:anim>
                                      </p:childTnLst>
                                    </p:cTn>
                                  </p:par>
                                  <p:par>
                                    <p:cTn id="45" presetID="2" presetClass="entr" presetSubtype="1" fill="hold" nodeType="withEffect">
                                      <p:stCondLst>
                                        <p:cond delay="10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1000" fill="hold"/>
                                            <p:tgtEl>
                                              <p:spTgt spid="14"/>
                                            </p:tgtEl>
                                            <p:attrNameLst>
                                              <p:attrName>ppt_x</p:attrName>
                                            </p:attrNameLst>
                                          </p:cBhvr>
                                          <p:tavLst>
                                            <p:tav tm="0">
                                              <p:val>
                                                <p:strVal val="#ppt_x"/>
                                              </p:val>
                                            </p:tav>
                                            <p:tav tm="100000">
                                              <p:val>
                                                <p:strVal val="#ppt_x"/>
                                              </p:val>
                                            </p:tav>
                                          </p:tavLst>
                                        </p:anim>
                                        <p:anim calcmode="lin" valueType="num">
                                          <p:cBhvr additive="base">
                                            <p:cTn id="48" dur="10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1" fill="hold" nodeType="withEffect">
                                      <p:stCondLst>
                                        <p:cond delay="2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1000" fill="hold"/>
                                            <p:tgtEl>
                                              <p:spTgt spid="16"/>
                                            </p:tgtEl>
                                            <p:attrNameLst>
                                              <p:attrName>ppt_x</p:attrName>
                                            </p:attrNameLst>
                                          </p:cBhvr>
                                          <p:tavLst>
                                            <p:tav tm="0">
                                              <p:val>
                                                <p:strVal val="#ppt_x"/>
                                              </p:val>
                                            </p:tav>
                                            <p:tav tm="100000">
                                              <p:val>
                                                <p:strVal val="#ppt_x"/>
                                              </p:val>
                                            </p:tav>
                                          </p:tavLst>
                                        </p:anim>
                                        <p:anim calcmode="lin" valueType="num">
                                          <p:cBhvr additive="base">
                                            <p:cTn id="52" dur="1000" fill="hold"/>
                                            <p:tgtEl>
                                              <p:spTgt spid="16"/>
                                            </p:tgtEl>
                                            <p:attrNameLst>
                                              <p:attrName>ppt_y</p:attrName>
                                            </p:attrNameLst>
                                          </p:cBhvr>
                                          <p:tavLst>
                                            <p:tav tm="0">
                                              <p:val>
                                                <p:strVal val="0-#ppt_h/2"/>
                                              </p:val>
                                            </p:tav>
                                            <p:tav tm="100000">
                                              <p:val>
                                                <p:strVal val="#ppt_y"/>
                                              </p:val>
                                            </p:tav>
                                          </p:tavLst>
                                        </p:anim>
                                      </p:childTnLst>
                                    </p:cTn>
                                  </p:par>
                                  <p:par>
                                    <p:cTn id="53" presetID="2" presetClass="entr" presetSubtype="1" fill="hold" nodeType="withEffect">
                                      <p:stCondLst>
                                        <p:cond delay="30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1000" fill="hold"/>
                                            <p:tgtEl>
                                              <p:spTgt spid="17"/>
                                            </p:tgtEl>
                                            <p:attrNameLst>
                                              <p:attrName>ppt_x</p:attrName>
                                            </p:attrNameLst>
                                          </p:cBhvr>
                                          <p:tavLst>
                                            <p:tav tm="0">
                                              <p:val>
                                                <p:strVal val="#ppt_x"/>
                                              </p:val>
                                            </p:tav>
                                            <p:tav tm="100000">
                                              <p:val>
                                                <p:strVal val="#ppt_x"/>
                                              </p:val>
                                            </p:tav>
                                          </p:tavLst>
                                        </p:anim>
                                        <p:anim calcmode="lin" valueType="num">
                                          <p:cBhvr additive="base">
                                            <p:cTn id="56" dur="1000" fill="hold"/>
                                            <p:tgtEl>
                                              <p:spTgt spid="17"/>
                                            </p:tgtEl>
                                            <p:attrNameLst>
                                              <p:attrName>ppt_y</p:attrName>
                                            </p:attrNameLst>
                                          </p:cBhvr>
                                          <p:tavLst>
                                            <p:tav tm="0">
                                              <p:val>
                                                <p:strVal val="0-#ppt_h/2"/>
                                              </p:val>
                                            </p:tav>
                                            <p:tav tm="100000">
                                              <p:val>
                                                <p:strVal val="#ppt_y"/>
                                              </p:val>
                                            </p:tav>
                                          </p:tavLst>
                                        </p:anim>
                                      </p:childTnLst>
                                    </p:cTn>
                                  </p:par>
                                  <p:par>
                                    <p:cTn id="57" presetID="45" presetClass="entr" presetSubtype="0" fill="hold" grpId="0" nodeType="withEffect">
                                      <p:stCondLst>
                                        <p:cond delay="50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ppt_w</p:attrName>
                                            </p:attrNameLst>
                                          </p:cBhvr>
                                          <p:tavLst>
                                            <p:tav tm="0" fmla="#ppt_w*sin(2.5*pi*$)">
                                              <p:val>
                                                <p:fltVal val="0"/>
                                              </p:val>
                                            </p:tav>
                                            <p:tav tm="100000">
                                              <p:val>
                                                <p:fltVal val="1"/>
                                              </p:val>
                                            </p:tav>
                                          </p:tavLst>
                                        </p:anim>
                                        <p:anim calcmode="lin" valueType="num">
                                          <p:cBhvr>
                                            <p:cTn id="61" dur="1000" fill="hold"/>
                                            <p:tgtEl>
                                              <p:spTgt spid="15"/>
                                            </p:tgtEl>
                                            <p:attrNameLst>
                                              <p:attrName>ppt_h</p:attrName>
                                            </p:attrNameLst>
                                          </p:cBhvr>
                                          <p:tavLst>
                                            <p:tav tm="0">
                                              <p:val>
                                                <p:strVal val="#ppt_h"/>
                                              </p:val>
                                            </p:tav>
                                            <p:tav tm="100000">
                                              <p:val>
                                                <p:strVal val="#ppt_h"/>
                                              </p:val>
                                            </p:tav>
                                          </p:tavLst>
                                        </p:anim>
                                      </p:childTnLst>
                                    </p:cTn>
                                  </p:par>
                                  <p:par>
                                    <p:cTn id="62" presetID="45" presetClass="entr" presetSubtype="0" fill="hold" grpId="0" nodeType="withEffect">
                                      <p:stCondLst>
                                        <p:cond delay="60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1000"/>
                                            <p:tgtEl>
                                              <p:spTgt spid="27"/>
                                            </p:tgtEl>
                                          </p:cBhvr>
                                        </p:animEffect>
                                        <p:anim calcmode="lin" valueType="num">
                                          <p:cBhvr>
                                            <p:cTn id="65" dur="1000" fill="hold"/>
                                            <p:tgtEl>
                                              <p:spTgt spid="27"/>
                                            </p:tgtEl>
                                            <p:attrNameLst>
                                              <p:attrName>ppt_w</p:attrName>
                                            </p:attrNameLst>
                                          </p:cBhvr>
                                          <p:tavLst>
                                            <p:tav tm="0" fmla="#ppt_w*sin(2.5*pi*$)">
                                              <p:val>
                                                <p:fltVal val="0"/>
                                              </p:val>
                                            </p:tav>
                                            <p:tav tm="100000">
                                              <p:val>
                                                <p:fltVal val="1"/>
                                              </p:val>
                                            </p:tav>
                                          </p:tavLst>
                                        </p:anim>
                                        <p:anim calcmode="lin" valueType="num">
                                          <p:cBhvr>
                                            <p:cTn id="66" dur="1000" fill="hold"/>
                                            <p:tgtEl>
                                              <p:spTgt spid="27"/>
                                            </p:tgtEl>
                                            <p:attrNameLst>
                                              <p:attrName>ppt_h</p:attrName>
                                            </p:attrNameLst>
                                          </p:cBhvr>
                                          <p:tavLst>
                                            <p:tav tm="0">
                                              <p:val>
                                                <p:strVal val="#ppt_h"/>
                                              </p:val>
                                            </p:tav>
                                            <p:tav tm="100000">
                                              <p:val>
                                                <p:strVal val="#ppt_h"/>
                                              </p:val>
                                            </p:tav>
                                          </p:tavLst>
                                        </p:anim>
                                      </p:childTnLst>
                                    </p:cTn>
                                  </p:par>
                                  <p:par>
                                    <p:cTn id="67" presetID="45" presetClass="entr" presetSubtype="0" fill="hold" grpId="0" nodeType="withEffect">
                                      <p:stCondLst>
                                        <p:cond delay="70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1000"/>
                                            <p:tgtEl>
                                              <p:spTgt spid="30"/>
                                            </p:tgtEl>
                                          </p:cBhvr>
                                        </p:animEffect>
                                        <p:anim calcmode="lin" valueType="num">
                                          <p:cBhvr>
                                            <p:cTn id="70" dur="1000" fill="hold"/>
                                            <p:tgtEl>
                                              <p:spTgt spid="30"/>
                                            </p:tgtEl>
                                            <p:attrNameLst>
                                              <p:attrName>ppt_w</p:attrName>
                                            </p:attrNameLst>
                                          </p:cBhvr>
                                          <p:tavLst>
                                            <p:tav tm="0" fmla="#ppt_w*sin(2.5*pi*$)">
                                              <p:val>
                                                <p:fltVal val="0"/>
                                              </p:val>
                                            </p:tav>
                                            <p:tav tm="100000">
                                              <p:val>
                                                <p:fltVal val="1"/>
                                              </p:val>
                                            </p:tav>
                                          </p:tavLst>
                                        </p:anim>
                                        <p:anim calcmode="lin" valueType="num">
                                          <p:cBhvr>
                                            <p:cTn id="71" dur="1000" fill="hold"/>
                                            <p:tgtEl>
                                              <p:spTgt spid="30"/>
                                            </p:tgtEl>
                                            <p:attrNameLst>
                                              <p:attrName>ppt_h</p:attrName>
                                            </p:attrNameLst>
                                          </p:cBhvr>
                                          <p:tavLst>
                                            <p:tav tm="0">
                                              <p:val>
                                                <p:strVal val="#ppt_h"/>
                                              </p:val>
                                            </p:tav>
                                            <p:tav tm="100000">
                                              <p:val>
                                                <p:strVal val="#ppt_h"/>
                                              </p:val>
                                            </p:tav>
                                          </p:tavLst>
                                        </p:anim>
                                      </p:childTnLst>
                                    </p:cTn>
                                  </p:par>
                                  <p:par>
                                    <p:cTn id="72" presetID="45" presetClass="entr" presetSubtype="0" fill="hold" grpId="0" nodeType="withEffect">
                                      <p:stCondLst>
                                        <p:cond delay="800"/>
                                      </p:stCondLst>
                                      <p:childTnLst>
                                        <p:set>
                                          <p:cBhvr>
                                            <p:cTn id="73" dur="1" fill="hold">
                                              <p:stCondLst>
                                                <p:cond delay="0"/>
                                              </p:stCondLst>
                                            </p:cTn>
                                            <p:tgtEl>
                                              <p:spTgt spid="33"/>
                                            </p:tgtEl>
                                            <p:attrNameLst>
                                              <p:attrName>style.visibility</p:attrName>
                                            </p:attrNameLst>
                                          </p:cBhvr>
                                          <p:to>
                                            <p:strVal val="visible"/>
                                          </p:to>
                                        </p:set>
                                        <p:animEffect transition="in" filter="fade">
                                          <p:cBhvr>
                                            <p:cTn id="74" dur="1000"/>
                                            <p:tgtEl>
                                              <p:spTgt spid="33"/>
                                            </p:tgtEl>
                                          </p:cBhvr>
                                        </p:animEffect>
                                        <p:anim calcmode="lin" valueType="num">
                                          <p:cBhvr>
                                            <p:cTn id="75" dur="1000" fill="hold"/>
                                            <p:tgtEl>
                                              <p:spTgt spid="33"/>
                                            </p:tgtEl>
                                            <p:attrNameLst>
                                              <p:attrName>ppt_w</p:attrName>
                                            </p:attrNameLst>
                                          </p:cBhvr>
                                          <p:tavLst>
                                            <p:tav tm="0" fmla="#ppt_w*sin(2.5*pi*$)">
                                              <p:val>
                                                <p:fltVal val="0"/>
                                              </p:val>
                                            </p:tav>
                                            <p:tav tm="100000">
                                              <p:val>
                                                <p:fltVal val="1"/>
                                              </p:val>
                                            </p:tav>
                                          </p:tavLst>
                                        </p:anim>
                                        <p:anim calcmode="lin" valueType="num">
                                          <p:cBhvr>
                                            <p:cTn id="76" dur="1000" fill="hold"/>
                                            <p:tgtEl>
                                              <p:spTgt spid="33"/>
                                            </p:tgtEl>
                                            <p:attrNameLst>
                                              <p:attrName>ppt_h</p:attrName>
                                            </p:attrNameLst>
                                          </p:cBhvr>
                                          <p:tavLst>
                                            <p:tav tm="0">
                                              <p:val>
                                                <p:strVal val="#ppt_h"/>
                                              </p:val>
                                            </p:tav>
                                            <p:tav tm="100000">
                                              <p:val>
                                                <p:strVal val="#ppt_h"/>
                                              </p:val>
                                            </p:tav>
                                          </p:tavLst>
                                        </p:anim>
                                      </p:childTnLst>
                                    </p:cTn>
                                  </p:par>
                                  <p:par>
                                    <p:cTn id="77" presetID="2" presetClass="entr" presetSubtype="4" fill="hold" grpId="0" nodeType="withEffect">
                                      <p:stCondLst>
                                        <p:cond delay="800"/>
                                      </p:stCondLst>
                                      <p:childTnLst>
                                        <p:set>
                                          <p:cBhvr>
                                            <p:cTn id="78" dur="1" fill="hold">
                                              <p:stCondLst>
                                                <p:cond delay="0"/>
                                              </p:stCondLst>
                                            </p:cTn>
                                            <p:tgtEl>
                                              <p:spTgt spid="37"/>
                                            </p:tgtEl>
                                            <p:attrNameLst>
                                              <p:attrName>style.visibility</p:attrName>
                                            </p:attrNameLst>
                                          </p:cBhvr>
                                          <p:to>
                                            <p:strVal val="visible"/>
                                          </p:to>
                                        </p:set>
                                        <p:anim calcmode="lin" valueType="num">
                                          <p:cBhvr additive="base">
                                            <p:cTn id="79" dur="600" fill="hold"/>
                                            <p:tgtEl>
                                              <p:spTgt spid="37"/>
                                            </p:tgtEl>
                                            <p:attrNameLst>
                                              <p:attrName>ppt_x</p:attrName>
                                            </p:attrNameLst>
                                          </p:cBhvr>
                                          <p:tavLst>
                                            <p:tav tm="0">
                                              <p:val>
                                                <p:strVal val="#ppt_x"/>
                                              </p:val>
                                            </p:tav>
                                            <p:tav tm="100000">
                                              <p:val>
                                                <p:strVal val="#ppt_x"/>
                                              </p:val>
                                            </p:tav>
                                          </p:tavLst>
                                        </p:anim>
                                        <p:anim calcmode="lin" valueType="num">
                                          <p:cBhvr additive="base">
                                            <p:cTn id="80" dur="600" fill="hold"/>
                                            <p:tgtEl>
                                              <p:spTgt spid="37"/>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1000"/>
                                      </p:stCondLst>
                                      <p:childTnLst>
                                        <p:set>
                                          <p:cBhvr>
                                            <p:cTn id="82" dur="1" fill="hold">
                                              <p:stCondLst>
                                                <p:cond delay="0"/>
                                              </p:stCondLst>
                                            </p:cTn>
                                            <p:tgtEl>
                                              <p:spTgt spid="39"/>
                                            </p:tgtEl>
                                            <p:attrNameLst>
                                              <p:attrName>style.visibility</p:attrName>
                                            </p:attrNameLst>
                                          </p:cBhvr>
                                          <p:to>
                                            <p:strVal val="visible"/>
                                          </p:to>
                                        </p:set>
                                        <p:anim calcmode="lin" valueType="num">
                                          <p:cBhvr additive="base">
                                            <p:cTn id="83" dur="600" fill="hold"/>
                                            <p:tgtEl>
                                              <p:spTgt spid="39"/>
                                            </p:tgtEl>
                                            <p:attrNameLst>
                                              <p:attrName>ppt_x</p:attrName>
                                            </p:attrNameLst>
                                          </p:cBhvr>
                                          <p:tavLst>
                                            <p:tav tm="0">
                                              <p:val>
                                                <p:strVal val="#ppt_x"/>
                                              </p:val>
                                            </p:tav>
                                            <p:tav tm="100000">
                                              <p:val>
                                                <p:strVal val="#ppt_x"/>
                                              </p:val>
                                            </p:tav>
                                          </p:tavLst>
                                        </p:anim>
                                        <p:anim calcmode="lin" valueType="num">
                                          <p:cBhvr additive="base">
                                            <p:cTn id="84" dur="6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9" grpId="0"/>
          <p:bldP spid="15" grpId="0"/>
          <p:bldP spid="27" grpId="0"/>
          <p:bldP spid="30" grpId="0"/>
          <p:bldP spid="33"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接连接符 55"/>
          <p:cNvCxnSpPr/>
          <p:nvPr/>
        </p:nvCxnSpPr>
        <p:spPr>
          <a:xfrm flipH="1">
            <a:off x="3995936" y="-237356"/>
            <a:ext cx="1810866" cy="1810866"/>
          </a:xfrm>
          <a:prstGeom prst="line">
            <a:avLst/>
          </a:prstGeom>
          <a:ln w="25400">
            <a:solidFill>
              <a:srgbClr val="F7BA3B"/>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4139952" y="266700"/>
            <a:ext cx="532978" cy="532978"/>
          </a:xfrm>
          <a:prstGeom prst="line">
            <a:avLst/>
          </a:prstGeom>
          <a:ln w="25400">
            <a:solidFill>
              <a:srgbClr val="2FB6A8"/>
            </a:solidFill>
            <a:headEnd type="triangle"/>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619672" y="-309364"/>
            <a:ext cx="792088" cy="792088"/>
          </a:xfrm>
          <a:prstGeom prst="line">
            <a:avLst/>
          </a:prstGeom>
          <a:ln w="25400">
            <a:solidFill>
              <a:srgbClr val="ADD07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179512" y="4659188"/>
            <a:ext cx="862976" cy="862975"/>
          </a:xfrm>
          <a:prstGeom prst="line">
            <a:avLst/>
          </a:prstGeom>
          <a:ln w="25400">
            <a:solidFill>
              <a:srgbClr val="F7BA3B"/>
            </a:solidFill>
            <a:headEnd type="triangle"/>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3995936" y="4443164"/>
            <a:ext cx="864096" cy="864096"/>
          </a:xfrm>
          <a:prstGeom prst="line">
            <a:avLst/>
          </a:prstGeom>
          <a:ln w="25400">
            <a:solidFill>
              <a:srgbClr val="DA634F"/>
            </a:solidFill>
            <a:headEnd type="triangle"/>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a:off x="8403097" y="3867100"/>
            <a:ext cx="1008113" cy="1008112"/>
          </a:xfrm>
          <a:prstGeom prst="line">
            <a:avLst/>
          </a:prstGeom>
          <a:ln w="25400">
            <a:solidFill>
              <a:srgbClr val="2FB6A8"/>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H="1">
            <a:off x="7411938" y="-272430"/>
            <a:ext cx="839738" cy="839738"/>
          </a:xfrm>
          <a:prstGeom prst="line">
            <a:avLst/>
          </a:prstGeom>
          <a:ln w="25400">
            <a:solidFill>
              <a:srgbClr val="DA634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a:off x="-396552" y="1634852"/>
            <a:ext cx="872083" cy="872083"/>
          </a:xfrm>
          <a:prstGeom prst="line">
            <a:avLst/>
          </a:prstGeom>
          <a:ln w="25400">
            <a:solidFill>
              <a:srgbClr val="ADD072"/>
            </a:solidFill>
            <a:headEnd type="triangle"/>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3563888" y="630081"/>
            <a:ext cx="2016224" cy="503546"/>
            <a:chOff x="3869013" y="630081"/>
            <a:chExt cx="1405974" cy="503546"/>
          </a:xfrm>
        </p:grpSpPr>
        <p:sp>
          <p:nvSpPr>
            <p:cNvPr id="4" name="圆角矩形 3"/>
            <p:cNvSpPr/>
            <p:nvPr/>
          </p:nvSpPr>
          <p:spPr>
            <a:xfrm>
              <a:off x="3925006" y="682779"/>
              <a:ext cx="1293988" cy="398150"/>
            </a:xfrm>
            <a:prstGeom prst="roundRect">
              <a:avLst>
                <a:gd name="adj" fmla="val 50000"/>
              </a:avLst>
            </a:prstGeom>
            <a:solidFill>
              <a:srgbClr val="92D050"/>
            </a:solidFill>
            <a:ln>
              <a:noFill/>
            </a:ln>
            <a:effectLst>
              <a:outerShdw blurRad="152400" dist="50800" dir="2700000" algn="tl" rotWithShape="0">
                <a:prstClr val="black">
                  <a:alpha val="30000"/>
                </a:prstClr>
              </a:outerShdw>
              <a:softEdge rad="0"/>
            </a:effectLst>
            <a:scene3d>
              <a:camera prst="orthographicFront"/>
              <a:lightRig rig="threePt" dir="t">
                <a:rot lat="0" lon="0" rev="0"/>
              </a:lightRig>
            </a:scene3d>
            <a:sp3d prstMaterial="softEdge">
              <a:bevelT w="317500" h="31750"/>
              <a:bevelB w="0" h="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sp>
          <p:nvSpPr>
            <p:cNvPr id="8" name="圆角矩形 7"/>
            <p:cNvSpPr/>
            <p:nvPr/>
          </p:nvSpPr>
          <p:spPr>
            <a:xfrm>
              <a:off x="3869013" y="630081"/>
              <a:ext cx="1405974" cy="503546"/>
            </a:xfrm>
            <a:prstGeom prst="roundRect">
              <a:avLst>
                <a:gd name="adj" fmla="val 50000"/>
              </a:avLst>
            </a:pr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grpSp>
      <p:sp>
        <p:nvSpPr>
          <p:cNvPr id="7" name="TextBox 6"/>
          <p:cNvSpPr txBox="1"/>
          <p:nvPr/>
        </p:nvSpPr>
        <p:spPr>
          <a:xfrm>
            <a:off x="3959932" y="681799"/>
            <a:ext cx="1224136" cy="400110"/>
          </a:xfrm>
          <a:prstGeom prst="rect">
            <a:avLst/>
          </a:prstGeom>
          <a:no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目 录</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072208" y="1982725"/>
            <a:ext cx="742536" cy="742536"/>
            <a:chOff x="902015" y="2186931"/>
            <a:chExt cx="742536" cy="742536"/>
          </a:xfrm>
        </p:grpSpPr>
        <p:sp>
          <p:nvSpPr>
            <p:cNvPr id="10" name="椭圆 9"/>
            <p:cNvSpPr/>
            <p:nvPr/>
          </p:nvSpPr>
          <p:spPr>
            <a:xfrm>
              <a:off x="902015" y="2186931"/>
              <a:ext cx="742536" cy="742536"/>
            </a:xfrm>
            <a:prstGeom prst="ellipse">
              <a:avLst/>
            </a:pr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sp>
          <p:nvSpPr>
            <p:cNvPr id="9" name="椭圆 8"/>
            <p:cNvSpPr/>
            <p:nvPr/>
          </p:nvSpPr>
          <p:spPr>
            <a:xfrm>
              <a:off x="990412" y="2275328"/>
              <a:ext cx="565742" cy="565742"/>
            </a:xfrm>
            <a:prstGeom prst="ellipse">
              <a:avLst/>
            </a:prstGeom>
            <a:solidFill>
              <a:srgbClr val="2FB6A8"/>
            </a:solidFill>
            <a:ln>
              <a:noFill/>
            </a:ln>
            <a:effectLst>
              <a:outerShdw blurRad="152400" dist="50800" dir="2700000" algn="tl" rotWithShape="0">
                <a:prstClr val="black">
                  <a:alpha val="30000"/>
                </a:prstClr>
              </a:outerShdw>
              <a:softEdge rad="0"/>
            </a:effectLst>
            <a:scene3d>
              <a:camera prst="orthographicFront"/>
              <a:lightRig rig="threePt" dir="t">
                <a:rot lat="0" lon="0" rev="0"/>
              </a:lightRig>
            </a:scene3d>
            <a:sp3d prstMaterial="softEdge">
              <a:bevelT w="146050" h="31750"/>
              <a:bevelB w="0" h="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grpSp>
      <p:sp>
        <p:nvSpPr>
          <p:cNvPr id="11" name="TextBox 10"/>
          <p:cNvSpPr txBox="1"/>
          <p:nvPr/>
        </p:nvSpPr>
        <p:spPr>
          <a:xfrm>
            <a:off x="1303286" y="2092653"/>
            <a:ext cx="280380" cy="523220"/>
          </a:xfrm>
          <a:prstGeom prst="rect">
            <a:avLst/>
          </a:prstGeom>
          <a:noFill/>
        </p:spPr>
        <p:txBody>
          <a:bodyPr wrap="square" rtlCol="0">
            <a:spAutoFit/>
          </a:bodyPr>
          <a:lstStyle/>
          <a:p>
            <a:pPr algn="ctr"/>
            <a:r>
              <a:rPr lang="en-US" altLang="zh-CN" sz="2800" dirty="0">
                <a:solidFill>
                  <a:schemeClr val="bg1"/>
                </a:solidFill>
                <a:latin typeface="Impact" panose="020B0806030902050204" pitchFamily="34" charset="0"/>
              </a:rPr>
              <a:t>1</a:t>
            </a:r>
            <a:endParaRPr lang="zh-CN" altLang="en-US" sz="2800" dirty="0">
              <a:solidFill>
                <a:schemeClr val="bg1"/>
              </a:solidFill>
              <a:latin typeface="Impact" panose="020B0806030902050204" pitchFamily="34" charset="0"/>
            </a:endParaRPr>
          </a:p>
        </p:txBody>
      </p:sp>
      <p:grpSp>
        <p:nvGrpSpPr>
          <p:cNvPr id="13" name="组合 12"/>
          <p:cNvGrpSpPr/>
          <p:nvPr/>
        </p:nvGrpSpPr>
        <p:grpSpPr>
          <a:xfrm>
            <a:off x="5220072" y="1982725"/>
            <a:ext cx="742536" cy="742536"/>
            <a:chOff x="5106833" y="2186931"/>
            <a:chExt cx="742536" cy="742536"/>
          </a:xfrm>
        </p:grpSpPr>
        <p:sp>
          <p:nvSpPr>
            <p:cNvPr id="33" name="椭圆 32"/>
            <p:cNvSpPr/>
            <p:nvPr/>
          </p:nvSpPr>
          <p:spPr>
            <a:xfrm>
              <a:off x="5106833" y="2186931"/>
              <a:ext cx="742536" cy="742536"/>
            </a:xfrm>
            <a:prstGeom prst="ellipse">
              <a:avLst/>
            </a:pr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sp>
          <p:nvSpPr>
            <p:cNvPr id="32" name="椭圆 31"/>
            <p:cNvSpPr/>
            <p:nvPr/>
          </p:nvSpPr>
          <p:spPr>
            <a:xfrm>
              <a:off x="5195230" y="2275328"/>
              <a:ext cx="565742" cy="565742"/>
            </a:xfrm>
            <a:prstGeom prst="ellipse">
              <a:avLst/>
            </a:prstGeom>
            <a:solidFill>
              <a:srgbClr val="ADD072"/>
            </a:solidFill>
            <a:ln>
              <a:noFill/>
            </a:ln>
            <a:effectLst>
              <a:outerShdw blurRad="152400" dist="50800" dir="2700000" algn="tl" rotWithShape="0">
                <a:prstClr val="black">
                  <a:alpha val="30000"/>
                </a:prstClr>
              </a:outerShdw>
              <a:softEdge rad="0"/>
            </a:effectLst>
            <a:scene3d>
              <a:camera prst="orthographicFront"/>
              <a:lightRig rig="threePt" dir="t">
                <a:rot lat="0" lon="0" rev="0"/>
              </a:lightRig>
            </a:scene3d>
            <a:sp3d prstMaterial="softEdge">
              <a:bevelT w="146050" h="31750"/>
              <a:bevelB w="0" h="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grpSp>
      <p:sp>
        <p:nvSpPr>
          <p:cNvPr id="34" name="TextBox 33"/>
          <p:cNvSpPr txBox="1"/>
          <p:nvPr/>
        </p:nvSpPr>
        <p:spPr>
          <a:xfrm>
            <a:off x="5451150" y="2092653"/>
            <a:ext cx="280380" cy="523220"/>
          </a:xfrm>
          <a:prstGeom prst="rect">
            <a:avLst/>
          </a:prstGeom>
          <a:noFill/>
        </p:spPr>
        <p:txBody>
          <a:bodyPr wrap="square" rtlCol="0">
            <a:spAutoFit/>
          </a:bodyPr>
          <a:lstStyle/>
          <a:p>
            <a:pPr algn="ctr"/>
            <a:r>
              <a:rPr lang="en-US" altLang="zh-CN" sz="2800" dirty="0">
                <a:solidFill>
                  <a:schemeClr val="bg1"/>
                </a:solidFill>
                <a:latin typeface="Impact" panose="020B0806030902050204" pitchFamily="34" charset="0"/>
              </a:rPr>
              <a:t>2</a:t>
            </a:r>
            <a:endParaRPr lang="zh-CN" altLang="en-US" sz="2800" dirty="0">
              <a:solidFill>
                <a:schemeClr val="bg1"/>
              </a:solidFill>
              <a:latin typeface="Impact" panose="020B0806030902050204" pitchFamily="34" charset="0"/>
            </a:endParaRPr>
          </a:p>
        </p:txBody>
      </p:sp>
      <p:grpSp>
        <p:nvGrpSpPr>
          <p:cNvPr id="12" name="组合 11"/>
          <p:cNvGrpSpPr/>
          <p:nvPr/>
        </p:nvGrpSpPr>
        <p:grpSpPr>
          <a:xfrm>
            <a:off x="1072208" y="3102534"/>
            <a:ext cx="742536" cy="742536"/>
            <a:chOff x="902015" y="3306740"/>
            <a:chExt cx="742536" cy="742536"/>
          </a:xfrm>
        </p:grpSpPr>
        <p:sp>
          <p:nvSpPr>
            <p:cNvPr id="38" name="椭圆 37"/>
            <p:cNvSpPr/>
            <p:nvPr/>
          </p:nvSpPr>
          <p:spPr>
            <a:xfrm>
              <a:off x="902015" y="3306740"/>
              <a:ext cx="742536" cy="742536"/>
            </a:xfrm>
            <a:prstGeom prst="ellipse">
              <a:avLst/>
            </a:pr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sp>
          <p:nvSpPr>
            <p:cNvPr id="37" name="椭圆 36"/>
            <p:cNvSpPr/>
            <p:nvPr/>
          </p:nvSpPr>
          <p:spPr>
            <a:xfrm>
              <a:off x="990412" y="3395137"/>
              <a:ext cx="565742" cy="565742"/>
            </a:xfrm>
            <a:prstGeom prst="ellipse">
              <a:avLst/>
            </a:prstGeom>
            <a:solidFill>
              <a:srgbClr val="F7BA3B"/>
            </a:solidFill>
            <a:ln>
              <a:noFill/>
            </a:ln>
            <a:effectLst>
              <a:outerShdw blurRad="152400" dist="50800" dir="2700000" algn="tl" rotWithShape="0">
                <a:prstClr val="black">
                  <a:alpha val="30000"/>
                </a:prstClr>
              </a:outerShdw>
              <a:softEdge rad="0"/>
            </a:effectLst>
            <a:scene3d>
              <a:camera prst="orthographicFront"/>
              <a:lightRig rig="threePt" dir="t">
                <a:rot lat="0" lon="0" rev="0"/>
              </a:lightRig>
            </a:scene3d>
            <a:sp3d prstMaterial="softEdge">
              <a:bevelT w="146050" h="31750"/>
              <a:bevelB w="0" h="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grpSp>
      <p:sp>
        <p:nvSpPr>
          <p:cNvPr id="39" name="TextBox 38"/>
          <p:cNvSpPr txBox="1"/>
          <p:nvPr/>
        </p:nvSpPr>
        <p:spPr>
          <a:xfrm>
            <a:off x="1303286" y="3212462"/>
            <a:ext cx="280380" cy="523220"/>
          </a:xfrm>
          <a:prstGeom prst="rect">
            <a:avLst/>
          </a:prstGeom>
          <a:noFill/>
        </p:spPr>
        <p:txBody>
          <a:bodyPr wrap="square" rtlCol="0">
            <a:spAutoFit/>
          </a:bodyPr>
          <a:lstStyle/>
          <a:p>
            <a:pPr algn="ctr"/>
            <a:r>
              <a:rPr lang="en-US" altLang="zh-CN" sz="2800" dirty="0">
                <a:solidFill>
                  <a:schemeClr val="bg1"/>
                </a:solidFill>
                <a:latin typeface="Impact" panose="020B0806030902050204" pitchFamily="34" charset="0"/>
              </a:rPr>
              <a:t>3</a:t>
            </a:r>
            <a:endParaRPr lang="zh-CN" altLang="en-US" sz="2800" dirty="0">
              <a:solidFill>
                <a:schemeClr val="bg1"/>
              </a:solidFill>
              <a:latin typeface="Impact" panose="020B0806030902050204" pitchFamily="34" charset="0"/>
            </a:endParaRPr>
          </a:p>
        </p:txBody>
      </p:sp>
      <p:grpSp>
        <p:nvGrpSpPr>
          <p:cNvPr id="14" name="组合 13"/>
          <p:cNvGrpSpPr/>
          <p:nvPr/>
        </p:nvGrpSpPr>
        <p:grpSpPr>
          <a:xfrm>
            <a:off x="5220072" y="3102534"/>
            <a:ext cx="742536" cy="742536"/>
            <a:chOff x="5106833" y="3306740"/>
            <a:chExt cx="742536" cy="742536"/>
          </a:xfrm>
        </p:grpSpPr>
        <p:sp>
          <p:nvSpPr>
            <p:cNvPr id="43" name="椭圆 42"/>
            <p:cNvSpPr/>
            <p:nvPr/>
          </p:nvSpPr>
          <p:spPr>
            <a:xfrm>
              <a:off x="5106833" y="3306740"/>
              <a:ext cx="742536" cy="742536"/>
            </a:xfrm>
            <a:prstGeom prst="ellipse">
              <a:avLst/>
            </a:pr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sp>
          <p:nvSpPr>
            <p:cNvPr id="42" name="椭圆 41"/>
            <p:cNvSpPr/>
            <p:nvPr/>
          </p:nvSpPr>
          <p:spPr>
            <a:xfrm>
              <a:off x="5195230" y="3395137"/>
              <a:ext cx="565742" cy="565742"/>
            </a:xfrm>
            <a:prstGeom prst="ellipse">
              <a:avLst/>
            </a:prstGeom>
            <a:solidFill>
              <a:srgbClr val="DA634F"/>
            </a:solidFill>
            <a:ln>
              <a:noFill/>
            </a:ln>
            <a:effectLst>
              <a:outerShdw blurRad="152400" dist="50800" dir="2700000" algn="tl" rotWithShape="0">
                <a:prstClr val="black">
                  <a:alpha val="30000"/>
                </a:prstClr>
              </a:outerShdw>
              <a:softEdge rad="0"/>
            </a:effectLst>
            <a:scene3d>
              <a:camera prst="orthographicFront"/>
              <a:lightRig rig="threePt" dir="t">
                <a:rot lat="0" lon="0" rev="0"/>
              </a:lightRig>
            </a:scene3d>
            <a:sp3d prstMaterial="softEdge">
              <a:bevelT w="146050" h="31750"/>
              <a:bevelB w="0" h="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grpSp>
      <p:sp>
        <p:nvSpPr>
          <p:cNvPr id="44" name="TextBox 43"/>
          <p:cNvSpPr txBox="1"/>
          <p:nvPr/>
        </p:nvSpPr>
        <p:spPr>
          <a:xfrm>
            <a:off x="5451150" y="3212462"/>
            <a:ext cx="280380" cy="523220"/>
          </a:xfrm>
          <a:prstGeom prst="rect">
            <a:avLst/>
          </a:prstGeom>
          <a:noFill/>
        </p:spPr>
        <p:txBody>
          <a:bodyPr wrap="square" rtlCol="0">
            <a:spAutoFit/>
          </a:bodyPr>
          <a:lstStyle/>
          <a:p>
            <a:pPr algn="ctr"/>
            <a:r>
              <a:rPr lang="en-US" altLang="zh-CN" sz="2800" dirty="0">
                <a:solidFill>
                  <a:schemeClr val="bg1"/>
                </a:solidFill>
                <a:latin typeface="Impact" panose="020B0806030902050204" pitchFamily="34" charset="0"/>
              </a:rPr>
              <a:t>4</a:t>
            </a:r>
            <a:endParaRPr lang="zh-CN" altLang="en-US" sz="2800" dirty="0">
              <a:solidFill>
                <a:schemeClr val="bg1"/>
              </a:solidFill>
              <a:latin typeface="Impact" panose="020B0806030902050204" pitchFamily="34" charset="0"/>
            </a:endParaRPr>
          </a:p>
        </p:txBody>
      </p:sp>
      <p:sp>
        <p:nvSpPr>
          <p:cNvPr id="67" name="矩形 66"/>
          <p:cNvSpPr/>
          <p:nvPr/>
        </p:nvSpPr>
        <p:spPr>
          <a:xfrm>
            <a:off x="1979712" y="2061875"/>
            <a:ext cx="1944216" cy="583565"/>
          </a:xfrm>
          <a:prstGeom prst="rect">
            <a:avLst/>
          </a:prstGeom>
        </p:spPr>
        <p:txBody>
          <a:bodyPr wrap="square" lIns="0">
            <a:spAutoFit/>
          </a:bodyPr>
          <a:lstStyle/>
          <a:p>
            <a:pPr fontAlgn="base">
              <a:spcBef>
                <a:spcPct val="0"/>
              </a:spcBef>
              <a:spcAft>
                <a:spcPct val="0"/>
              </a:spcAft>
            </a:pPr>
            <a:r>
              <a:rPr lang="zh-CN" altLang="en-US" dirty="0">
                <a:solidFill>
                  <a:schemeClr val="bg1"/>
                </a:solidFill>
                <a:latin typeface="微软雅黑" panose="020B0503020204020204" pitchFamily="34" charset="-122"/>
                <a:ea typeface="微软雅黑" panose="020B0503020204020204" pitchFamily="34" charset="-122"/>
              </a:rPr>
              <a:t>简介</a:t>
            </a:r>
            <a:endParaRPr lang="en-US" altLang="zh-CN" dirty="0">
              <a:solidFill>
                <a:schemeClr val="bg1"/>
              </a:solidFill>
              <a:latin typeface="微软雅黑" panose="020B0503020204020204" pitchFamily="34" charset="-122"/>
              <a:ea typeface="微软雅黑" panose="020B0503020204020204" pitchFamily="34" charset="-122"/>
            </a:endParaRPr>
          </a:p>
          <a:p>
            <a:pPr fontAlgn="base">
              <a:spcBef>
                <a:spcPct val="0"/>
              </a:spcBef>
              <a:spcAft>
                <a:spcPct val="0"/>
              </a:spcAft>
            </a:pPr>
            <a:r>
              <a:rPr lang="en-US" altLang="zh-CN" sz="1400" dirty="0">
                <a:solidFill>
                  <a:schemeClr val="bg1"/>
                </a:solidFill>
                <a:latin typeface="Impact" panose="020B0806030902050204" pitchFamily="34" charset="0"/>
                <a:ea typeface="宋体" panose="02010600030101010101" pitchFamily="2" charset="-122"/>
                <a:cs typeface="Arial" panose="020B0604020202020204" pitchFamily="34" charset="0"/>
              </a:rPr>
              <a:t>Introduction</a:t>
            </a:r>
            <a:endParaRPr lang="en-US" altLang="zh-CN" sz="1400" dirty="0">
              <a:solidFill>
                <a:schemeClr val="bg1"/>
              </a:solidFill>
              <a:latin typeface="Impact" panose="020B0806030902050204" pitchFamily="34" charset="0"/>
              <a:ea typeface="宋体" panose="02010600030101010101" pitchFamily="2" charset="-122"/>
              <a:cs typeface="Arial" panose="020B0604020202020204" pitchFamily="34" charset="0"/>
            </a:endParaRPr>
          </a:p>
        </p:txBody>
      </p:sp>
      <p:sp>
        <p:nvSpPr>
          <p:cNvPr id="68" name="矩形 67"/>
          <p:cNvSpPr/>
          <p:nvPr/>
        </p:nvSpPr>
        <p:spPr>
          <a:xfrm>
            <a:off x="6171230" y="2061875"/>
            <a:ext cx="2448272" cy="583565"/>
          </a:xfrm>
          <a:prstGeom prst="rect">
            <a:avLst/>
          </a:prstGeom>
        </p:spPr>
        <p:txBody>
          <a:bodyPr wrap="square" lIns="0">
            <a:spAutoFit/>
          </a:bodyPr>
          <a:lstStyle/>
          <a:p>
            <a:pPr lvl="0" fontAlgn="base">
              <a:spcBef>
                <a:spcPct val="0"/>
              </a:spcBef>
              <a:spcAft>
                <a:spcPct val="0"/>
              </a:spcAft>
            </a:pPr>
            <a:r>
              <a:rPr lang="zh-CN" altLang="en-US" dirty="0">
                <a:solidFill>
                  <a:schemeClr val="bg1"/>
                </a:solidFill>
                <a:latin typeface="微软雅黑" panose="020B0503020204020204" pitchFamily="34" charset="-122"/>
                <a:ea typeface="微软雅黑" panose="020B0503020204020204" pitchFamily="34" charset="-122"/>
              </a:rPr>
              <a:t>启发式搜索算法</a:t>
            </a:r>
            <a:endParaRPr lang="en-US" altLang="zh-CN" dirty="0">
              <a:solidFill>
                <a:schemeClr val="bg1"/>
              </a:solidFill>
              <a:latin typeface="微软雅黑" panose="020B0503020204020204" pitchFamily="34" charset="-122"/>
              <a:ea typeface="微软雅黑" panose="020B0503020204020204" pitchFamily="34" charset="-122"/>
            </a:endParaRPr>
          </a:p>
          <a:p>
            <a:pPr lvl="0" fontAlgn="base">
              <a:spcBef>
                <a:spcPct val="0"/>
              </a:spcBef>
              <a:spcAft>
                <a:spcPct val="0"/>
              </a:spcAft>
            </a:pPr>
            <a:r>
              <a:rPr lang="en-US" altLang="zh-CN" sz="1400" b="1" dirty="0">
                <a:solidFill>
                  <a:srgbClr val="F0EFEF"/>
                </a:solidFill>
                <a:latin typeface="微软雅黑" panose="020B0503020204020204" pitchFamily="34" charset="-122"/>
                <a:ea typeface="微软雅黑" panose="020B0503020204020204" pitchFamily="34" charset="-122"/>
                <a:sym typeface="+mn-ea"/>
              </a:rPr>
              <a:t>heuristic search algorithm</a:t>
            </a:r>
            <a:endParaRPr lang="zh-CN" altLang="en-US" sz="1400" dirty="0">
              <a:solidFill>
                <a:schemeClr val="bg1"/>
              </a:solidFill>
              <a:latin typeface="Impact" panose="020B0806030902050204" pitchFamily="34" charset="0"/>
              <a:ea typeface="宋体" panose="02010600030101010101" pitchFamily="2" charset="-122"/>
              <a:cs typeface="Arial" panose="020B0604020202020204" pitchFamily="34" charset="0"/>
            </a:endParaRPr>
          </a:p>
        </p:txBody>
      </p:sp>
      <p:sp>
        <p:nvSpPr>
          <p:cNvPr id="69" name="矩形 68"/>
          <p:cNvSpPr/>
          <p:nvPr/>
        </p:nvSpPr>
        <p:spPr>
          <a:xfrm>
            <a:off x="1979712" y="3219028"/>
            <a:ext cx="2448272" cy="583565"/>
          </a:xfrm>
          <a:prstGeom prst="rect">
            <a:avLst/>
          </a:prstGeom>
        </p:spPr>
        <p:txBody>
          <a:bodyPr wrap="square" lIns="0">
            <a:spAutoFit/>
          </a:bodyPr>
          <a:lstStyle/>
          <a:p>
            <a:pPr lvl="0" fontAlgn="base">
              <a:spcBef>
                <a:spcPct val="0"/>
              </a:spcBef>
              <a:spcAft>
                <a:spcPct val="0"/>
              </a:spcAft>
            </a:pPr>
            <a:r>
              <a:rPr lang="zh-CN" altLang="en-US" dirty="0">
                <a:solidFill>
                  <a:schemeClr val="bg1"/>
                </a:solidFill>
                <a:latin typeface="微软雅黑" panose="020B0503020204020204" pitchFamily="34" charset="-122"/>
                <a:ea typeface="微软雅黑" panose="020B0503020204020204" pitchFamily="34" charset="-122"/>
              </a:rPr>
              <a:t>机器学习算法</a:t>
            </a:r>
            <a:endParaRPr lang="en-US" altLang="zh-CN" dirty="0">
              <a:solidFill>
                <a:schemeClr val="bg1"/>
              </a:solidFill>
              <a:latin typeface="微软雅黑" panose="020B0503020204020204" pitchFamily="34" charset="-122"/>
              <a:ea typeface="微软雅黑" panose="020B0503020204020204" pitchFamily="34" charset="-122"/>
            </a:endParaRPr>
          </a:p>
          <a:p>
            <a:pPr lvl="0" fontAlgn="base">
              <a:spcBef>
                <a:spcPct val="0"/>
              </a:spcBef>
              <a:spcAft>
                <a:spcPct val="0"/>
              </a:spcAft>
            </a:pPr>
            <a:r>
              <a:rPr lang="zh-CN" altLang="en-US" sz="1400" dirty="0">
                <a:solidFill>
                  <a:schemeClr val="bg1"/>
                </a:solidFill>
                <a:latin typeface="Impact" panose="020B0806030902050204" pitchFamily="34" charset="0"/>
                <a:ea typeface="宋体" panose="02010600030101010101" pitchFamily="2" charset="-122"/>
                <a:cs typeface="Arial" panose="020B0604020202020204" pitchFamily="34" charset="0"/>
              </a:rPr>
              <a:t>Machine Learning Algorithms</a:t>
            </a:r>
            <a:endParaRPr lang="zh-CN" altLang="en-US" sz="1400" dirty="0">
              <a:solidFill>
                <a:schemeClr val="bg1"/>
              </a:solidFill>
              <a:latin typeface="Impact" panose="020B0806030902050204" pitchFamily="34" charset="0"/>
              <a:ea typeface="宋体" panose="02010600030101010101" pitchFamily="2" charset="-122"/>
              <a:cs typeface="Arial" panose="020B0604020202020204" pitchFamily="34" charset="0"/>
            </a:endParaRPr>
          </a:p>
        </p:txBody>
      </p:sp>
      <p:sp>
        <p:nvSpPr>
          <p:cNvPr id="70" name="矩形 69"/>
          <p:cNvSpPr/>
          <p:nvPr/>
        </p:nvSpPr>
        <p:spPr>
          <a:xfrm>
            <a:off x="6171230" y="3219028"/>
            <a:ext cx="2448272" cy="583565"/>
          </a:xfrm>
          <a:prstGeom prst="rect">
            <a:avLst/>
          </a:prstGeom>
        </p:spPr>
        <p:txBody>
          <a:bodyPr wrap="square" lIns="0">
            <a:spAutoFit/>
          </a:bodyPr>
          <a:lstStyle/>
          <a:p>
            <a:pPr lvl="0" fontAlgn="base">
              <a:spcBef>
                <a:spcPct val="0"/>
              </a:spcBef>
              <a:spcAft>
                <a:spcPct val="0"/>
              </a:spcAft>
            </a:pPr>
            <a:r>
              <a:rPr lang="zh-CN" altLang="en-US" dirty="0">
                <a:solidFill>
                  <a:schemeClr val="bg1"/>
                </a:solidFill>
                <a:latin typeface="微软雅黑" panose="020B0503020204020204" pitchFamily="34" charset="-122"/>
                <a:ea typeface="微软雅黑" panose="020B0503020204020204" pitchFamily="34" charset="-122"/>
              </a:rPr>
              <a:t>总结</a:t>
            </a:r>
            <a:endParaRPr lang="en-US" altLang="zh-CN" dirty="0">
              <a:solidFill>
                <a:schemeClr val="bg1"/>
              </a:solidFill>
              <a:latin typeface="微软雅黑" panose="020B0503020204020204" pitchFamily="34" charset="-122"/>
              <a:ea typeface="微软雅黑" panose="020B0503020204020204" pitchFamily="34" charset="-122"/>
            </a:endParaRPr>
          </a:p>
          <a:p>
            <a:pPr lvl="0" fontAlgn="base">
              <a:spcBef>
                <a:spcPct val="0"/>
              </a:spcBef>
              <a:spcAft>
                <a:spcPct val="0"/>
              </a:spcAft>
            </a:pPr>
            <a:r>
              <a:rPr lang="en-US" altLang="zh-CN" sz="1400" dirty="0">
                <a:solidFill>
                  <a:schemeClr val="bg1"/>
                </a:solidFill>
                <a:latin typeface="Impact" panose="020B0806030902050204" pitchFamily="34" charset="0"/>
                <a:ea typeface="宋体" panose="02010600030101010101" pitchFamily="2" charset="-122"/>
                <a:cs typeface="Arial" panose="020B0604020202020204" pitchFamily="34" charset="0"/>
              </a:rPr>
              <a:t>conclusion</a:t>
            </a:r>
            <a:endParaRPr lang="en-US" altLang="zh-CN" sz="1400" dirty="0">
              <a:solidFill>
                <a:schemeClr val="bg1"/>
              </a:solidFill>
              <a:latin typeface="Impact" panose="020B0806030902050204" pitchFamily="34" charset="0"/>
              <a:ea typeface="宋体" panose="02010600030101010101" pitchFamily="2"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81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81000">
                                          <p:cBhvr additive="base">
                                            <p:cTn id="7" dur="1000" fill="hold"/>
                                            <p:tgtEl>
                                              <p:spTgt spid="5"/>
                                            </p:tgtEl>
                                            <p:attrNameLst>
                                              <p:attrName>ppt_x</p:attrName>
                                            </p:attrNameLst>
                                          </p:cBhvr>
                                          <p:tavLst>
                                            <p:tav tm="0">
                                              <p:val>
                                                <p:strVal val="#ppt_x"/>
                                              </p:val>
                                            </p:tav>
                                            <p:tav tm="100000">
                                              <p:val>
                                                <p:strVal val="#ppt_x"/>
                                              </p:val>
                                            </p:tav>
                                          </p:tavLst>
                                        </p:anim>
                                        <p:anim calcmode="lin" valueType="num" p14:bounceEnd="81000">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45" presetClass="entr" presetSubtype="0" fill="hold" grpId="0" nodeType="withEffect">
                                      <p:stCondLst>
                                        <p:cond delay="2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ppt_w</p:attrName>
                                            </p:attrNameLst>
                                          </p:cBhvr>
                                          <p:tavLst>
                                            <p:tav tm="0" fmla="#ppt_w*sin(2.5*pi*$)">
                                              <p:val>
                                                <p:fltVal val="0"/>
                                              </p:val>
                                            </p:tav>
                                            <p:tav tm="100000">
                                              <p:val>
                                                <p:fltVal val="1"/>
                                              </p:val>
                                            </p:tav>
                                          </p:tavLst>
                                        </p:anim>
                                        <p:anim calcmode="lin" valueType="num">
                                          <p:cBhvr>
                                            <p:cTn id="13" dur="1000" fill="hold"/>
                                            <p:tgtEl>
                                              <p:spTgt spid="7"/>
                                            </p:tgtEl>
                                            <p:attrNameLst>
                                              <p:attrName>ppt_h</p:attrName>
                                            </p:attrNameLst>
                                          </p:cBhvr>
                                          <p:tavLst>
                                            <p:tav tm="0">
                                              <p:val>
                                                <p:strVal val="#ppt_h"/>
                                              </p:val>
                                            </p:tav>
                                            <p:tav tm="100000">
                                              <p:val>
                                                <p:strVal val="#ppt_h"/>
                                              </p:val>
                                            </p:tav>
                                          </p:tavLst>
                                        </p:anim>
                                      </p:childTnLst>
                                    </p:cTn>
                                  </p:par>
                                  <p:par>
                                    <p:cTn id="14" presetID="2" presetClass="entr" presetSubtype="1" fill="hold" nodeType="withEffect" p14:presetBounceEnd="60000">
                                      <p:stCondLst>
                                        <p:cond delay="300"/>
                                      </p:stCondLst>
                                      <p:childTnLst>
                                        <p:set>
                                          <p:cBhvr>
                                            <p:cTn id="15" dur="1" fill="hold">
                                              <p:stCondLst>
                                                <p:cond delay="0"/>
                                              </p:stCondLst>
                                            </p:cTn>
                                            <p:tgtEl>
                                              <p:spTgt spid="56"/>
                                            </p:tgtEl>
                                            <p:attrNameLst>
                                              <p:attrName>style.visibility</p:attrName>
                                            </p:attrNameLst>
                                          </p:cBhvr>
                                          <p:to>
                                            <p:strVal val="visible"/>
                                          </p:to>
                                        </p:set>
                                        <p:anim calcmode="lin" valueType="num" p14:bounceEnd="60000">
                                          <p:cBhvr additive="base">
                                            <p:cTn id="16" dur="750" fill="hold"/>
                                            <p:tgtEl>
                                              <p:spTgt spid="56"/>
                                            </p:tgtEl>
                                            <p:attrNameLst>
                                              <p:attrName>ppt_x</p:attrName>
                                            </p:attrNameLst>
                                          </p:cBhvr>
                                          <p:tavLst>
                                            <p:tav tm="0">
                                              <p:val>
                                                <p:strVal val="#ppt_x"/>
                                              </p:val>
                                            </p:tav>
                                            <p:tav tm="100000">
                                              <p:val>
                                                <p:strVal val="#ppt_x"/>
                                              </p:val>
                                            </p:tav>
                                          </p:tavLst>
                                        </p:anim>
                                        <p:anim calcmode="lin" valueType="num" p14:bounceEnd="60000">
                                          <p:cBhvr additive="base">
                                            <p:cTn id="17" dur="750" fill="hold"/>
                                            <p:tgtEl>
                                              <p:spTgt spid="56"/>
                                            </p:tgtEl>
                                            <p:attrNameLst>
                                              <p:attrName>ppt_y</p:attrName>
                                            </p:attrNameLst>
                                          </p:cBhvr>
                                          <p:tavLst>
                                            <p:tav tm="0">
                                              <p:val>
                                                <p:strVal val="0-#ppt_h/2"/>
                                              </p:val>
                                            </p:tav>
                                            <p:tav tm="100000">
                                              <p:val>
                                                <p:strVal val="#ppt_y"/>
                                              </p:val>
                                            </p:tav>
                                          </p:tavLst>
                                        </p:anim>
                                      </p:childTnLst>
                                    </p:cTn>
                                  </p:par>
                                  <p:par>
                                    <p:cTn id="18" presetID="2" presetClass="entr" presetSubtype="1" fill="hold" nodeType="withEffect" p14:presetBounceEnd="60000">
                                      <p:stCondLst>
                                        <p:cond delay="500"/>
                                      </p:stCondLst>
                                      <p:childTnLst>
                                        <p:set>
                                          <p:cBhvr>
                                            <p:cTn id="19" dur="1" fill="hold">
                                              <p:stCondLst>
                                                <p:cond delay="0"/>
                                              </p:stCondLst>
                                            </p:cTn>
                                            <p:tgtEl>
                                              <p:spTgt spid="57"/>
                                            </p:tgtEl>
                                            <p:attrNameLst>
                                              <p:attrName>style.visibility</p:attrName>
                                            </p:attrNameLst>
                                          </p:cBhvr>
                                          <p:to>
                                            <p:strVal val="visible"/>
                                          </p:to>
                                        </p:set>
                                        <p:anim calcmode="lin" valueType="num" p14:bounceEnd="60000">
                                          <p:cBhvr additive="base">
                                            <p:cTn id="20" dur="700" fill="hold"/>
                                            <p:tgtEl>
                                              <p:spTgt spid="57"/>
                                            </p:tgtEl>
                                            <p:attrNameLst>
                                              <p:attrName>ppt_x</p:attrName>
                                            </p:attrNameLst>
                                          </p:cBhvr>
                                          <p:tavLst>
                                            <p:tav tm="0">
                                              <p:val>
                                                <p:strVal val="#ppt_x"/>
                                              </p:val>
                                            </p:tav>
                                            <p:tav tm="100000">
                                              <p:val>
                                                <p:strVal val="#ppt_x"/>
                                              </p:val>
                                            </p:tav>
                                          </p:tavLst>
                                        </p:anim>
                                        <p:anim calcmode="lin" valueType="num" p14:bounceEnd="60000">
                                          <p:cBhvr additive="base">
                                            <p:cTn id="21" dur="700" fill="hold"/>
                                            <p:tgtEl>
                                              <p:spTgt spid="57"/>
                                            </p:tgtEl>
                                            <p:attrNameLst>
                                              <p:attrName>ppt_y</p:attrName>
                                            </p:attrNameLst>
                                          </p:cBhvr>
                                          <p:tavLst>
                                            <p:tav tm="0">
                                              <p:val>
                                                <p:strVal val="0-#ppt_h/2"/>
                                              </p:val>
                                            </p:tav>
                                            <p:tav tm="100000">
                                              <p:val>
                                                <p:strVal val="#ppt_y"/>
                                              </p:val>
                                            </p:tav>
                                          </p:tavLst>
                                        </p:anim>
                                      </p:childTnLst>
                                    </p:cTn>
                                  </p:par>
                                  <p:par>
                                    <p:cTn id="22" presetID="2" presetClass="entr" presetSubtype="1" fill="hold" nodeType="withEffect" p14:presetBounceEnd="60000">
                                      <p:stCondLst>
                                        <p:cond delay="300"/>
                                      </p:stCondLst>
                                      <p:childTnLst>
                                        <p:set>
                                          <p:cBhvr>
                                            <p:cTn id="23" dur="1" fill="hold">
                                              <p:stCondLst>
                                                <p:cond delay="0"/>
                                              </p:stCondLst>
                                            </p:cTn>
                                            <p:tgtEl>
                                              <p:spTgt spid="58"/>
                                            </p:tgtEl>
                                            <p:attrNameLst>
                                              <p:attrName>style.visibility</p:attrName>
                                            </p:attrNameLst>
                                          </p:cBhvr>
                                          <p:to>
                                            <p:strVal val="visible"/>
                                          </p:to>
                                        </p:set>
                                        <p:anim calcmode="lin" valueType="num" p14:bounceEnd="60000">
                                          <p:cBhvr additive="base">
                                            <p:cTn id="24" dur="750" fill="hold"/>
                                            <p:tgtEl>
                                              <p:spTgt spid="58"/>
                                            </p:tgtEl>
                                            <p:attrNameLst>
                                              <p:attrName>ppt_x</p:attrName>
                                            </p:attrNameLst>
                                          </p:cBhvr>
                                          <p:tavLst>
                                            <p:tav tm="0">
                                              <p:val>
                                                <p:strVal val="#ppt_x"/>
                                              </p:val>
                                            </p:tav>
                                            <p:tav tm="100000">
                                              <p:val>
                                                <p:strVal val="#ppt_x"/>
                                              </p:val>
                                            </p:tav>
                                          </p:tavLst>
                                        </p:anim>
                                        <p:anim calcmode="lin" valueType="num" p14:bounceEnd="60000">
                                          <p:cBhvr additive="base">
                                            <p:cTn id="25" dur="750" fill="hold"/>
                                            <p:tgtEl>
                                              <p:spTgt spid="58"/>
                                            </p:tgtEl>
                                            <p:attrNameLst>
                                              <p:attrName>ppt_y</p:attrName>
                                            </p:attrNameLst>
                                          </p:cBhvr>
                                          <p:tavLst>
                                            <p:tav tm="0">
                                              <p:val>
                                                <p:strVal val="0-#ppt_h/2"/>
                                              </p:val>
                                            </p:tav>
                                            <p:tav tm="100000">
                                              <p:val>
                                                <p:strVal val="#ppt_y"/>
                                              </p:val>
                                            </p:tav>
                                          </p:tavLst>
                                        </p:anim>
                                      </p:childTnLst>
                                    </p:cTn>
                                  </p:par>
                                  <p:par>
                                    <p:cTn id="26" presetID="2" presetClass="entr" presetSubtype="3" fill="hold" nodeType="withEffect" p14:presetBounceEnd="60000">
                                      <p:stCondLst>
                                        <p:cond delay="400"/>
                                      </p:stCondLst>
                                      <p:childTnLst>
                                        <p:set>
                                          <p:cBhvr>
                                            <p:cTn id="27" dur="1" fill="hold">
                                              <p:stCondLst>
                                                <p:cond delay="0"/>
                                              </p:stCondLst>
                                            </p:cTn>
                                            <p:tgtEl>
                                              <p:spTgt spid="60"/>
                                            </p:tgtEl>
                                            <p:attrNameLst>
                                              <p:attrName>style.visibility</p:attrName>
                                            </p:attrNameLst>
                                          </p:cBhvr>
                                          <p:to>
                                            <p:strVal val="visible"/>
                                          </p:to>
                                        </p:set>
                                        <p:anim calcmode="lin" valueType="num" p14:bounceEnd="60000">
                                          <p:cBhvr additive="base">
                                            <p:cTn id="28" dur="750" fill="hold"/>
                                            <p:tgtEl>
                                              <p:spTgt spid="60"/>
                                            </p:tgtEl>
                                            <p:attrNameLst>
                                              <p:attrName>ppt_x</p:attrName>
                                            </p:attrNameLst>
                                          </p:cBhvr>
                                          <p:tavLst>
                                            <p:tav tm="0">
                                              <p:val>
                                                <p:strVal val="1+#ppt_w/2"/>
                                              </p:val>
                                            </p:tav>
                                            <p:tav tm="100000">
                                              <p:val>
                                                <p:strVal val="#ppt_x"/>
                                              </p:val>
                                            </p:tav>
                                          </p:tavLst>
                                        </p:anim>
                                        <p:anim calcmode="lin" valueType="num" p14:bounceEnd="60000">
                                          <p:cBhvr additive="base">
                                            <p:cTn id="29" dur="750" fill="hold"/>
                                            <p:tgtEl>
                                              <p:spTgt spid="60"/>
                                            </p:tgtEl>
                                            <p:attrNameLst>
                                              <p:attrName>ppt_y</p:attrName>
                                            </p:attrNameLst>
                                          </p:cBhvr>
                                          <p:tavLst>
                                            <p:tav tm="0">
                                              <p:val>
                                                <p:strVal val="0-#ppt_h/2"/>
                                              </p:val>
                                            </p:tav>
                                            <p:tav tm="100000">
                                              <p:val>
                                                <p:strVal val="#ppt_y"/>
                                              </p:val>
                                            </p:tav>
                                          </p:tavLst>
                                        </p:anim>
                                      </p:childTnLst>
                                    </p:cTn>
                                  </p:par>
                                  <p:par>
                                    <p:cTn id="30" presetID="2" presetClass="entr" presetSubtype="4" fill="hold" nodeType="withEffect" p14:presetBounceEnd="60000">
                                      <p:stCondLst>
                                        <p:cond delay="500"/>
                                      </p:stCondLst>
                                      <p:childTnLst>
                                        <p:set>
                                          <p:cBhvr>
                                            <p:cTn id="31" dur="1" fill="hold">
                                              <p:stCondLst>
                                                <p:cond delay="0"/>
                                              </p:stCondLst>
                                            </p:cTn>
                                            <p:tgtEl>
                                              <p:spTgt spid="62"/>
                                            </p:tgtEl>
                                            <p:attrNameLst>
                                              <p:attrName>style.visibility</p:attrName>
                                            </p:attrNameLst>
                                          </p:cBhvr>
                                          <p:to>
                                            <p:strVal val="visible"/>
                                          </p:to>
                                        </p:set>
                                        <p:anim calcmode="lin" valueType="num" p14:bounceEnd="60000">
                                          <p:cBhvr additive="base">
                                            <p:cTn id="32" dur="750" fill="hold"/>
                                            <p:tgtEl>
                                              <p:spTgt spid="62"/>
                                            </p:tgtEl>
                                            <p:attrNameLst>
                                              <p:attrName>ppt_x</p:attrName>
                                            </p:attrNameLst>
                                          </p:cBhvr>
                                          <p:tavLst>
                                            <p:tav tm="0">
                                              <p:val>
                                                <p:strVal val="#ppt_x"/>
                                              </p:val>
                                            </p:tav>
                                            <p:tav tm="100000">
                                              <p:val>
                                                <p:strVal val="#ppt_x"/>
                                              </p:val>
                                            </p:tav>
                                          </p:tavLst>
                                        </p:anim>
                                        <p:anim calcmode="lin" valueType="num" p14:bounceEnd="60000">
                                          <p:cBhvr additive="base">
                                            <p:cTn id="33" dur="750" fill="hold"/>
                                            <p:tgtEl>
                                              <p:spTgt spid="62"/>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14:presetBounceEnd="60000">
                                      <p:stCondLst>
                                        <p:cond delay="400"/>
                                      </p:stCondLst>
                                      <p:childTnLst>
                                        <p:set>
                                          <p:cBhvr>
                                            <p:cTn id="35" dur="1" fill="hold">
                                              <p:stCondLst>
                                                <p:cond delay="0"/>
                                              </p:stCondLst>
                                            </p:cTn>
                                            <p:tgtEl>
                                              <p:spTgt spid="61"/>
                                            </p:tgtEl>
                                            <p:attrNameLst>
                                              <p:attrName>style.visibility</p:attrName>
                                            </p:attrNameLst>
                                          </p:cBhvr>
                                          <p:to>
                                            <p:strVal val="visible"/>
                                          </p:to>
                                        </p:set>
                                        <p:anim calcmode="lin" valueType="num" p14:bounceEnd="60000">
                                          <p:cBhvr additive="base">
                                            <p:cTn id="36" dur="750" fill="hold"/>
                                            <p:tgtEl>
                                              <p:spTgt spid="61"/>
                                            </p:tgtEl>
                                            <p:attrNameLst>
                                              <p:attrName>ppt_x</p:attrName>
                                            </p:attrNameLst>
                                          </p:cBhvr>
                                          <p:tavLst>
                                            <p:tav tm="0">
                                              <p:val>
                                                <p:strVal val="#ppt_x"/>
                                              </p:val>
                                            </p:tav>
                                            <p:tav tm="100000">
                                              <p:val>
                                                <p:strVal val="#ppt_x"/>
                                              </p:val>
                                            </p:tav>
                                          </p:tavLst>
                                        </p:anim>
                                        <p:anim calcmode="lin" valueType="num" p14:bounceEnd="60000">
                                          <p:cBhvr additive="base">
                                            <p:cTn id="37" dur="750" fill="hold"/>
                                            <p:tgtEl>
                                              <p:spTgt spid="61"/>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14:presetBounceEnd="60000">
                                      <p:stCondLst>
                                        <p:cond delay="300"/>
                                      </p:stCondLst>
                                      <p:childTnLst>
                                        <p:set>
                                          <p:cBhvr>
                                            <p:cTn id="39" dur="1" fill="hold">
                                              <p:stCondLst>
                                                <p:cond delay="0"/>
                                              </p:stCondLst>
                                            </p:cTn>
                                            <p:tgtEl>
                                              <p:spTgt spid="59"/>
                                            </p:tgtEl>
                                            <p:attrNameLst>
                                              <p:attrName>style.visibility</p:attrName>
                                            </p:attrNameLst>
                                          </p:cBhvr>
                                          <p:to>
                                            <p:strVal val="visible"/>
                                          </p:to>
                                        </p:set>
                                        <p:anim calcmode="lin" valueType="num" p14:bounceEnd="60000">
                                          <p:cBhvr additive="base">
                                            <p:cTn id="40" dur="750" fill="hold"/>
                                            <p:tgtEl>
                                              <p:spTgt spid="59"/>
                                            </p:tgtEl>
                                            <p:attrNameLst>
                                              <p:attrName>ppt_x</p:attrName>
                                            </p:attrNameLst>
                                          </p:cBhvr>
                                          <p:tavLst>
                                            <p:tav tm="0">
                                              <p:val>
                                                <p:strVal val="#ppt_x"/>
                                              </p:val>
                                            </p:tav>
                                            <p:tav tm="100000">
                                              <p:val>
                                                <p:strVal val="#ppt_x"/>
                                              </p:val>
                                            </p:tav>
                                          </p:tavLst>
                                        </p:anim>
                                        <p:anim calcmode="lin" valueType="num" p14:bounceEnd="60000">
                                          <p:cBhvr additive="base">
                                            <p:cTn id="41" dur="750" fill="hold"/>
                                            <p:tgtEl>
                                              <p:spTgt spid="59"/>
                                            </p:tgtEl>
                                            <p:attrNameLst>
                                              <p:attrName>ppt_y</p:attrName>
                                            </p:attrNameLst>
                                          </p:cBhvr>
                                          <p:tavLst>
                                            <p:tav tm="0">
                                              <p:val>
                                                <p:strVal val="1+#ppt_h/2"/>
                                              </p:val>
                                            </p:tav>
                                            <p:tav tm="100000">
                                              <p:val>
                                                <p:strVal val="#ppt_y"/>
                                              </p:val>
                                            </p:tav>
                                          </p:tavLst>
                                        </p:anim>
                                      </p:childTnLst>
                                    </p:cTn>
                                  </p:par>
                                  <p:par>
                                    <p:cTn id="42" presetID="2" presetClass="entr" presetSubtype="12" fill="hold" nodeType="withEffect" p14:presetBounceEnd="60000">
                                      <p:stCondLst>
                                        <p:cond delay="200"/>
                                      </p:stCondLst>
                                      <p:childTnLst>
                                        <p:set>
                                          <p:cBhvr>
                                            <p:cTn id="43" dur="1" fill="hold">
                                              <p:stCondLst>
                                                <p:cond delay="0"/>
                                              </p:stCondLst>
                                            </p:cTn>
                                            <p:tgtEl>
                                              <p:spTgt spid="64"/>
                                            </p:tgtEl>
                                            <p:attrNameLst>
                                              <p:attrName>style.visibility</p:attrName>
                                            </p:attrNameLst>
                                          </p:cBhvr>
                                          <p:to>
                                            <p:strVal val="visible"/>
                                          </p:to>
                                        </p:set>
                                        <p:anim calcmode="lin" valueType="num" p14:bounceEnd="60000">
                                          <p:cBhvr additive="base">
                                            <p:cTn id="44" dur="750" fill="hold"/>
                                            <p:tgtEl>
                                              <p:spTgt spid="64"/>
                                            </p:tgtEl>
                                            <p:attrNameLst>
                                              <p:attrName>ppt_x</p:attrName>
                                            </p:attrNameLst>
                                          </p:cBhvr>
                                          <p:tavLst>
                                            <p:tav tm="0">
                                              <p:val>
                                                <p:strVal val="0-#ppt_w/2"/>
                                              </p:val>
                                            </p:tav>
                                            <p:tav tm="100000">
                                              <p:val>
                                                <p:strVal val="#ppt_x"/>
                                              </p:val>
                                            </p:tav>
                                          </p:tavLst>
                                        </p:anim>
                                        <p:anim calcmode="lin" valueType="num" p14:bounceEnd="60000">
                                          <p:cBhvr additive="base">
                                            <p:cTn id="45" dur="750" fill="hold"/>
                                            <p:tgtEl>
                                              <p:spTgt spid="64"/>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14:presetBounceEnd="66000">
                                      <p:stCondLst>
                                        <p:cond delay="1000"/>
                                      </p:stCondLst>
                                      <p:childTnLst>
                                        <p:set>
                                          <p:cBhvr>
                                            <p:cTn id="47" dur="1" fill="hold">
                                              <p:stCondLst>
                                                <p:cond delay="0"/>
                                              </p:stCondLst>
                                            </p:cTn>
                                            <p:tgtEl>
                                              <p:spTgt spid="6"/>
                                            </p:tgtEl>
                                            <p:attrNameLst>
                                              <p:attrName>style.visibility</p:attrName>
                                            </p:attrNameLst>
                                          </p:cBhvr>
                                          <p:to>
                                            <p:strVal val="visible"/>
                                          </p:to>
                                        </p:set>
                                        <p:anim calcmode="lin" valueType="num" p14:bounceEnd="66000">
                                          <p:cBhvr additive="base">
                                            <p:cTn id="48" dur="600" fill="hold"/>
                                            <p:tgtEl>
                                              <p:spTgt spid="6"/>
                                            </p:tgtEl>
                                            <p:attrNameLst>
                                              <p:attrName>ppt_x</p:attrName>
                                            </p:attrNameLst>
                                          </p:cBhvr>
                                          <p:tavLst>
                                            <p:tav tm="0">
                                              <p:val>
                                                <p:strVal val="#ppt_x"/>
                                              </p:val>
                                            </p:tav>
                                            <p:tav tm="100000">
                                              <p:val>
                                                <p:strVal val="#ppt_x"/>
                                              </p:val>
                                            </p:tav>
                                          </p:tavLst>
                                        </p:anim>
                                        <p:anim calcmode="lin" valueType="num" p14:bounceEnd="66000">
                                          <p:cBhvr additive="base">
                                            <p:cTn id="49" dur="600" fill="hold"/>
                                            <p:tgtEl>
                                              <p:spTgt spid="6"/>
                                            </p:tgtEl>
                                            <p:attrNameLst>
                                              <p:attrName>ppt_y</p:attrName>
                                            </p:attrNameLst>
                                          </p:cBhvr>
                                          <p:tavLst>
                                            <p:tav tm="0">
                                              <p:val>
                                                <p:strVal val="1+#ppt_h/2"/>
                                              </p:val>
                                            </p:tav>
                                            <p:tav tm="100000">
                                              <p:val>
                                                <p:strVal val="#ppt_y"/>
                                              </p:val>
                                            </p:tav>
                                          </p:tavLst>
                                        </p:anim>
                                      </p:childTnLst>
                                    </p:cTn>
                                  </p:par>
                                  <p:par>
                                    <p:cTn id="50" presetID="53" presetClass="entr" presetSubtype="16" fill="hold" grpId="0" nodeType="withEffect">
                                      <p:stCondLst>
                                        <p:cond delay="1100"/>
                                      </p:stCondLst>
                                      <p:childTnLst>
                                        <p:set>
                                          <p:cBhvr>
                                            <p:cTn id="51" dur="1" fill="hold">
                                              <p:stCondLst>
                                                <p:cond delay="0"/>
                                              </p:stCondLst>
                                            </p:cTn>
                                            <p:tgtEl>
                                              <p:spTgt spid="11"/>
                                            </p:tgtEl>
                                            <p:attrNameLst>
                                              <p:attrName>style.visibility</p:attrName>
                                            </p:attrNameLst>
                                          </p:cBhvr>
                                          <p:to>
                                            <p:strVal val="visible"/>
                                          </p:to>
                                        </p:set>
                                        <p:anim calcmode="lin" valueType="num">
                                          <p:cBhvr>
                                            <p:cTn id="52" dur="500" fill="hold"/>
                                            <p:tgtEl>
                                              <p:spTgt spid="11"/>
                                            </p:tgtEl>
                                            <p:attrNameLst>
                                              <p:attrName>ppt_w</p:attrName>
                                            </p:attrNameLst>
                                          </p:cBhvr>
                                          <p:tavLst>
                                            <p:tav tm="0">
                                              <p:val>
                                                <p:fltVal val="0"/>
                                              </p:val>
                                            </p:tav>
                                            <p:tav tm="100000">
                                              <p:val>
                                                <p:strVal val="#ppt_w"/>
                                              </p:val>
                                            </p:tav>
                                          </p:tavLst>
                                        </p:anim>
                                        <p:anim calcmode="lin" valueType="num">
                                          <p:cBhvr>
                                            <p:cTn id="53" dur="500" fill="hold"/>
                                            <p:tgtEl>
                                              <p:spTgt spid="11"/>
                                            </p:tgtEl>
                                            <p:attrNameLst>
                                              <p:attrName>ppt_h</p:attrName>
                                            </p:attrNameLst>
                                          </p:cBhvr>
                                          <p:tavLst>
                                            <p:tav tm="0">
                                              <p:val>
                                                <p:fltVal val="0"/>
                                              </p:val>
                                            </p:tav>
                                            <p:tav tm="100000">
                                              <p:val>
                                                <p:strVal val="#ppt_h"/>
                                              </p:val>
                                            </p:tav>
                                          </p:tavLst>
                                        </p:anim>
                                        <p:animEffect transition="in" filter="fade">
                                          <p:cBhvr>
                                            <p:cTn id="54" dur="500"/>
                                            <p:tgtEl>
                                              <p:spTgt spid="11"/>
                                            </p:tgtEl>
                                          </p:cBhvr>
                                        </p:animEffect>
                                      </p:childTnLst>
                                    </p:cTn>
                                  </p:par>
                                  <p:par>
                                    <p:cTn id="55" presetID="2" presetClass="entr" presetSubtype="2" fill="hold" grpId="0" nodeType="withEffect" p14:presetBounceEnd="58000">
                                      <p:stCondLst>
                                        <p:cond delay="1100"/>
                                      </p:stCondLst>
                                      <p:childTnLst>
                                        <p:set>
                                          <p:cBhvr>
                                            <p:cTn id="56" dur="1" fill="hold">
                                              <p:stCondLst>
                                                <p:cond delay="0"/>
                                              </p:stCondLst>
                                            </p:cTn>
                                            <p:tgtEl>
                                              <p:spTgt spid="67"/>
                                            </p:tgtEl>
                                            <p:attrNameLst>
                                              <p:attrName>style.visibility</p:attrName>
                                            </p:attrNameLst>
                                          </p:cBhvr>
                                          <p:to>
                                            <p:strVal val="visible"/>
                                          </p:to>
                                        </p:set>
                                        <p:anim calcmode="lin" valueType="num" p14:bounceEnd="58000">
                                          <p:cBhvr additive="base">
                                            <p:cTn id="57" dur="600" fill="hold"/>
                                            <p:tgtEl>
                                              <p:spTgt spid="67"/>
                                            </p:tgtEl>
                                            <p:attrNameLst>
                                              <p:attrName>ppt_x</p:attrName>
                                            </p:attrNameLst>
                                          </p:cBhvr>
                                          <p:tavLst>
                                            <p:tav tm="0">
                                              <p:val>
                                                <p:strVal val="1+#ppt_w/2"/>
                                              </p:val>
                                            </p:tav>
                                            <p:tav tm="100000">
                                              <p:val>
                                                <p:strVal val="#ppt_x"/>
                                              </p:val>
                                            </p:tav>
                                          </p:tavLst>
                                        </p:anim>
                                        <p:anim calcmode="lin" valueType="num" p14:bounceEnd="58000">
                                          <p:cBhvr additive="base">
                                            <p:cTn id="58" dur="600" fill="hold"/>
                                            <p:tgtEl>
                                              <p:spTgt spid="67"/>
                                            </p:tgtEl>
                                            <p:attrNameLst>
                                              <p:attrName>ppt_y</p:attrName>
                                            </p:attrNameLst>
                                          </p:cBhvr>
                                          <p:tavLst>
                                            <p:tav tm="0">
                                              <p:val>
                                                <p:strVal val="#ppt_y"/>
                                              </p:val>
                                            </p:tav>
                                            <p:tav tm="100000">
                                              <p:val>
                                                <p:strVal val="#ppt_y"/>
                                              </p:val>
                                            </p:tav>
                                          </p:tavLst>
                                        </p:anim>
                                      </p:childTnLst>
                                    </p:cTn>
                                  </p:par>
                                  <p:par>
                                    <p:cTn id="59" presetID="2" presetClass="entr" presetSubtype="4" fill="hold" nodeType="withEffect" p14:presetBounceEnd="66000">
                                      <p:stCondLst>
                                        <p:cond delay="2100"/>
                                      </p:stCondLst>
                                      <p:childTnLst>
                                        <p:set>
                                          <p:cBhvr>
                                            <p:cTn id="60" dur="1" fill="hold">
                                              <p:stCondLst>
                                                <p:cond delay="0"/>
                                              </p:stCondLst>
                                            </p:cTn>
                                            <p:tgtEl>
                                              <p:spTgt spid="13"/>
                                            </p:tgtEl>
                                            <p:attrNameLst>
                                              <p:attrName>style.visibility</p:attrName>
                                            </p:attrNameLst>
                                          </p:cBhvr>
                                          <p:to>
                                            <p:strVal val="visible"/>
                                          </p:to>
                                        </p:set>
                                        <p:anim calcmode="lin" valueType="num" p14:bounceEnd="66000">
                                          <p:cBhvr additive="base">
                                            <p:cTn id="61" dur="600" fill="hold"/>
                                            <p:tgtEl>
                                              <p:spTgt spid="13"/>
                                            </p:tgtEl>
                                            <p:attrNameLst>
                                              <p:attrName>ppt_x</p:attrName>
                                            </p:attrNameLst>
                                          </p:cBhvr>
                                          <p:tavLst>
                                            <p:tav tm="0">
                                              <p:val>
                                                <p:strVal val="#ppt_x"/>
                                              </p:val>
                                            </p:tav>
                                            <p:tav tm="100000">
                                              <p:val>
                                                <p:strVal val="#ppt_x"/>
                                              </p:val>
                                            </p:tav>
                                          </p:tavLst>
                                        </p:anim>
                                        <p:anim calcmode="lin" valueType="num" p14:bounceEnd="66000">
                                          <p:cBhvr additive="base">
                                            <p:cTn id="62" dur="600" fill="hold"/>
                                            <p:tgtEl>
                                              <p:spTgt spid="13"/>
                                            </p:tgtEl>
                                            <p:attrNameLst>
                                              <p:attrName>ppt_y</p:attrName>
                                            </p:attrNameLst>
                                          </p:cBhvr>
                                          <p:tavLst>
                                            <p:tav tm="0">
                                              <p:val>
                                                <p:strVal val="1+#ppt_h/2"/>
                                              </p:val>
                                            </p:tav>
                                            <p:tav tm="100000">
                                              <p:val>
                                                <p:strVal val="#ppt_y"/>
                                              </p:val>
                                            </p:tav>
                                          </p:tavLst>
                                        </p:anim>
                                      </p:childTnLst>
                                    </p:cTn>
                                  </p:par>
                                  <p:par>
                                    <p:cTn id="63" presetID="53" presetClass="entr" presetSubtype="16" fill="hold" grpId="0" nodeType="withEffect">
                                      <p:stCondLst>
                                        <p:cond delay="2200"/>
                                      </p:stCondLst>
                                      <p:childTnLst>
                                        <p:set>
                                          <p:cBhvr>
                                            <p:cTn id="64" dur="1" fill="hold">
                                              <p:stCondLst>
                                                <p:cond delay="0"/>
                                              </p:stCondLst>
                                            </p:cTn>
                                            <p:tgtEl>
                                              <p:spTgt spid="34"/>
                                            </p:tgtEl>
                                            <p:attrNameLst>
                                              <p:attrName>style.visibility</p:attrName>
                                            </p:attrNameLst>
                                          </p:cBhvr>
                                          <p:to>
                                            <p:strVal val="visible"/>
                                          </p:to>
                                        </p:set>
                                        <p:anim calcmode="lin" valueType="num">
                                          <p:cBhvr>
                                            <p:cTn id="65" dur="500" fill="hold"/>
                                            <p:tgtEl>
                                              <p:spTgt spid="34"/>
                                            </p:tgtEl>
                                            <p:attrNameLst>
                                              <p:attrName>ppt_w</p:attrName>
                                            </p:attrNameLst>
                                          </p:cBhvr>
                                          <p:tavLst>
                                            <p:tav tm="0">
                                              <p:val>
                                                <p:fltVal val="0"/>
                                              </p:val>
                                            </p:tav>
                                            <p:tav tm="100000">
                                              <p:val>
                                                <p:strVal val="#ppt_w"/>
                                              </p:val>
                                            </p:tav>
                                          </p:tavLst>
                                        </p:anim>
                                        <p:anim calcmode="lin" valueType="num">
                                          <p:cBhvr>
                                            <p:cTn id="66" dur="500" fill="hold"/>
                                            <p:tgtEl>
                                              <p:spTgt spid="34"/>
                                            </p:tgtEl>
                                            <p:attrNameLst>
                                              <p:attrName>ppt_h</p:attrName>
                                            </p:attrNameLst>
                                          </p:cBhvr>
                                          <p:tavLst>
                                            <p:tav tm="0">
                                              <p:val>
                                                <p:fltVal val="0"/>
                                              </p:val>
                                            </p:tav>
                                            <p:tav tm="100000">
                                              <p:val>
                                                <p:strVal val="#ppt_h"/>
                                              </p:val>
                                            </p:tav>
                                          </p:tavLst>
                                        </p:anim>
                                        <p:animEffect transition="in" filter="fade">
                                          <p:cBhvr>
                                            <p:cTn id="67" dur="500"/>
                                            <p:tgtEl>
                                              <p:spTgt spid="34"/>
                                            </p:tgtEl>
                                          </p:cBhvr>
                                        </p:animEffect>
                                      </p:childTnLst>
                                    </p:cTn>
                                  </p:par>
                                  <p:par>
                                    <p:cTn id="68" presetID="2" presetClass="entr" presetSubtype="2" fill="hold" grpId="0" nodeType="withEffect" p14:presetBounceEnd="58000">
                                      <p:stCondLst>
                                        <p:cond delay="2200"/>
                                      </p:stCondLst>
                                      <p:childTnLst>
                                        <p:set>
                                          <p:cBhvr>
                                            <p:cTn id="69" dur="1" fill="hold">
                                              <p:stCondLst>
                                                <p:cond delay="0"/>
                                              </p:stCondLst>
                                            </p:cTn>
                                            <p:tgtEl>
                                              <p:spTgt spid="68"/>
                                            </p:tgtEl>
                                            <p:attrNameLst>
                                              <p:attrName>style.visibility</p:attrName>
                                            </p:attrNameLst>
                                          </p:cBhvr>
                                          <p:to>
                                            <p:strVal val="visible"/>
                                          </p:to>
                                        </p:set>
                                        <p:anim calcmode="lin" valueType="num" p14:bounceEnd="58000">
                                          <p:cBhvr additive="base">
                                            <p:cTn id="70" dur="600" fill="hold"/>
                                            <p:tgtEl>
                                              <p:spTgt spid="68"/>
                                            </p:tgtEl>
                                            <p:attrNameLst>
                                              <p:attrName>ppt_x</p:attrName>
                                            </p:attrNameLst>
                                          </p:cBhvr>
                                          <p:tavLst>
                                            <p:tav tm="0">
                                              <p:val>
                                                <p:strVal val="1+#ppt_w/2"/>
                                              </p:val>
                                            </p:tav>
                                            <p:tav tm="100000">
                                              <p:val>
                                                <p:strVal val="#ppt_x"/>
                                              </p:val>
                                            </p:tav>
                                          </p:tavLst>
                                        </p:anim>
                                        <p:anim calcmode="lin" valueType="num" p14:bounceEnd="58000">
                                          <p:cBhvr additive="base">
                                            <p:cTn id="71" dur="600" fill="hold"/>
                                            <p:tgtEl>
                                              <p:spTgt spid="68"/>
                                            </p:tgtEl>
                                            <p:attrNameLst>
                                              <p:attrName>ppt_y</p:attrName>
                                            </p:attrNameLst>
                                          </p:cBhvr>
                                          <p:tavLst>
                                            <p:tav tm="0">
                                              <p:val>
                                                <p:strVal val="#ppt_y"/>
                                              </p:val>
                                            </p:tav>
                                            <p:tav tm="100000">
                                              <p:val>
                                                <p:strVal val="#ppt_y"/>
                                              </p:val>
                                            </p:tav>
                                          </p:tavLst>
                                        </p:anim>
                                      </p:childTnLst>
                                    </p:cTn>
                                  </p:par>
                                  <p:par>
                                    <p:cTn id="72" presetID="2" presetClass="entr" presetSubtype="4" fill="hold" nodeType="withEffect" p14:presetBounceEnd="66000">
                                      <p:stCondLst>
                                        <p:cond delay="3100"/>
                                      </p:stCondLst>
                                      <p:childTnLst>
                                        <p:set>
                                          <p:cBhvr>
                                            <p:cTn id="73" dur="1" fill="hold">
                                              <p:stCondLst>
                                                <p:cond delay="0"/>
                                              </p:stCondLst>
                                            </p:cTn>
                                            <p:tgtEl>
                                              <p:spTgt spid="12"/>
                                            </p:tgtEl>
                                            <p:attrNameLst>
                                              <p:attrName>style.visibility</p:attrName>
                                            </p:attrNameLst>
                                          </p:cBhvr>
                                          <p:to>
                                            <p:strVal val="visible"/>
                                          </p:to>
                                        </p:set>
                                        <p:anim calcmode="lin" valueType="num" p14:bounceEnd="66000">
                                          <p:cBhvr additive="base">
                                            <p:cTn id="74" dur="600" fill="hold"/>
                                            <p:tgtEl>
                                              <p:spTgt spid="12"/>
                                            </p:tgtEl>
                                            <p:attrNameLst>
                                              <p:attrName>ppt_x</p:attrName>
                                            </p:attrNameLst>
                                          </p:cBhvr>
                                          <p:tavLst>
                                            <p:tav tm="0">
                                              <p:val>
                                                <p:strVal val="#ppt_x"/>
                                              </p:val>
                                            </p:tav>
                                            <p:tav tm="100000">
                                              <p:val>
                                                <p:strVal val="#ppt_x"/>
                                              </p:val>
                                            </p:tav>
                                          </p:tavLst>
                                        </p:anim>
                                        <p:anim calcmode="lin" valueType="num" p14:bounceEnd="66000">
                                          <p:cBhvr additive="base">
                                            <p:cTn id="75" dur="600" fill="hold"/>
                                            <p:tgtEl>
                                              <p:spTgt spid="12"/>
                                            </p:tgtEl>
                                            <p:attrNameLst>
                                              <p:attrName>ppt_y</p:attrName>
                                            </p:attrNameLst>
                                          </p:cBhvr>
                                          <p:tavLst>
                                            <p:tav tm="0">
                                              <p:val>
                                                <p:strVal val="1+#ppt_h/2"/>
                                              </p:val>
                                            </p:tav>
                                            <p:tav tm="100000">
                                              <p:val>
                                                <p:strVal val="#ppt_y"/>
                                              </p:val>
                                            </p:tav>
                                          </p:tavLst>
                                        </p:anim>
                                      </p:childTnLst>
                                    </p:cTn>
                                  </p:par>
                                  <p:par>
                                    <p:cTn id="76" presetID="53" presetClass="entr" presetSubtype="16" fill="hold" grpId="0" nodeType="withEffect">
                                      <p:stCondLst>
                                        <p:cond delay="3200"/>
                                      </p:stCondLst>
                                      <p:childTnLst>
                                        <p:set>
                                          <p:cBhvr>
                                            <p:cTn id="77" dur="1" fill="hold">
                                              <p:stCondLst>
                                                <p:cond delay="0"/>
                                              </p:stCondLst>
                                            </p:cTn>
                                            <p:tgtEl>
                                              <p:spTgt spid="39"/>
                                            </p:tgtEl>
                                            <p:attrNameLst>
                                              <p:attrName>style.visibility</p:attrName>
                                            </p:attrNameLst>
                                          </p:cBhvr>
                                          <p:to>
                                            <p:strVal val="visible"/>
                                          </p:to>
                                        </p:set>
                                        <p:anim calcmode="lin" valueType="num">
                                          <p:cBhvr>
                                            <p:cTn id="78" dur="500" fill="hold"/>
                                            <p:tgtEl>
                                              <p:spTgt spid="39"/>
                                            </p:tgtEl>
                                            <p:attrNameLst>
                                              <p:attrName>ppt_w</p:attrName>
                                            </p:attrNameLst>
                                          </p:cBhvr>
                                          <p:tavLst>
                                            <p:tav tm="0">
                                              <p:val>
                                                <p:fltVal val="0"/>
                                              </p:val>
                                            </p:tav>
                                            <p:tav tm="100000">
                                              <p:val>
                                                <p:strVal val="#ppt_w"/>
                                              </p:val>
                                            </p:tav>
                                          </p:tavLst>
                                        </p:anim>
                                        <p:anim calcmode="lin" valueType="num">
                                          <p:cBhvr>
                                            <p:cTn id="79" dur="500" fill="hold"/>
                                            <p:tgtEl>
                                              <p:spTgt spid="39"/>
                                            </p:tgtEl>
                                            <p:attrNameLst>
                                              <p:attrName>ppt_h</p:attrName>
                                            </p:attrNameLst>
                                          </p:cBhvr>
                                          <p:tavLst>
                                            <p:tav tm="0">
                                              <p:val>
                                                <p:fltVal val="0"/>
                                              </p:val>
                                            </p:tav>
                                            <p:tav tm="100000">
                                              <p:val>
                                                <p:strVal val="#ppt_h"/>
                                              </p:val>
                                            </p:tav>
                                          </p:tavLst>
                                        </p:anim>
                                        <p:animEffect transition="in" filter="fade">
                                          <p:cBhvr>
                                            <p:cTn id="80" dur="500"/>
                                            <p:tgtEl>
                                              <p:spTgt spid="39"/>
                                            </p:tgtEl>
                                          </p:cBhvr>
                                        </p:animEffect>
                                      </p:childTnLst>
                                    </p:cTn>
                                  </p:par>
                                  <p:par>
                                    <p:cTn id="81" presetID="2" presetClass="entr" presetSubtype="2" fill="hold" grpId="0" nodeType="withEffect" p14:presetBounceEnd="58000">
                                      <p:stCondLst>
                                        <p:cond delay="3200"/>
                                      </p:stCondLst>
                                      <p:childTnLst>
                                        <p:set>
                                          <p:cBhvr>
                                            <p:cTn id="82" dur="1" fill="hold">
                                              <p:stCondLst>
                                                <p:cond delay="0"/>
                                              </p:stCondLst>
                                            </p:cTn>
                                            <p:tgtEl>
                                              <p:spTgt spid="69"/>
                                            </p:tgtEl>
                                            <p:attrNameLst>
                                              <p:attrName>style.visibility</p:attrName>
                                            </p:attrNameLst>
                                          </p:cBhvr>
                                          <p:to>
                                            <p:strVal val="visible"/>
                                          </p:to>
                                        </p:set>
                                        <p:anim calcmode="lin" valueType="num" p14:bounceEnd="58000">
                                          <p:cBhvr additive="base">
                                            <p:cTn id="83" dur="600" fill="hold"/>
                                            <p:tgtEl>
                                              <p:spTgt spid="69"/>
                                            </p:tgtEl>
                                            <p:attrNameLst>
                                              <p:attrName>ppt_x</p:attrName>
                                            </p:attrNameLst>
                                          </p:cBhvr>
                                          <p:tavLst>
                                            <p:tav tm="0">
                                              <p:val>
                                                <p:strVal val="1+#ppt_w/2"/>
                                              </p:val>
                                            </p:tav>
                                            <p:tav tm="100000">
                                              <p:val>
                                                <p:strVal val="#ppt_x"/>
                                              </p:val>
                                            </p:tav>
                                          </p:tavLst>
                                        </p:anim>
                                        <p:anim calcmode="lin" valueType="num" p14:bounceEnd="58000">
                                          <p:cBhvr additive="base">
                                            <p:cTn id="84" dur="600" fill="hold"/>
                                            <p:tgtEl>
                                              <p:spTgt spid="69"/>
                                            </p:tgtEl>
                                            <p:attrNameLst>
                                              <p:attrName>ppt_y</p:attrName>
                                            </p:attrNameLst>
                                          </p:cBhvr>
                                          <p:tavLst>
                                            <p:tav tm="0">
                                              <p:val>
                                                <p:strVal val="#ppt_y"/>
                                              </p:val>
                                            </p:tav>
                                            <p:tav tm="100000">
                                              <p:val>
                                                <p:strVal val="#ppt_y"/>
                                              </p:val>
                                            </p:tav>
                                          </p:tavLst>
                                        </p:anim>
                                      </p:childTnLst>
                                    </p:cTn>
                                  </p:par>
                                  <p:par>
                                    <p:cTn id="85" presetID="2" presetClass="entr" presetSubtype="4" fill="hold" nodeType="withEffect" p14:presetBounceEnd="66000">
                                      <p:stCondLst>
                                        <p:cond delay="4100"/>
                                      </p:stCondLst>
                                      <p:childTnLst>
                                        <p:set>
                                          <p:cBhvr>
                                            <p:cTn id="86" dur="1" fill="hold">
                                              <p:stCondLst>
                                                <p:cond delay="0"/>
                                              </p:stCondLst>
                                            </p:cTn>
                                            <p:tgtEl>
                                              <p:spTgt spid="14"/>
                                            </p:tgtEl>
                                            <p:attrNameLst>
                                              <p:attrName>style.visibility</p:attrName>
                                            </p:attrNameLst>
                                          </p:cBhvr>
                                          <p:to>
                                            <p:strVal val="visible"/>
                                          </p:to>
                                        </p:set>
                                        <p:anim calcmode="lin" valueType="num" p14:bounceEnd="66000">
                                          <p:cBhvr additive="base">
                                            <p:cTn id="87" dur="600" fill="hold"/>
                                            <p:tgtEl>
                                              <p:spTgt spid="14"/>
                                            </p:tgtEl>
                                            <p:attrNameLst>
                                              <p:attrName>ppt_x</p:attrName>
                                            </p:attrNameLst>
                                          </p:cBhvr>
                                          <p:tavLst>
                                            <p:tav tm="0">
                                              <p:val>
                                                <p:strVal val="#ppt_x"/>
                                              </p:val>
                                            </p:tav>
                                            <p:tav tm="100000">
                                              <p:val>
                                                <p:strVal val="#ppt_x"/>
                                              </p:val>
                                            </p:tav>
                                          </p:tavLst>
                                        </p:anim>
                                        <p:anim calcmode="lin" valueType="num" p14:bounceEnd="66000">
                                          <p:cBhvr additive="base">
                                            <p:cTn id="88" dur="600" fill="hold"/>
                                            <p:tgtEl>
                                              <p:spTgt spid="14"/>
                                            </p:tgtEl>
                                            <p:attrNameLst>
                                              <p:attrName>ppt_y</p:attrName>
                                            </p:attrNameLst>
                                          </p:cBhvr>
                                          <p:tavLst>
                                            <p:tav tm="0">
                                              <p:val>
                                                <p:strVal val="1+#ppt_h/2"/>
                                              </p:val>
                                            </p:tav>
                                            <p:tav tm="100000">
                                              <p:val>
                                                <p:strVal val="#ppt_y"/>
                                              </p:val>
                                            </p:tav>
                                          </p:tavLst>
                                        </p:anim>
                                      </p:childTnLst>
                                    </p:cTn>
                                  </p:par>
                                  <p:par>
                                    <p:cTn id="89" presetID="53" presetClass="entr" presetSubtype="16" fill="hold" grpId="0" nodeType="withEffect">
                                      <p:stCondLst>
                                        <p:cond delay="4200"/>
                                      </p:stCondLst>
                                      <p:childTnLst>
                                        <p:set>
                                          <p:cBhvr>
                                            <p:cTn id="90" dur="1" fill="hold">
                                              <p:stCondLst>
                                                <p:cond delay="0"/>
                                              </p:stCondLst>
                                            </p:cTn>
                                            <p:tgtEl>
                                              <p:spTgt spid="44"/>
                                            </p:tgtEl>
                                            <p:attrNameLst>
                                              <p:attrName>style.visibility</p:attrName>
                                            </p:attrNameLst>
                                          </p:cBhvr>
                                          <p:to>
                                            <p:strVal val="visible"/>
                                          </p:to>
                                        </p:set>
                                        <p:anim calcmode="lin" valueType="num">
                                          <p:cBhvr>
                                            <p:cTn id="91" dur="500" fill="hold"/>
                                            <p:tgtEl>
                                              <p:spTgt spid="44"/>
                                            </p:tgtEl>
                                            <p:attrNameLst>
                                              <p:attrName>ppt_w</p:attrName>
                                            </p:attrNameLst>
                                          </p:cBhvr>
                                          <p:tavLst>
                                            <p:tav tm="0">
                                              <p:val>
                                                <p:fltVal val="0"/>
                                              </p:val>
                                            </p:tav>
                                            <p:tav tm="100000">
                                              <p:val>
                                                <p:strVal val="#ppt_w"/>
                                              </p:val>
                                            </p:tav>
                                          </p:tavLst>
                                        </p:anim>
                                        <p:anim calcmode="lin" valueType="num">
                                          <p:cBhvr>
                                            <p:cTn id="92" dur="500" fill="hold"/>
                                            <p:tgtEl>
                                              <p:spTgt spid="44"/>
                                            </p:tgtEl>
                                            <p:attrNameLst>
                                              <p:attrName>ppt_h</p:attrName>
                                            </p:attrNameLst>
                                          </p:cBhvr>
                                          <p:tavLst>
                                            <p:tav tm="0">
                                              <p:val>
                                                <p:fltVal val="0"/>
                                              </p:val>
                                            </p:tav>
                                            <p:tav tm="100000">
                                              <p:val>
                                                <p:strVal val="#ppt_h"/>
                                              </p:val>
                                            </p:tav>
                                          </p:tavLst>
                                        </p:anim>
                                        <p:animEffect transition="in" filter="fade">
                                          <p:cBhvr>
                                            <p:cTn id="93" dur="500"/>
                                            <p:tgtEl>
                                              <p:spTgt spid="44"/>
                                            </p:tgtEl>
                                          </p:cBhvr>
                                        </p:animEffect>
                                      </p:childTnLst>
                                    </p:cTn>
                                  </p:par>
                                  <p:par>
                                    <p:cTn id="94" presetID="2" presetClass="entr" presetSubtype="2" fill="hold" grpId="0" nodeType="withEffect" p14:presetBounceEnd="58000">
                                      <p:stCondLst>
                                        <p:cond delay="4200"/>
                                      </p:stCondLst>
                                      <p:childTnLst>
                                        <p:set>
                                          <p:cBhvr>
                                            <p:cTn id="95" dur="1" fill="hold">
                                              <p:stCondLst>
                                                <p:cond delay="0"/>
                                              </p:stCondLst>
                                            </p:cTn>
                                            <p:tgtEl>
                                              <p:spTgt spid="70"/>
                                            </p:tgtEl>
                                            <p:attrNameLst>
                                              <p:attrName>style.visibility</p:attrName>
                                            </p:attrNameLst>
                                          </p:cBhvr>
                                          <p:to>
                                            <p:strVal val="visible"/>
                                          </p:to>
                                        </p:set>
                                        <p:anim calcmode="lin" valueType="num" p14:bounceEnd="58000">
                                          <p:cBhvr additive="base">
                                            <p:cTn id="96" dur="600" fill="hold"/>
                                            <p:tgtEl>
                                              <p:spTgt spid="70"/>
                                            </p:tgtEl>
                                            <p:attrNameLst>
                                              <p:attrName>ppt_x</p:attrName>
                                            </p:attrNameLst>
                                          </p:cBhvr>
                                          <p:tavLst>
                                            <p:tav tm="0">
                                              <p:val>
                                                <p:strVal val="1+#ppt_w/2"/>
                                              </p:val>
                                            </p:tav>
                                            <p:tav tm="100000">
                                              <p:val>
                                                <p:strVal val="#ppt_x"/>
                                              </p:val>
                                            </p:tav>
                                          </p:tavLst>
                                        </p:anim>
                                        <p:anim calcmode="lin" valueType="num" p14:bounceEnd="58000">
                                          <p:cBhvr additive="base">
                                            <p:cTn id="97" dur="600" fill="hold"/>
                                            <p:tgtEl>
                                              <p:spTgt spid="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34" grpId="0"/>
          <p:bldP spid="39" grpId="0"/>
          <p:bldP spid="44" grpId="0"/>
          <p:bldP spid="67" grpId="0"/>
          <p:bldP spid="68" grpId="0"/>
          <p:bldP spid="69" grpId="0"/>
          <p:bldP spid="7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45" presetClass="entr" presetSubtype="0" fill="hold" grpId="0" nodeType="withEffect">
                                      <p:stCondLst>
                                        <p:cond delay="2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ppt_w</p:attrName>
                                            </p:attrNameLst>
                                          </p:cBhvr>
                                          <p:tavLst>
                                            <p:tav tm="0" fmla="#ppt_w*sin(2.5*pi*$)">
                                              <p:val>
                                                <p:fltVal val="0"/>
                                              </p:val>
                                            </p:tav>
                                            <p:tav tm="100000">
                                              <p:val>
                                                <p:fltVal val="1"/>
                                              </p:val>
                                            </p:tav>
                                          </p:tavLst>
                                        </p:anim>
                                        <p:anim calcmode="lin" valueType="num">
                                          <p:cBhvr>
                                            <p:cTn id="13" dur="1000" fill="hold"/>
                                            <p:tgtEl>
                                              <p:spTgt spid="7"/>
                                            </p:tgtEl>
                                            <p:attrNameLst>
                                              <p:attrName>ppt_h</p:attrName>
                                            </p:attrNameLst>
                                          </p:cBhvr>
                                          <p:tavLst>
                                            <p:tav tm="0">
                                              <p:val>
                                                <p:strVal val="#ppt_h"/>
                                              </p:val>
                                            </p:tav>
                                            <p:tav tm="100000">
                                              <p:val>
                                                <p:strVal val="#ppt_h"/>
                                              </p:val>
                                            </p:tav>
                                          </p:tavLst>
                                        </p:anim>
                                      </p:childTnLst>
                                    </p:cTn>
                                  </p:par>
                                  <p:par>
                                    <p:cTn id="14" presetID="2" presetClass="entr" presetSubtype="1" fill="hold" nodeType="withEffect">
                                      <p:stCondLst>
                                        <p:cond delay="300"/>
                                      </p:stCondLst>
                                      <p:childTnLst>
                                        <p:set>
                                          <p:cBhvr>
                                            <p:cTn id="15" dur="1" fill="hold">
                                              <p:stCondLst>
                                                <p:cond delay="0"/>
                                              </p:stCondLst>
                                            </p:cTn>
                                            <p:tgtEl>
                                              <p:spTgt spid="56"/>
                                            </p:tgtEl>
                                            <p:attrNameLst>
                                              <p:attrName>style.visibility</p:attrName>
                                            </p:attrNameLst>
                                          </p:cBhvr>
                                          <p:to>
                                            <p:strVal val="visible"/>
                                          </p:to>
                                        </p:set>
                                        <p:anim calcmode="lin" valueType="num">
                                          <p:cBhvr additive="base">
                                            <p:cTn id="16" dur="750" fill="hold"/>
                                            <p:tgtEl>
                                              <p:spTgt spid="56"/>
                                            </p:tgtEl>
                                            <p:attrNameLst>
                                              <p:attrName>ppt_x</p:attrName>
                                            </p:attrNameLst>
                                          </p:cBhvr>
                                          <p:tavLst>
                                            <p:tav tm="0">
                                              <p:val>
                                                <p:strVal val="#ppt_x"/>
                                              </p:val>
                                            </p:tav>
                                            <p:tav tm="100000">
                                              <p:val>
                                                <p:strVal val="#ppt_x"/>
                                              </p:val>
                                            </p:tav>
                                          </p:tavLst>
                                        </p:anim>
                                        <p:anim calcmode="lin" valueType="num">
                                          <p:cBhvr additive="base">
                                            <p:cTn id="17" dur="750" fill="hold"/>
                                            <p:tgtEl>
                                              <p:spTgt spid="56"/>
                                            </p:tgtEl>
                                            <p:attrNameLst>
                                              <p:attrName>ppt_y</p:attrName>
                                            </p:attrNameLst>
                                          </p:cBhvr>
                                          <p:tavLst>
                                            <p:tav tm="0">
                                              <p:val>
                                                <p:strVal val="0-#ppt_h/2"/>
                                              </p:val>
                                            </p:tav>
                                            <p:tav tm="100000">
                                              <p:val>
                                                <p:strVal val="#ppt_y"/>
                                              </p:val>
                                            </p:tav>
                                          </p:tavLst>
                                        </p:anim>
                                      </p:childTnLst>
                                    </p:cTn>
                                  </p:par>
                                  <p:par>
                                    <p:cTn id="18" presetID="2" presetClass="entr" presetSubtype="1" fill="hold" nodeType="withEffect">
                                      <p:stCondLst>
                                        <p:cond delay="500"/>
                                      </p:stCondLst>
                                      <p:childTnLst>
                                        <p:set>
                                          <p:cBhvr>
                                            <p:cTn id="19" dur="1" fill="hold">
                                              <p:stCondLst>
                                                <p:cond delay="0"/>
                                              </p:stCondLst>
                                            </p:cTn>
                                            <p:tgtEl>
                                              <p:spTgt spid="57"/>
                                            </p:tgtEl>
                                            <p:attrNameLst>
                                              <p:attrName>style.visibility</p:attrName>
                                            </p:attrNameLst>
                                          </p:cBhvr>
                                          <p:to>
                                            <p:strVal val="visible"/>
                                          </p:to>
                                        </p:set>
                                        <p:anim calcmode="lin" valueType="num">
                                          <p:cBhvr additive="base">
                                            <p:cTn id="20" dur="700" fill="hold"/>
                                            <p:tgtEl>
                                              <p:spTgt spid="57"/>
                                            </p:tgtEl>
                                            <p:attrNameLst>
                                              <p:attrName>ppt_x</p:attrName>
                                            </p:attrNameLst>
                                          </p:cBhvr>
                                          <p:tavLst>
                                            <p:tav tm="0">
                                              <p:val>
                                                <p:strVal val="#ppt_x"/>
                                              </p:val>
                                            </p:tav>
                                            <p:tav tm="100000">
                                              <p:val>
                                                <p:strVal val="#ppt_x"/>
                                              </p:val>
                                            </p:tav>
                                          </p:tavLst>
                                        </p:anim>
                                        <p:anim calcmode="lin" valueType="num">
                                          <p:cBhvr additive="base">
                                            <p:cTn id="21" dur="700" fill="hold"/>
                                            <p:tgtEl>
                                              <p:spTgt spid="57"/>
                                            </p:tgtEl>
                                            <p:attrNameLst>
                                              <p:attrName>ppt_y</p:attrName>
                                            </p:attrNameLst>
                                          </p:cBhvr>
                                          <p:tavLst>
                                            <p:tav tm="0">
                                              <p:val>
                                                <p:strVal val="0-#ppt_h/2"/>
                                              </p:val>
                                            </p:tav>
                                            <p:tav tm="100000">
                                              <p:val>
                                                <p:strVal val="#ppt_y"/>
                                              </p:val>
                                            </p:tav>
                                          </p:tavLst>
                                        </p:anim>
                                      </p:childTnLst>
                                    </p:cTn>
                                  </p:par>
                                  <p:par>
                                    <p:cTn id="22" presetID="2" presetClass="entr" presetSubtype="1" fill="hold" nodeType="withEffect">
                                      <p:stCondLst>
                                        <p:cond delay="300"/>
                                      </p:stCondLst>
                                      <p:childTnLst>
                                        <p:set>
                                          <p:cBhvr>
                                            <p:cTn id="23" dur="1" fill="hold">
                                              <p:stCondLst>
                                                <p:cond delay="0"/>
                                              </p:stCondLst>
                                            </p:cTn>
                                            <p:tgtEl>
                                              <p:spTgt spid="58"/>
                                            </p:tgtEl>
                                            <p:attrNameLst>
                                              <p:attrName>style.visibility</p:attrName>
                                            </p:attrNameLst>
                                          </p:cBhvr>
                                          <p:to>
                                            <p:strVal val="visible"/>
                                          </p:to>
                                        </p:set>
                                        <p:anim calcmode="lin" valueType="num">
                                          <p:cBhvr additive="base">
                                            <p:cTn id="24" dur="750" fill="hold"/>
                                            <p:tgtEl>
                                              <p:spTgt spid="58"/>
                                            </p:tgtEl>
                                            <p:attrNameLst>
                                              <p:attrName>ppt_x</p:attrName>
                                            </p:attrNameLst>
                                          </p:cBhvr>
                                          <p:tavLst>
                                            <p:tav tm="0">
                                              <p:val>
                                                <p:strVal val="#ppt_x"/>
                                              </p:val>
                                            </p:tav>
                                            <p:tav tm="100000">
                                              <p:val>
                                                <p:strVal val="#ppt_x"/>
                                              </p:val>
                                            </p:tav>
                                          </p:tavLst>
                                        </p:anim>
                                        <p:anim calcmode="lin" valueType="num">
                                          <p:cBhvr additive="base">
                                            <p:cTn id="25" dur="750" fill="hold"/>
                                            <p:tgtEl>
                                              <p:spTgt spid="58"/>
                                            </p:tgtEl>
                                            <p:attrNameLst>
                                              <p:attrName>ppt_y</p:attrName>
                                            </p:attrNameLst>
                                          </p:cBhvr>
                                          <p:tavLst>
                                            <p:tav tm="0">
                                              <p:val>
                                                <p:strVal val="0-#ppt_h/2"/>
                                              </p:val>
                                            </p:tav>
                                            <p:tav tm="100000">
                                              <p:val>
                                                <p:strVal val="#ppt_y"/>
                                              </p:val>
                                            </p:tav>
                                          </p:tavLst>
                                        </p:anim>
                                      </p:childTnLst>
                                    </p:cTn>
                                  </p:par>
                                  <p:par>
                                    <p:cTn id="26" presetID="2" presetClass="entr" presetSubtype="3" fill="hold" nodeType="withEffect">
                                      <p:stCondLst>
                                        <p:cond delay="400"/>
                                      </p:stCondLst>
                                      <p:childTnLst>
                                        <p:set>
                                          <p:cBhvr>
                                            <p:cTn id="27" dur="1" fill="hold">
                                              <p:stCondLst>
                                                <p:cond delay="0"/>
                                              </p:stCondLst>
                                            </p:cTn>
                                            <p:tgtEl>
                                              <p:spTgt spid="60"/>
                                            </p:tgtEl>
                                            <p:attrNameLst>
                                              <p:attrName>style.visibility</p:attrName>
                                            </p:attrNameLst>
                                          </p:cBhvr>
                                          <p:to>
                                            <p:strVal val="visible"/>
                                          </p:to>
                                        </p:set>
                                        <p:anim calcmode="lin" valueType="num">
                                          <p:cBhvr additive="base">
                                            <p:cTn id="28" dur="750" fill="hold"/>
                                            <p:tgtEl>
                                              <p:spTgt spid="60"/>
                                            </p:tgtEl>
                                            <p:attrNameLst>
                                              <p:attrName>ppt_x</p:attrName>
                                            </p:attrNameLst>
                                          </p:cBhvr>
                                          <p:tavLst>
                                            <p:tav tm="0">
                                              <p:val>
                                                <p:strVal val="1+#ppt_w/2"/>
                                              </p:val>
                                            </p:tav>
                                            <p:tav tm="100000">
                                              <p:val>
                                                <p:strVal val="#ppt_x"/>
                                              </p:val>
                                            </p:tav>
                                          </p:tavLst>
                                        </p:anim>
                                        <p:anim calcmode="lin" valueType="num">
                                          <p:cBhvr additive="base">
                                            <p:cTn id="29" dur="750" fill="hold"/>
                                            <p:tgtEl>
                                              <p:spTgt spid="60"/>
                                            </p:tgtEl>
                                            <p:attrNameLst>
                                              <p:attrName>ppt_y</p:attrName>
                                            </p:attrNameLst>
                                          </p:cBhvr>
                                          <p:tavLst>
                                            <p:tav tm="0">
                                              <p:val>
                                                <p:strVal val="0-#ppt_h/2"/>
                                              </p:val>
                                            </p:tav>
                                            <p:tav tm="100000">
                                              <p:val>
                                                <p:strVal val="#ppt_y"/>
                                              </p:val>
                                            </p:tav>
                                          </p:tavLst>
                                        </p:anim>
                                      </p:childTnLst>
                                    </p:cTn>
                                  </p:par>
                                  <p:par>
                                    <p:cTn id="30" presetID="2" presetClass="entr" presetSubtype="4" fill="hold" nodeType="withEffect">
                                      <p:stCondLst>
                                        <p:cond delay="500"/>
                                      </p:stCondLst>
                                      <p:childTnLst>
                                        <p:set>
                                          <p:cBhvr>
                                            <p:cTn id="31" dur="1" fill="hold">
                                              <p:stCondLst>
                                                <p:cond delay="0"/>
                                              </p:stCondLst>
                                            </p:cTn>
                                            <p:tgtEl>
                                              <p:spTgt spid="62"/>
                                            </p:tgtEl>
                                            <p:attrNameLst>
                                              <p:attrName>style.visibility</p:attrName>
                                            </p:attrNameLst>
                                          </p:cBhvr>
                                          <p:to>
                                            <p:strVal val="visible"/>
                                          </p:to>
                                        </p:set>
                                        <p:anim calcmode="lin" valueType="num">
                                          <p:cBhvr additive="base">
                                            <p:cTn id="32" dur="750" fill="hold"/>
                                            <p:tgtEl>
                                              <p:spTgt spid="62"/>
                                            </p:tgtEl>
                                            <p:attrNameLst>
                                              <p:attrName>ppt_x</p:attrName>
                                            </p:attrNameLst>
                                          </p:cBhvr>
                                          <p:tavLst>
                                            <p:tav tm="0">
                                              <p:val>
                                                <p:strVal val="#ppt_x"/>
                                              </p:val>
                                            </p:tav>
                                            <p:tav tm="100000">
                                              <p:val>
                                                <p:strVal val="#ppt_x"/>
                                              </p:val>
                                            </p:tav>
                                          </p:tavLst>
                                        </p:anim>
                                        <p:anim calcmode="lin" valueType="num">
                                          <p:cBhvr additive="base">
                                            <p:cTn id="33" dur="750" fill="hold"/>
                                            <p:tgtEl>
                                              <p:spTgt spid="62"/>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400"/>
                                      </p:stCondLst>
                                      <p:childTnLst>
                                        <p:set>
                                          <p:cBhvr>
                                            <p:cTn id="35" dur="1" fill="hold">
                                              <p:stCondLst>
                                                <p:cond delay="0"/>
                                              </p:stCondLst>
                                            </p:cTn>
                                            <p:tgtEl>
                                              <p:spTgt spid="61"/>
                                            </p:tgtEl>
                                            <p:attrNameLst>
                                              <p:attrName>style.visibility</p:attrName>
                                            </p:attrNameLst>
                                          </p:cBhvr>
                                          <p:to>
                                            <p:strVal val="visible"/>
                                          </p:to>
                                        </p:set>
                                        <p:anim calcmode="lin" valueType="num">
                                          <p:cBhvr additive="base">
                                            <p:cTn id="36" dur="750" fill="hold"/>
                                            <p:tgtEl>
                                              <p:spTgt spid="61"/>
                                            </p:tgtEl>
                                            <p:attrNameLst>
                                              <p:attrName>ppt_x</p:attrName>
                                            </p:attrNameLst>
                                          </p:cBhvr>
                                          <p:tavLst>
                                            <p:tav tm="0">
                                              <p:val>
                                                <p:strVal val="#ppt_x"/>
                                              </p:val>
                                            </p:tav>
                                            <p:tav tm="100000">
                                              <p:val>
                                                <p:strVal val="#ppt_x"/>
                                              </p:val>
                                            </p:tav>
                                          </p:tavLst>
                                        </p:anim>
                                        <p:anim calcmode="lin" valueType="num">
                                          <p:cBhvr additive="base">
                                            <p:cTn id="37" dur="750" fill="hold"/>
                                            <p:tgtEl>
                                              <p:spTgt spid="61"/>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300"/>
                                      </p:stCondLst>
                                      <p:childTnLst>
                                        <p:set>
                                          <p:cBhvr>
                                            <p:cTn id="39" dur="1" fill="hold">
                                              <p:stCondLst>
                                                <p:cond delay="0"/>
                                              </p:stCondLst>
                                            </p:cTn>
                                            <p:tgtEl>
                                              <p:spTgt spid="59"/>
                                            </p:tgtEl>
                                            <p:attrNameLst>
                                              <p:attrName>style.visibility</p:attrName>
                                            </p:attrNameLst>
                                          </p:cBhvr>
                                          <p:to>
                                            <p:strVal val="visible"/>
                                          </p:to>
                                        </p:set>
                                        <p:anim calcmode="lin" valueType="num">
                                          <p:cBhvr additive="base">
                                            <p:cTn id="40" dur="750" fill="hold"/>
                                            <p:tgtEl>
                                              <p:spTgt spid="59"/>
                                            </p:tgtEl>
                                            <p:attrNameLst>
                                              <p:attrName>ppt_x</p:attrName>
                                            </p:attrNameLst>
                                          </p:cBhvr>
                                          <p:tavLst>
                                            <p:tav tm="0">
                                              <p:val>
                                                <p:strVal val="#ppt_x"/>
                                              </p:val>
                                            </p:tav>
                                            <p:tav tm="100000">
                                              <p:val>
                                                <p:strVal val="#ppt_x"/>
                                              </p:val>
                                            </p:tav>
                                          </p:tavLst>
                                        </p:anim>
                                        <p:anim calcmode="lin" valueType="num">
                                          <p:cBhvr additive="base">
                                            <p:cTn id="41" dur="750" fill="hold"/>
                                            <p:tgtEl>
                                              <p:spTgt spid="59"/>
                                            </p:tgtEl>
                                            <p:attrNameLst>
                                              <p:attrName>ppt_y</p:attrName>
                                            </p:attrNameLst>
                                          </p:cBhvr>
                                          <p:tavLst>
                                            <p:tav tm="0">
                                              <p:val>
                                                <p:strVal val="1+#ppt_h/2"/>
                                              </p:val>
                                            </p:tav>
                                            <p:tav tm="100000">
                                              <p:val>
                                                <p:strVal val="#ppt_y"/>
                                              </p:val>
                                            </p:tav>
                                          </p:tavLst>
                                        </p:anim>
                                      </p:childTnLst>
                                    </p:cTn>
                                  </p:par>
                                  <p:par>
                                    <p:cTn id="42" presetID="2" presetClass="entr" presetSubtype="12" fill="hold" nodeType="withEffect">
                                      <p:stCondLst>
                                        <p:cond delay="200"/>
                                      </p:stCondLst>
                                      <p:childTnLst>
                                        <p:set>
                                          <p:cBhvr>
                                            <p:cTn id="43" dur="1" fill="hold">
                                              <p:stCondLst>
                                                <p:cond delay="0"/>
                                              </p:stCondLst>
                                            </p:cTn>
                                            <p:tgtEl>
                                              <p:spTgt spid="64"/>
                                            </p:tgtEl>
                                            <p:attrNameLst>
                                              <p:attrName>style.visibility</p:attrName>
                                            </p:attrNameLst>
                                          </p:cBhvr>
                                          <p:to>
                                            <p:strVal val="visible"/>
                                          </p:to>
                                        </p:set>
                                        <p:anim calcmode="lin" valueType="num">
                                          <p:cBhvr additive="base">
                                            <p:cTn id="44" dur="750" fill="hold"/>
                                            <p:tgtEl>
                                              <p:spTgt spid="64"/>
                                            </p:tgtEl>
                                            <p:attrNameLst>
                                              <p:attrName>ppt_x</p:attrName>
                                            </p:attrNameLst>
                                          </p:cBhvr>
                                          <p:tavLst>
                                            <p:tav tm="0">
                                              <p:val>
                                                <p:strVal val="0-#ppt_w/2"/>
                                              </p:val>
                                            </p:tav>
                                            <p:tav tm="100000">
                                              <p:val>
                                                <p:strVal val="#ppt_x"/>
                                              </p:val>
                                            </p:tav>
                                          </p:tavLst>
                                        </p:anim>
                                        <p:anim calcmode="lin" valueType="num">
                                          <p:cBhvr additive="base">
                                            <p:cTn id="45" dur="750" fill="hold"/>
                                            <p:tgtEl>
                                              <p:spTgt spid="64"/>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100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600" fill="hold"/>
                                            <p:tgtEl>
                                              <p:spTgt spid="6"/>
                                            </p:tgtEl>
                                            <p:attrNameLst>
                                              <p:attrName>ppt_x</p:attrName>
                                            </p:attrNameLst>
                                          </p:cBhvr>
                                          <p:tavLst>
                                            <p:tav tm="0">
                                              <p:val>
                                                <p:strVal val="#ppt_x"/>
                                              </p:val>
                                            </p:tav>
                                            <p:tav tm="100000">
                                              <p:val>
                                                <p:strVal val="#ppt_x"/>
                                              </p:val>
                                            </p:tav>
                                          </p:tavLst>
                                        </p:anim>
                                        <p:anim calcmode="lin" valueType="num">
                                          <p:cBhvr additive="base">
                                            <p:cTn id="49" dur="600" fill="hold"/>
                                            <p:tgtEl>
                                              <p:spTgt spid="6"/>
                                            </p:tgtEl>
                                            <p:attrNameLst>
                                              <p:attrName>ppt_y</p:attrName>
                                            </p:attrNameLst>
                                          </p:cBhvr>
                                          <p:tavLst>
                                            <p:tav tm="0">
                                              <p:val>
                                                <p:strVal val="1+#ppt_h/2"/>
                                              </p:val>
                                            </p:tav>
                                            <p:tav tm="100000">
                                              <p:val>
                                                <p:strVal val="#ppt_y"/>
                                              </p:val>
                                            </p:tav>
                                          </p:tavLst>
                                        </p:anim>
                                      </p:childTnLst>
                                    </p:cTn>
                                  </p:par>
                                  <p:par>
                                    <p:cTn id="50" presetID="53" presetClass="entr" presetSubtype="16" fill="hold" grpId="0" nodeType="withEffect">
                                      <p:stCondLst>
                                        <p:cond delay="1100"/>
                                      </p:stCondLst>
                                      <p:childTnLst>
                                        <p:set>
                                          <p:cBhvr>
                                            <p:cTn id="51" dur="1" fill="hold">
                                              <p:stCondLst>
                                                <p:cond delay="0"/>
                                              </p:stCondLst>
                                            </p:cTn>
                                            <p:tgtEl>
                                              <p:spTgt spid="11"/>
                                            </p:tgtEl>
                                            <p:attrNameLst>
                                              <p:attrName>style.visibility</p:attrName>
                                            </p:attrNameLst>
                                          </p:cBhvr>
                                          <p:to>
                                            <p:strVal val="visible"/>
                                          </p:to>
                                        </p:set>
                                        <p:anim calcmode="lin" valueType="num">
                                          <p:cBhvr>
                                            <p:cTn id="52" dur="500" fill="hold"/>
                                            <p:tgtEl>
                                              <p:spTgt spid="11"/>
                                            </p:tgtEl>
                                            <p:attrNameLst>
                                              <p:attrName>ppt_w</p:attrName>
                                            </p:attrNameLst>
                                          </p:cBhvr>
                                          <p:tavLst>
                                            <p:tav tm="0">
                                              <p:val>
                                                <p:fltVal val="0"/>
                                              </p:val>
                                            </p:tav>
                                            <p:tav tm="100000">
                                              <p:val>
                                                <p:strVal val="#ppt_w"/>
                                              </p:val>
                                            </p:tav>
                                          </p:tavLst>
                                        </p:anim>
                                        <p:anim calcmode="lin" valueType="num">
                                          <p:cBhvr>
                                            <p:cTn id="53" dur="500" fill="hold"/>
                                            <p:tgtEl>
                                              <p:spTgt spid="11"/>
                                            </p:tgtEl>
                                            <p:attrNameLst>
                                              <p:attrName>ppt_h</p:attrName>
                                            </p:attrNameLst>
                                          </p:cBhvr>
                                          <p:tavLst>
                                            <p:tav tm="0">
                                              <p:val>
                                                <p:fltVal val="0"/>
                                              </p:val>
                                            </p:tav>
                                            <p:tav tm="100000">
                                              <p:val>
                                                <p:strVal val="#ppt_h"/>
                                              </p:val>
                                            </p:tav>
                                          </p:tavLst>
                                        </p:anim>
                                        <p:animEffect transition="in" filter="fade">
                                          <p:cBhvr>
                                            <p:cTn id="54" dur="500"/>
                                            <p:tgtEl>
                                              <p:spTgt spid="11"/>
                                            </p:tgtEl>
                                          </p:cBhvr>
                                        </p:animEffect>
                                      </p:childTnLst>
                                    </p:cTn>
                                  </p:par>
                                  <p:par>
                                    <p:cTn id="55" presetID="2" presetClass="entr" presetSubtype="2" fill="hold" grpId="0" nodeType="withEffect">
                                      <p:stCondLst>
                                        <p:cond delay="1100"/>
                                      </p:stCondLst>
                                      <p:childTnLst>
                                        <p:set>
                                          <p:cBhvr>
                                            <p:cTn id="56" dur="1" fill="hold">
                                              <p:stCondLst>
                                                <p:cond delay="0"/>
                                              </p:stCondLst>
                                            </p:cTn>
                                            <p:tgtEl>
                                              <p:spTgt spid="67"/>
                                            </p:tgtEl>
                                            <p:attrNameLst>
                                              <p:attrName>style.visibility</p:attrName>
                                            </p:attrNameLst>
                                          </p:cBhvr>
                                          <p:to>
                                            <p:strVal val="visible"/>
                                          </p:to>
                                        </p:set>
                                        <p:anim calcmode="lin" valueType="num">
                                          <p:cBhvr additive="base">
                                            <p:cTn id="57" dur="600" fill="hold"/>
                                            <p:tgtEl>
                                              <p:spTgt spid="67"/>
                                            </p:tgtEl>
                                            <p:attrNameLst>
                                              <p:attrName>ppt_x</p:attrName>
                                            </p:attrNameLst>
                                          </p:cBhvr>
                                          <p:tavLst>
                                            <p:tav tm="0">
                                              <p:val>
                                                <p:strVal val="1+#ppt_w/2"/>
                                              </p:val>
                                            </p:tav>
                                            <p:tav tm="100000">
                                              <p:val>
                                                <p:strVal val="#ppt_x"/>
                                              </p:val>
                                            </p:tav>
                                          </p:tavLst>
                                        </p:anim>
                                        <p:anim calcmode="lin" valueType="num">
                                          <p:cBhvr additive="base">
                                            <p:cTn id="58" dur="600" fill="hold"/>
                                            <p:tgtEl>
                                              <p:spTgt spid="67"/>
                                            </p:tgtEl>
                                            <p:attrNameLst>
                                              <p:attrName>ppt_y</p:attrName>
                                            </p:attrNameLst>
                                          </p:cBhvr>
                                          <p:tavLst>
                                            <p:tav tm="0">
                                              <p:val>
                                                <p:strVal val="#ppt_y"/>
                                              </p:val>
                                            </p:tav>
                                            <p:tav tm="100000">
                                              <p:val>
                                                <p:strVal val="#ppt_y"/>
                                              </p:val>
                                            </p:tav>
                                          </p:tavLst>
                                        </p:anim>
                                      </p:childTnLst>
                                    </p:cTn>
                                  </p:par>
                                  <p:par>
                                    <p:cTn id="59" presetID="2" presetClass="entr" presetSubtype="4" fill="hold" nodeType="withEffect">
                                      <p:stCondLst>
                                        <p:cond delay="210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600" fill="hold"/>
                                            <p:tgtEl>
                                              <p:spTgt spid="13"/>
                                            </p:tgtEl>
                                            <p:attrNameLst>
                                              <p:attrName>ppt_x</p:attrName>
                                            </p:attrNameLst>
                                          </p:cBhvr>
                                          <p:tavLst>
                                            <p:tav tm="0">
                                              <p:val>
                                                <p:strVal val="#ppt_x"/>
                                              </p:val>
                                            </p:tav>
                                            <p:tav tm="100000">
                                              <p:val>
                                                <p:strVal val="#ppt_x"/>
                                              </p:val>
                                            </p:tav>
                                          </p:tavLst>
                                        </p:anim>
                                        <p:anim calcmode="lin" valueType="num">
                                          <p:cBhvr additive="base">
                                            <p:cTn id="62" dur="600" fill="hold"/>
                                            <p:tgtEl>
                                              <p:spTgt spid="13"/>
                                            </p:tgtEl>
                                            <p:attrNameLst>
                                              <p:attrName>ppt_y</p:attrName>
                                            </p:attrNameLst>
                                          </p:cBhvr>
                                          <p:tavLst>
                                            <p:tav tm="0">
                                              <p:val>
                                                <p:strVal val="1+#ppt_h/2"/>
                                              </p:val>
                                            </p:tav>
                                            <p:tav tm="100000">
                                              <p:val>
                                                <p:strVal val="#ppt_y"/>
                                              </p:val>
                                            </p:tav>
                                          </p:tavLst>
                                        </p:anim>
                                      </p:childTnLst>
                                    </p:cTn>
                                  </p:par>
                                  <p:par>
                                    <p:cTn id="63" presetID="53" presetClass="entr" presetSubtype="16" fill="hold" grpId="0" nodeType="withEffect">
                                      <p:stCondLst>
                                        <p:cond delay="2200"/>
                                      </p:stCondLst>
                                      <p:childTnLst>
                                        <p:set>
                                          <p:cBhvr>
                                            <p:cTn id="64" dur="1" fill="hold">
                                              <p:stCondLst>
                                                <p:cond delay="0"/>
                                              </p:stCondLst>
                                            </p:cTn>
                                            <p:tgtEl>
                                              <p:spTgt spid="34"/>
                                            </p:tgtEl>
                                            <p:attrNameLst>
                                              <p:attrName>style.visibility</p:attrName>
                                            </p:attrNameLst>
                                          </p:cBhvr>
                                          <p:to>
                                            <p:strVal val="visible"/>
                                          </p:to>
                                        </p:set>
                                        <p:anim calcmode="lin" valueType="num">
                                          <p:cBhvr>
                                            <p:cTn id="65" dur="500" fill="hold"/>
                                            <p:tgtEl>
                                              <p:spTgt spid="34"/>
                                            </p:tgtEl>
                                            <p:attrNameLst>
                                              <p:attrName>ppt_w</p:attrName>
                                            </p:attrNameLst>
                                          </p:cBhvr>
                                          <p:tavLst>
                                            <p:tav tm="0">
                                              <p:val>
                                                <p:fltVal val="0"/>
                                              </p:val>
                                            </p:tav>
                                            <p:tav tm="100000">
                                              <p:val>
                                                <p:strVal val="#ppt_w"/>
                                              </p:val>
                                            </p:tav>
                                          </p:tavLst>
                                        </p:anim>
                                        <p:anim calcmode="lin" valueType="num">
                                          <p:cBhvr>
                                            <p:cTn id="66" dur="500" fill="hold"/>
                                            <p:tgtEl>
                                              <p:spTgt spid="34"/>
                                            </p:tgtEl>
                                            <p:attrNameLst>
                                              <p:attrName>ppt_h</p:attrName>
                                            </p:attrNameLst>
                                          </p:cBhvr>
                                          <p:tavLst>
                                            <p:tav tm="0">
                                              <p:val>
                                                <p:fltVal val="0"/>
                                              </p:val>
                                            </p:tav>
                                            <p:tav tm="100000">
                                              <p:val>
                                                <p:strVal val="#ppt_h"/>
                                              </p:val>
                                            </p:tav>
                                          </p:tavLst>
                                        </p:anim>
                                        <p:animEffect transition="in" filter="fade">
                                          <p:cBhvr>
                                            <p:cTn id="67" dur="500"/>
                                            <p:tgtEl>
                                              <p:spTgt spid="34"/>
                                            </p:tgtEl>
                                          </p:cBhvr>
                                        </p:animEffect>
                                      </p:childTnLst>
                                    </p:cTn>
                                  </p:par>
                                  <p:par>
                                    <p:cTn id="68" presetID="2" presetClass="entr" presetSubtype="2" fill="hold" grpId="0" nodeType="withEffect">
                                      <p:stCondLst>
                                        <p:cond delay="2200"/>
                                      </p:stCondLst>
                                      <p:childTnLst>
                                        <p:set>
                                          <p:cBhvr>
                                            <p:cTn id="69" dur="1" fill="hold">
                                              <p:stCondLst>
                                                <p:cond delay="0"/>
                                              </p:stCondLst>
                                            </p:cTn>
                                            <p:tgtEl>
                                              <p:spTgt spid="68"/>
                                            </p:tgtEl>
                                            <p:attrNameLst>
                                              <p:attrName>style.visibility</p:attrName>
                                            </p:attrNameLst>
                                          </p:cBhvr>
                                          <p:to>
                                            <p:strVal val="visible"/>
                                          </p:to>
                                        </p:set>
                                        <p:anim calcmode="lin" valueType="num">
                                          <p:cBhvr additive="base">
                                            <p:cTn id="70" dur="600" fill="hold"/>
                                            <p:tgtEl>
                                              <p:spTgt spid="68"/>
                                            </p:tgtEl>
                                            <p:attrNameLst>
                                              <p:attrName>ppt_x</p:attrName>
                                            </p:attrNameLst>
                                          </p:cBhvr>
                                          <p:tavLst>
                                            <p:tav tm="0">
                                              <p:val>
                                                <p:strVal val="1+#ppt_w/2"/>
                                              </p:val>
                                            </p:tav>
                                            <p:tav tm="100000">
                                              <p:val>
                                                <p:strVal val="#ppt_x"/>
                                              </p:val>
                                            </p:tav>
                                          </p:tavLst>
                                        </p:anim>
                                        <p:anim calcmode="lin" valueType="num">
                                          <p:cBhvr additive="base">
                                            <p:cTn id="71" dur="600" fill="hold"/>
                                            <p:tgtEl>
                                              <p:spTgt spid="68"/>
                                            </p:tgtEl>
                                            <p:attrNameLst>
                                              <p:attrName>ppt_y</p:attrName>
                                            </p:attrNameLst>
                                          </p:cBhvr>
                                          <p:tavLst>
                                            <p:tav tm="0">
                                              <p:val>
                                                <p:strVal val="#ppt_y"/>
                                              </p:val>
                                            </p:tav>
                                            <p:tav tm="100000">
                                              <p:val>
                                                <p:strVal val="#ppt_y"/>
                                              </p:val>
                                            </p:tav>
                                          </p:tavLst>
                                        </p:anim>
                                      </p:childTnLst>
                                    </p:cTn>
                                  </p:par>
                                  <p:par>
                                    <p:cTn id="72" presetID="2" presetClass="entr" presetSubtype="4" fill="hold" nodeType="withEffect">
                                      <p:stCondLst>
                                        <p:cond delay="3100"/>
                                      </p:stCondLst>
                                      <p:childTnLst>
                                        <p:set>
                                          <p:cBhvr>
                                            <p:cTn id="73" dur="1" fill="hold">
                                              <p:stCondLst>
                                                <p:cond delay="0"/>
                                              </p:stCondLst>
                                            </p:cTn>
                                            <p:tgtEl>
                                              <p:spTgt spid="12"/>
                                            </p:tgtEl>
                                            <p:attrNameLst>
                                              <p:attrName>style.visibility</p:attrName>
                                            </p:attrNameLst>
                                          </p:cBhvr>
                                          <p:to>
                                            <p:strVal val="visible"/>
                                          </p:to>
                                        </p:set>
                                        <p:anim calcmode="lin" valueType="num">
                                          <p:cBhvr additive="base">
                                            <p:cTn id="74" dur="600" fill="hold"/>
                                            <p:tgtEl>
                                              <p:spTgt spid="12"/>
                                            </p:tgtEl>
                                            <p:attrNameLst>
                                              <p:attrName>ppt_x</p:attrName>
                                            </p:attrNameLst>
                                          </p:cBhvr>
                                          <p:tavLst>
                                            <p:tav tm="0">
                                              <p:val>
                                                <p:strVal val="#ppt_x"/>
                                              </p:val>
                                            </p:tav>
                                            <p:tav tm="100000">
                                              <p:val>
                                                <p:strVal val="#ppt_x"/>
                                              </p:val>
                                            </p:tav>
                                          </p:tavLst>
                                        </p:anim>
                                        <p:anim calcmode="lin" valueType="num">
                                          <p:cBhvr additive="base">
                                            <p:cTn id="75" dur="600" fill="hold"/>
                                            <p:tgtEl>
                                              <p:spTgt spid="12"/>
                                            </p:tgtEl>
                                            <p:attrNameLst>
                                              <p:attrName>ppt_y</p:attrName>
                                            </p:attrNameLst>
                                          </p:cBhvr>
                                          <p:tavLst>
                                            <p:tav tm="0">
                                              <p:val>
                                                <p:strVal val="1+#ppt_h/2"/>
                                              </p:val>
                                            </p:tav>
                                            <p:tav tm="100000">
                                              <p:val>
                                                <p:strVal val="#ppt_y"/>
                                              </p:val>
                                            </p:tav>
                                          </p:tavLst>
                                        </p:anim>
                                      </p:childTnLst>
                                    </p:cTn>
                                  </p:par>
                                  <p:par>
                                    <p:cTn id="76" presetID="53" presetClass="entr" presetSubtype="16" fill="hold" grpId="0" nodeType="withEffect">
                                      <p:stCondLst>
                                        <p:cond delay="3200"/>
                                      </p:stCondLst>
                                      <p:childTnLst>
                                        <p:set>
                                          <p:cBhvr>
                                            <p:cTn id="77" dur="1" fill="hold">
                                              <p:stCondLst>
                                                <p:cond delay="0"/>
                                              </p:stCondLst>
                                            </p:cTn>
                                            <p:tgtEl>
                                              <p:spTgt spid="39"/>
                                            </p:tgtEl>
                                            <p:attrNameLst>
                                              <p:attrName>style.visibility</p:attrName>
                                            </p:attrNameLst>
                                          </p:cBhvr>
                                          <p:to>
                                            <p:strVal val="visible"/>
                                          </p:to>
                                        </p:set>
                                        <p:anim calcmode="lin" valueType="num">
                                          <p:cBhvr>
                                            <p:cTn id="78" dur="500" fill="hold"/>
                                            <p:tgtEl>
                                              <p:spTgt spid="39"/>
                                            </p:tgtEl>
                                            <p:attrNameLst>
                                              <p:attrName>ppt_w</p:attrName>
                                            </p:attrNameLst>
                                          </p:cBhvr>
                                          <p:tavLst>
                                            <p:tav tm="0">
                                              <p:val>
                                                <p:fltVal val="0"/>
                                              </p:val>
                                            </p:tav>
                                            <p:tav tm="100000">
                                              <p:val>
                                                <p:strVal val="#ppt_w"/>
                                              </p:val>
                                            </p:tav>
                                          </p:tavLst>
                                        </p:anim>
                                        <p:anim calcmode="lin" valueType="num">
                                          <p:cBhvr>
                                            <p:cTn id="79" dur="500" fill="hold"/>
                                            <p:tgtEl>
                                              <p:spTgt spid="39"/>
                                            </p:tgtEl>
                                            <p:attrNameLst>
                                              <p:attrName>ppt_h</p:attrName>
                                            </p:attrNameLst>
                                          </p:cBhvr>
                                          <p:tavLst>
                                            <p:tav tm="0">
                                              <p:val>
                                                <p:fltVal val="0"/>
                                              </p:val>
                                            </p:tav>
                                            <p:tav tm="100000">
                                              <p:val>
                                                <p:strVal val="#ppt_h"/>
                                              </p:val>
                                            </p:tav>
                                          </p:tavLst>
                                        </p:anim>
                                        <p:animEffect transition="in" filter="fade">
                                          <p:cBhvr>
                                            <p:cTn id="80" dur="500"/>
                                            <p:tgtEl>
                                              <p:spTgt spid="39"/>
                                            </p:tgtEl>
                                          </p:cBhvr>
                                        </p:animEffect>
                                      </p:childTnLst>
                                    </p:cTn>
                                  </p:par>
                                  <p:par>
                                    <p:cTn id="81" presetID="2" presetClass="entr" presetSubtype="2" fill="hold" grpId="0" nodeType="withEffect">
                                      <p:stCondLst>
                                        <p:cond delay="3200"/>
                                      </p:stCondLst>
                                      <p:childTnLst>
                                        <p:set>
                                          <p:cBhvr>
                                            <p:cTn id="82" dur="1" fill="hold">
                                              <p:stCondLst>
                                                <p:cond delay="0"/>
                                              </p:stCondLst>
                                            </p:cTn>
                                            <p:tgtEl>
                                              <p:spTgt spid="69"/>
                                            </p:tgtEl>
                                            <p:attrNameLst>
                                              <p:attrName>style.visibility</p:attrName>
                                            </p:attrNameLst>
                                          </p:cBhvr>
                                          <p:to>
                                            <p:strVal val="visible"/>
                                          </p:to>
                                        </p:set>
                                        <p:anim calcmode="lin" valueType="num">
                                          <p:cBhvr additive="base">
                                            <p:cTn id="83" dur="600" fill="hold"/>
                                            <p:tgtEl>
                                              <p:spTgt spid="69"/>
                                            </p:tgtEl>
                                            <p:attrNameLst>
                                              <p:attrName>ppt_x</p:attrName>
                                            </p:attrNameLst>
                                          </p:cBhvr>
                                          <p:tavLst>
                                            <p:tav tm="0">
                                              <p:val>
                                                <p:strVal val="1+#ppt_w/2"/>
                                              </p:val>
                                            </p:tav>
                                            <p:tav tm="100000">
                                              <p:val>
                                                <p:strVal val="#ppt_x"/>
                                              </p:val>
                                            </p:tav>
                                          </p:tavLst>
                                        </p:anim>
                                        <p:anim calcmode="lin" valueType="num">
                                          <p:cBhvr additive="base">
                                            <p:cTn id="84" dur="600" fill="hold"/>
                                            <p:tgtEl>
                                              <p:spTgt spid="69"/>
                                            </p:tgtEl>
                                            <p:attrNameLst>
                                              <p:attrName>ppt_y</p:attrName>
                                            </p:attrNameLst>
                                          </p:cBhvr>
                                          <p:tavLst>
                                            <p:tav tm="0">
                                              <p:val>
                                                <p:strVal val="#ppt_y"/>
                                              </p:val>
                                            </p:tav>
                                            <p:tav tm="100000">
                                              <p:val>
                                                <p:strVal val="#ppt_y"/>
                                              </p:val>
                                            </p:tav>
                                          </p:tavLst>
                                        </p:anim>
                                      </p:childTnLst>
                                    </p:cTn>
                                  </p:par>
                                  <p:par>
                                    <p:cTn id="85" presetID="2" presetClass="entr" presetSubtype="4" fill="hold" nodeType="withEffect">
                                      <p:stCondLst>
                                        <p:cond delay="4100"/>
                                      </p:stCondLst>
                                      <p:childTnLst>
                                        <p:set>
                                          <p:cBhvr>
                                            <p:cTn id="86" dur="1" fill="hold">
                                              <p:stCondLst>
                                                <p:cond delay="0"/>
                                              </p:stCondLst>
                                            </p:cTn>
                                            <p:tgtEl>
                                              <p:spTgt spid="14"/>
                                            </p:tgtEl>
                                            <p:attrNameLst>
                                              <p:attrName>style.visibility</p:attrName>
                                            </p:attrNameLst>
                                          </p:cBhvr>
                                          <p:to>
                                            <p:strVal val="visible"/>
                                          </p:to>
                                        </p:set>
                                        <p:anim calcmode="lin" valueType="num">
                                          <p:cBhvr additive="base">
                                            <p:cTn id="87" dur="600" fill="hold"/>
                                            <p:tgtEl>
                                              <p:spTgt spid="14"/>
                                            </p:tgtEl>
                                            <p:attrNameLst>
                                              <p:attrName>ppt_x</p:attrName>
                                            </p:attrNameLst>
                                          </p:cBhvr>
                                          <p:tavLst>
                                            <p:tav tm="0">
                                              <p:val>
                                                <p:strVal val="#ppt_x"/>
                                              </p:val>
                                            </p:tav>
                                            <p:tav tm="100000">
                                              <p:val>
                                                <p:strVal val="#ppt_x"/>
                                              </p:val>
                                            </p:tav>
                                          </p:tavLst>
                                        </p:anim>
                                        <p:anim calcmode="lin" valueType="num">
                                          <p:cBhvr additive="base">
                                            <p:cTn id="88" dur="600" fill="hold"/>
                                            <p:tgtEl>
                                              <p:spTgt spid="14"/>
                                            </p:tgtEl>
                                            <p:attrNameLst>
                                              <p:attrName>ppt_y</p:attrName>
                                            </p:attrNameLst>
                                          </p:cBhvr>
                                          <p:tavLst>
                                            <p:tav tm="0">
                                              <p:val>
                                                <p:strVal val="1+#ppt_h/2"/>
                                              </p:val>
                                            </p:tav>
                                            <p:tav tm="100000">
                                              <p:val>
                                                <p:strVal val="#ppt_y"/>
                                              </p:val>
                                            </p:tav>
                                          </p:tavLst>
                                        </p:anim>
                                      </p:childTnLst>
                                    </p:cTn>
                                  </p:par>
                                  <p:par>
                                    <p:cTn id="89" presetID="53" presetClass="entr" presetSubtype="16" fill="hold" grpId="0" nodeType="withEffect">
                                      <p:stCondLst>
                                        <p:cond delay="4200"/>
                                      </p:stCondLst>
                                      <p:childTnLst>
                                        <p:set>
                                          <p:cBhvr>
                                            <p:cTn id="90" dur="1" fill="hold">
                                              <p:stCondLst>
                                                <p:cond delay="0"/>
                                              </p:stCondLst>
                                            </p:cTn>
                                            <p:tgtEl>
                                              <p:spTgt spid="44"/>
                                            </p:tgtEl>
                                            <p:attrNameLst>
                                              <p:attrName>style.visibility</p:attrName>
                                            </p:attrNameLst>
                                          </p:cBhvr>
                                          <p:to>
                                            <p:strVal val="visible"/>
                                          </p:to>
                                        </p:set>
                                        <p:anim calcmode="lin" valueType="num">
                                          <p:cBhvr>
                                            <p:cTn id="91" dur="500" fill="hold"/>
                                            <p:tgtEl>
                                              <p:spTgt spid="44"/>
                                            </p:tgtEl>
                                            <p:attrNameLst>
                                              <p:attrName>ppt_w</p:attrName>
                                            </p:attrNameLst>
                                          </p:cBhvr>
                                          <p:tavLst>
                                            <p:tav tm="0">
                                              <p:val>
                                                <p:fltVal val="0"/>
                                              </p:val>
                                            </p:tav>
                                            <p:tav tm="100000">
                                              <p:val>
                                                <p:strVal val="#ppt_w"/>
                                              </p:val>
                                            </p:tav>
                                          </p:tavLst>
                                        </p:anim>
                                        <p:anim calcmode="lin" valueType="num">
                                          <p:cBhvr>
                                            <p:cTn id="92" dur="500" fill="hold"/>
                                            <p:tgtEl>
                                              <p:spTgt spid="44"/>
                                            </p:tgtEl>
                                            <p:attrNameLst>
                                              <p:attrName>ppt_h</p:attrName>
                                            </p:attrNameLst>
                                          </p:cBhvr>
                                          <p:tavLst>
                                            <p:tav tm="0">
                                              <p:val>
                                                <p:fltVal val="0"/>
                                              </p:val>
                                            </p:tav>
                                            <p:tav tm="100000">
                                              <p:val>
                                                <p:strVal val="#ppt_h"/>
                                              </p:val>
                                            </p:tav>
                                          </p:tavLst>
                                        </p:anim>
                                        <p:animEffect transition="in" filter="fade">
                                          <p:cBhvr>
                                            <p:cTn id="93" dur="500"/>
                                            <p:tgtEl>
                                              <p:spTgt spid="44"/>
                                            </p:tgtEl>
                                          </p:cBhvr>
                                        </p:animEffect>
                                      </p:childTnLst>
                                    </p:cTn>
                                  </p:par>
                                  <p:par>
                                    <p:cTn id="94" presetID="2" presetClass="entr" presetSubtype="2" fill="hold" grpId="0" nodeType="withEffect">
                                      <p:stCondLst>
                                        <p:cond delay="4200"/>
                                      </p:stCondLst>
                                      <p:childTnLst>
                                        <p:set>
                                          <p:cBhvr>
                                            <p:cTn id="95" dur="1" fill="hold">
                                              <p:stCondLst>
                                                <p:cond delay="0"/>
                                              </p:stCondLst>
                                            </p:cTn>
                                            <p:tgtEl>
                                              <p:spTgt spid="70"/>
                                            </p:tgtEl>
                                            <p:attrNameLst>
                                              <p:attrName>style.visibility</p:attrName>
                                            </p:attrNameLst>
                                          </p:cBhvr>
                                          <p:to>
                                            <p:strVal val="visible"/>
                                          </p:to>
                                        </p:set>
                                        <p:anim calcmode="lin" valueType="num">
                                          <p:cBhvr additive="base">
                                            <p:cTn id="96" dur="600" fill="hold"/>
                                            <p:tgtEl>
                                              <p:spTgt spid="70"/>
                                            </p:tgtEl>
                                            <p:attrNameLst>
                                              <p:attrName>ppt_x</p:attrName>
                                            </p:attrNameLst>
                                          </p:cBhvr>
                                          <p:tavLst>
                                            <p:tav tm="0">
                                              <p:val>
                                                <p:strVal val="1+#ppt_w/2"/>
                                              </p:val>
                                            </p:tav>
                                            <p:tav tm="100000">
                                              <p:val>
                                                <p:strVal val="#ppt_x"/>
                                              </p:val>
                                            </p:tav>
                                          </p:tavLst>
                                        </p:anim>
                                        <p:anim calcmode="lin" valueType="num">
                                          <p:cBhvr additive="base">
                                            <p:cTn id="97" dur="600" fill="hold"/>
                                            <p:tgtEl>
                                              <p:spTgt spid="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34" grpId="0"/>
          <p:bldP spid="39" grpId="0"/>
          <p:bldP spid="44" grpId="0"/>
          <p:bldP spid="67" grpId="0"/>
          <p:bldP spid="68" grpId="0"/>
          <p:bldP spid="69" grpId="0"/>
          <p:bldP spid="70"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H="1">
            <a:off x="3851920" y="698748"/>
            <a:ext cx="1726262" cy="1726263"/>
          </a:xfrm>
          <a:prstGeom prst="line">
            <a:avLst/>
          </a:prstGeom>
          <a:ln w="25400">
            <a:solidFill>
              <a:srgbClr val="F7BA3B"/>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324544" y="1490836"/>
            <a:ext cx="965026" cy="965026"/>
          </a:xfrm>
          <a:prstGeom prst="line">
            <a:avLst/>
          </a:prstGeom>
          <a:ln w="25400">
            <a:solidFill>
              <a:srgbClr val="2FB6A8"/>
            </a:solidFill>
            <a:headEnd type="triangle"/>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7668344" y="-237356"/>
            <a:ext cx="1080120" cy="1080120"/>
          </a:xfrm>
          <a:prstGeom prst="line">
            <a:avLst/>
          </a:prstGeom>
          <a:ln w="25400">
            <a:solidFill>
              <a:srgbClr val="ADD07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539552" y="4299148"/>
            <a:ext cx="1462261" cy="1462261"/>
          </a:xfrm>
          <a:prstGeom prst="line">
            <a:avLst/>
          </a:prstGeom>
          <a:ln w="25400">
            <a:solidFill>
              <a:srgbClr val="F7BA3B"/>
            </a:solidFill>
            <a:headEnd type="triangle"/>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7596336" y="1130796"/>
            <a:ext cx="1979712" cy="1979712"/>
          </a:xfrm>
          <a:prstGeom prst="line">
            <a:avLst/>
          </a:prstGeom>
          <a:ln w="25400">
            <a:solidFill>
              <a:srgbClr val="DA634F"/>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6948264" y="3795092"/>
            <a:ext cx="1656184" cy="1656184"/>
          </a:xfrm>
          <a:prstGeom prst="line">
            <a:avLst/>
          </a:prstGeom>
          <a:ln w="25400">
            <a:solidFill>
              <a:srgbClr val="2FB6A8"/>
            </a:solidFill>
            <a:headEnd type="triangle"/>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5292080" y="4659188"/>
            <a:ext cx="767730" cy="767730"/>
          </a:xfrm>
          <a:prstGeom prst="line">
            <a:avLst/>
          </a:prstGeom>
          <a:ln w="25400">
            <a:solidFill>
              <a:srgbClr val="DA634F"/>
            </a:solidFill>
            <a:head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1187624" y="-597396"/>
            <a:ext cx="1541092" cy="1541090"/>
          </a:xfrm>
          <a:prstGeom prst="line">
            <a:avLst/>
          </a:prstGeom>
          <a:ln w="25400">
            <a:solidFill>
              <a:srgbClr val="2FB6A8"/>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899592" y="1994892"/>
            <a:ext cx="1079451" cy="1079451"/>
          </a:xfrm>
          <a:prstGeom prst="line">
            <a:avLst/>
          </a:prstGeom>
          <a:ln w="25400">
            <a:solidFill>
              <a:srgbClr val="ADD072"/>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3948618" y="1126388"/>
            <a:ext cx="1246764" cy="1246764"/>
            <a:chOff x="3948618" y="1126388"/>
            <a:chExt cx="1246764" cy="1246764"/>
          </a:xfrm>
        </p:grpSpPr>
        <p:sp>
          <p:nvSpPr>
            <p:cNvPr id="4" name="椭圆 3"/>
            <p:cNvSpPr/>
            <p:nvPr/>
          </p:nvSpPr>
          <p:spPr>
            <a:xfrm>
              <a:off x="3948618" y="1126388"/>
              <a:ext cx="1246764" cy="1246764"/>
            </a:xfrm>
            <a:prstGeom prst="ellipse">
              <a:avLst/>
            </a:pr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sp>
          <p:nvSpPr>
            <p:cNvPr id="3" name="椭圆 2"/>
            <p:cNvSpPr/>
            <p:nvPr/>
          </p:nvSpPr>
          <p:spPr>
            <a:xfrm>
              <a:off x="4097042" y="1274812"/>
              <a:ext cx="949916" cy="949916"/>
            </a:xfrm>
            <a:prstGeom prst="ellipse">
              <a:avLst/>
            </a:prstGeom>
            <a:solidFill>
              <a:srgbClr val="2FB6A8"/>
            </a:solidFill>
            <a:ln>
              <a:noFill/>
            </a:ln>
            <a:effectLst>
              <a:outerShdw blurRad="152400" dist="50800" dir="2700000" algn="tl" rotWithShape="0">
                <a:prstClr val="black">
                  <a:alpha val="30000"/>
                </a:prstClr>
              </a:outerShdw>
              <a:softEdge rad="0"/>
            </a:effectLst>
            <a:scene3d>
              <a:camera prst="orthographicFront"/>
              <a:lightRig rig="threePt" dir="t">
                <a:rot lat="0" lon="0" rev="0"/>
              </a:lightRig>
            </a:scene3d>
            <a:sp3d prstMaterial="softEdge">
              <a:bevelT w="146050" h="31750"/>
              <a:bevelB w="0" h="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grpSp>
      <p:sp>
        <p:nvSpPr>
          <p:cNvPr id="5" name="TextBox 4"/>
          <p:cNvSpPr txBox="1"/>
          <p:nvPr/>
        </p:nvSpPr>
        <p:spPr>
          <a:xfrm>
            <a:off x="4336613" y="1254533"/>
            <a:ext cx="470774" cy="1015663"/>
          </a:xfrm>
          <a:prstGeom prst="rect">
            <a:avLst/>
          </a:prstGeom>
          <a:noFill/>
        </p:spPr>
        <p:txBody>
          <a:bodyPr wrap="square" rtlCol="0">
            <a:spAutoFit/>
          </a:bodyPr>
          <a:lstStyle/>
          <a:p>
            <a:pPr algn="ctr"/>
            <a:r>
              <a:rPr lang="en-US" altLang="zh-CN" sz="6000" dirty="0">
                <a:solidFill>
                  <a:schemeClr val="bg1"/>
                </a:solidFill>
                <a:latin typeface="Impact" panose="020B0806030902050204" pitchFamily="34" charset="0"/>
              </a:rPr>
              <a:t>1</a:t>
            </a:r>
            <a:endParaRPr lang="zh-CN" altLang="en-US" sz="6000" dirty="0">
              <a:solidFill>
                <a:schemeClr val="bg1"/>
              </a:solidFill>
              <a:latin typeface="Impact" panose="020B0806030902050204" pitchFamily="34" charset="0"/>
            </a:endParaRPr>
          </a:p>
        </p:txBody>
      </p:sp>
      <p:sp>
        <p:nvSpPr>
          <p:cNvPr id="6" name="矩形 5"/>
          <p:cNvSpPr/>
          <p:nvPr/>
        </p:nvSpPr>
        <p:spPr>
          <a:xfrm>
            <a:off x="3432728" y="2798013"/>
            <a:ext cx="2278544" cy="583565"/>
          </a:xfrm>
          <a:prstGeom prst="rect">
            <a:avLst/>
          </a:prstGeom>
        </p:spPr>
        <p:txBody>
          <a:bodyPr wrap="square" lIns="0">
            <a:spAutoFit/>
          </a:bodyPr>
          <a:lstStyle/>
          <a:p>
            <a:pPr lvl="0" algn="ctr" fontAlgn="base">
              <a:spcBef>
                <a:spcPct val="0"/>
              </a:spcBef>
              <a:spcAft>
                <a:spcPct val="0"/>
              </a:spcAft>
            </a:pPr>
            <a:r>
              <a:rPr lang="zh-CN" altLang="en-US" dirty="0">
                <a:solidFill>
                  <a:prstClr val="white"/>
                </a:solidFill>
                <a:latin typeface="微软雅黑" panose="020B0503020204020204" pitchFamily="34" charset="-122"/>
                <a:ea typeface="微软雅黑" panose="020B0503020204020204" pitchFamily="34" charset="-122"/>
              </a:rPr>
              <a:t>简介</a:t>
            </a:r>
            <a:endParaRPr lang="en-US" altLang="zh-CN" dirty="0">
              <a:solidFill>
                <a:prstClr val="white"/>
              </a:solidFill>
              <a:latin typeface="微软雅黑" panose="020B0503020204020204" pitchFamily="34" charset="-122"/>
              <a:ea typeface="微软雅黑" panose="020B0503020204020204" pitchFamily="34" charset="-122"/>
            </a:endParaRPr>
          </a:p>
          <a:p>
            <a:pPr lvl="0" algn="ctr" fontAlgn="base">
              <a:spcBef>
                <a:spcPct val="0"/>
              </a:spcBef>
              <a:spcAft>
                <a:spcPct val="0"/>
              </a:spcAft>
            </a:pPr>
            <a:r>
              <a:rPr lang="en-US" altLang="zh-CN" sz="1400" dirty="0">
                <a:solidFill>
                  <a:prstClr val="white"/>
                </a:solidFill>
                <a:latin typeface="Impact" panose="020B0806030902050204" pitchFamily="34" charset="0"/>
                <a:ea typeface="宋体" panose="02010600030101010101" pitchFamily="2" charset="-122"/>
                <a:cs typeface="Arial" panose="020B0604020202020204" pitchFamily="34" charset="0"/>
              </a:rPr>
              <a:t>Introduction</a:t>
            </a:r>
            <a:endParaRPr lang="en-US" altLang="zh-CN" sz="1400" dirty="0">
              <a:solidFill>
                <a:prstClr val="white"/>
              </a:solidFill>
              <a:latin typeface="Impact" panose="020B0806030902050204" pitchFamily="34" charset="0"/>
              <a:ea typeface="宋体" panose="02010600030101010101" pitchFamily="2" charset="-122"/>
              <a:cs typeface="Arial" panose="020B0604020202020204" pitchFamily="34" charset="0"/>
            </a:endParaRPr>
          </a:p>
        </p:txBody>
      </p:sp>
      <p:sp>
        <p:nvSpPr>
          <p:cNvPr id="10" name="矩形 9"/>
          <p:cNvSpPr/>
          <p:nvPr/>
        </p:nvSpPr>
        <p:spPr>
          <a:xfrm>
            <a:off x="1835785" y="3578860"/>
            <a:ext cx="5842635" cy="398780"/>
          </a:xfrm>
          <a:prstGeom prst="rect">
            <a:avLst/>
          </a:prstGeom>
        </p:spPr>
        <p:txBody>
          <a:bodyPr wrap="square">
            <a:spAutoFit/>
          </a:bodyPr>
          <a:lstStyle/>
          <a:p>
            <a:pPr lvl="0" algn="ctr" fontAlgn="base">
              <a:spcBef>
                <a:spcPct val="0"/>
              </a:spcBef>
              <a:spcAft>
                <a:spcPct val="0"/>
              </a:spcAft>
            </a:pPr>
            <a:r>
              <a:rPr lang="en-US" altLang="en-US" sz="1000" dirty="0">
                <a:solidFill>
                  <a:srgbClr val="FFFFFF"/>
                </a:solidFill>
                <a:latin typeface="Arial" panose="020B0604020202020204" pitchFamily="34" charset="0"/>
                <a:ea typeface="宋体" panose="02010600030101010101" pitchFamily="2" charset="-122"/>
              </a:rPr>
              <a:t>编译器 GCC 有超过 200 个优化选项, LLVM 有超过100 个优化选项.</a:t>
            </a:r>
            <a:r>
              <a:rPr lang="zh-CN" altLang="en-US" sz="1000" dirty="0">
                <a:solidFill>
                  <a:srgbClr val="FFFFFF"/>
                </a:solidFill>
                <a:latin typeface="Arial" panose="020B0604020202020204" pitchFamily="34" charset="0"/>
                <a:ea typeface="宋体" panose="02010600030101010101" pitchFamily="2" charset="-122"/>
              </a:rPr>
              <a:t>。</a:t>
            </a:r>
            <a:endParaRPr lang="zh-CN" altLang="en-US" sz="1000" dirty="0">
              <a:solidFill>
                <a:srgbClr val="FFFFFF"/>
              </a:solidFill>
              <a:latin typeface="Arial" panose="020B0604020202020204" pitchFamily="34" charset="0"/>
              <a:ea typeface="宋体" panose="02010600030101010101" pitchFamily="2" charset="-122"/>
            </a:endParaRPr>
          </a:p>
          <a:p>
            <a:pPr lvl="0" algn="ctr" fontAlgn="base">
              <a:spcBef>
                <a:spcPct val="0"/>
              </a:spcBef>
              <a:spcAft>
                <a:spcPct val="0"/>
              </a:spcAft>
            </a:pPr>
            <a:r>
              <a:rPr lang="en-US" altLang="en-US" sz="1000" dirty="0">
                <a:solidFill>
                  <a:srgbClr val="FFFFFF"/>
                </a:solidFill>
                <a:latin typeface="Arial" panose="020B0604020202020204" pitchFamily="34" charset="0"/>
                <a:ea typeface="宋体" panose="02010600030101010101" pitchFamily="2" charset="-122"/>
              </a:rPr>
              <a:t>对于编译器而言, 从这数量庞大的优化选项中选择合适的选项来组成编译优化序列带来了组合爆炸问题</a:t>
            </a:r>
            <a:endParaRPr lang="en-US" altLang="en-US" sz="1000" dirty="0">
              <a:solidFill>
                <a:srgbClr val="FFFFFF"/>
              </a:solidFill>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81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81000">
                                          <p:cBhvr additive="base">
                                            <p:cTn id="7" dur="1000" fill="hold"/>
                                            <p:tgtEl>
                                              <p:spTgt spid="8"/>
                                            </p:tgtEl>
                                            <p:attrNameLst>
                                              <p:attrName>ppt_x</p:attrName>
                                            </p:attrNameLst>
                                          </p:cBhvr>
                                          <p:tavLst>
                                            <p:tav tm="0">
                                              <p:val>
                                                <p:strVal val="#ppt_x"/>
                                              </p:val>
                                            </p:tav>
                                            <p:tav tm="100000">
                                              <p:val>
                                                <p:strVal val="#ppt_x"/>
                                              </p:val>
                                            </p:tav>
                                          </p:tavLst>
                                        </p:anim>
                                        <p:anim calcmode="lin" valueType="num" p14:bounceEnd="81000">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45" presetClass="entr" presetSubtype="0" fill="hold" grpId="0" nodeType="withEffect">
                                      <p:stCondLst>
                                        <p:cond delay="20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ppt_w</p:attrName>
                                            </p:attrNameLst>
                                          </p:cBhvr>
                                          <p:tavLst>
                                            <p:tav tm="0" fmla="#ppt_w*sin(2.5*pi*$)">
                                              <p:val>
                                                <p:fltVal val="0"/>
                                              </p:val>
                                            </p:tav>
                                            <p:tav tm="100000">
                                              <p:val>
                                                <p:fltVal val="1"/>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childTnLst>
                                    </p:cTn>
                                  </p:par>
                                  <p:par>
                                    <p:cTn id="14" presetID="55" presetClass="entr" presetSubtype="0" fill="hold" grpId="0" nodeType="withEffect">
                                      <p:stCondLst>
                                        <p:cond delay="1600"/>
                                      </p:stCondLst>
                                      <p:iterate type="lt">
                                        <p:tmPct val="10000"/>
                                      </p:iterate>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strVal val="#ppt_w*0.70"/>
                                              </p:val>
                                            </p:tav>
                                            <p:tav tm="100000">
                                              <p:val>
                                                <p:strVal val="#ppt_w"/>
                                              </p:val>
                                            </p:tav>
                                          </p:tavLst>
                                        </p:anim>
                                        <p:anim calcmode="lin" valueType="num">
                                          <p:cBhvr>
                                            <p:cTn id="17" dur="500" fill="hold"/>
                                            <p:tgtEl>
                                              <p:spTgt spid="6"/>
                                            </p:tgtEl>
                                            <p:attrNameLst>
                                              <p:attrName>ppt_h</p:attrName>
                                            </p:attrNameLst>
                                          </p:cBhvr>
                                          <p:tavLst>
                                            <p:tav tm="0">
                                              <p:val>
                                                <p:strVal val="#ppt_h"/>
                                              </p:val>
                                            </p:tav>
                                            <p:tav tm="100000">
                                              <p:val>
                                                <p:strVal val="#ppt_h"/>
                                              </p:val>
                                            </p:tav>
                                          </p:tavLst>
                                        </p:anim>
                                        <p:animEffect transition="in" filter="fade">
                                          <p:cBhvr>
                                            <p:cTn id="18" dur="500"/>
                                            <p:tgtEl>
                                              <p:spTgt spid="6"/>
                                            </p:tgtEl>
                                          </p:cBhvr>
                                        </p:animEffect>
                                      </p:childTnLst>
                                    </p:cTn>
                                  </p:par>
                                  <p:par>
                                    <p:cTn id="19" presetID="2" presetClass="entr" presetSubtype="4" fill="hold" grpId="0" nodeType="withEffect" p14:presetBounceEnd="66000">
                                      <p:stCondLst>
                                        <p:cond delay="1600"/>
                                      </p:stCondLst>
                                      <p:childTnLst>
                                        <p:set>
                                          <p:cBhvr>
                                            <p:cTn id="20" dur="1" fill="hold">
                                              <p:stCondLst>
                                                <p:cond delay="0"/>
                                              </p:stCondLst>
                                            </p:cTn>
                                            <p:tgtEl>
                                              <p:spTgt spid="10"/>
                                            </p:tgtEl>
                                            <p:attrNameLst>
                                              <p:attrName>style.visibility</p:attrName>
                                            </p:attrNameLst>
                                          </p:cBhvr>
                                          <p:to>
                                            <p:strVal val="visible"/>
                                          </p:to>
                                        </p:set>
                                        <p:anim calcmode="lin" valueType="num" p14:bounceEnd="66000">
                                          <p:cBhvr additive="base">
                                            <p:cTn id="21" dur="600" fill="hold"/>
                                            <p:tgtEl>
                                              <p:spTgt spid="10"/>
                                            </p:tgtEl>
                                            <p:attrNameLst>
                                              <p:attrName>ppt_x</p:attrName>
                                            </p:attrNameLst>
                                          </p:cBhvr>
                                          <p:tavLst>
                                            <p:tav tm="0">
                                              <p:val>
                                                <p:strVal val="#ppt_x"/>
                                              </p:val>
                                            </p:tav>
                                            <p:tav tm="100000">
                                              <p:val>
                                                <p:strVal val="#ppt_x"/>
                                              </p:val>
                                            </p:tav>
                                          </p:tavLst>
                                        </p:anim>
                                        <p:anim calcmode="lin" valueType="num" p14:bounceEnd="66000">
                                          <p:cBhvr additive="base">
                                            <p:cTn id="22" dur="6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1" fill="hold" nodeType="withEffect" p14:presetBounceEnd="60000">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14:bounceEnd="60000">
                                          <p:cBhvr additive="base">
                                            <p:cTn id="25" dur="750" fill="hold"/>
                                            <p:tgtEl>
                                              <p:spTgt spid="18"/>
                                            </p:tgtEl>
                                            <p:attrNameLst>
                                              <p:attrName>ppt_x</p:attrName>
                                            </p:attrNameLst>
                                          </p:cBhvr>
                                          <p:tavLst>
                                            <p:tav tm="0">
                                              <p:val>
                                                <p:strVal val="#ppt_x"/>
                                              </p:val>
                                            </p:tav>
                                            <p:tav tm="100000">
                                              <p:val>
                                                <p:strVal val="#ppt_x"/>
                                              </p:val>
                                            </p:tav>
                                          </p:tavLst>
                                        </p:anim>
                                        <p:anim calcmode="lin" valueType="num" p14:bounceEnd="60000">
                                          <p:cBhvr additive="base">
                                            <p:cTn id="26" dur="750" fill="hold"/>
                                            <p:tgtEl>
                                              <p:spTgt spid="18"/>
                                            </p:tgtEl>
                                            <p:attrNameLst>
                                              <p:attrName>ppt_y</p:attrName>
                                            </p:attrNameLst>
                                          </p:cBhvr>
                                          <p:tavLst>
                                            <p:tav tm="0">
                                              <p:val>
                                                <p:strVal val="0-#ppt_h/2"/>
                                              </p:val>
                                            </p:tav>
                                            <p:tav tm="100000">
                                              <p:val>
                                                <p:strVal val="#ppt_y"/>
                                              </p:val>
                                            </p:tav>
                                          </p:tavLst>
                                        </p:anim>
                                      </p:childTnLst>
                                    </p:cTn>
                                  </p:par>
                                  <p:par>
                                    <p:cTn id="27" presetID="2" presetClass="entr" presetSubtype="1" fill="hold" nodeType="withEffect" p14:presetBounceEnd="60000">
                                      <p:stCondLst>
                                        <p:cond delay="100"/>
                                      </p:stCondLst>
                                      <p:childTnLst>
                                        <p:set>
                                          <p:cBhvr>
                                            <p:cTn id="28" dur="1" fill="hold">
                                              <p:stCondLst>
                                                <p:cond delay="0"/>
                                              </p:stCondLst>
                                            </p:cTn>
                                            <p:tgtEl>
                                              <p:spTgt spid="11"/>
                                            </p:tgtEl>
                                            <p:attrNameLst>
                                              <p:attrName>style.visibility</p:attrName>
                                            </p:attrNameLst>
                                          </p:cBhvr>
                                          <p:to>
                                            <p:strVal val="visible"/>
                                          </p:to>
                                        </p:set>
                                        <p:anim calcmode="lin" valueType="num" p14:bounceEnd="60000">
                                          <p:cBhvr additive="base">
                                            <p:cTn id="29" dur="750" fill="hold"/>
                                            <p:tgtEl>
                                              <p:spTgt spid="11"/>
                                            </p:tgtEl>
                                            <p:attrNameLst>
                                              <p:attrName>ppt_x</p:attrName>
                                            </p:attrNameLst>
                                          </p:cBhvr>
                                          <p:tavLst>
                                            <p:tav tm="0">
                                              <p:val>
                                                <p:strVal val="#ppt_x"/>
                                              </p:val>
                                            </p:tav>
                                            <p:tav tm="100000">
                                              <p:val>
                                                <p:strVal val="#ppt_x"/>
                                              </p:val>
                                            </p:tav>
                                          </p:tavLst>
                                        </p:anim>
                                        <p:anim calcmode="lin" valueType="num" p14:bounceEnd="60000">
                                          <p:cBhvr additive="base">
                                            <p:cTn id="30" dur="750" fill="hold"/>
                                            <p:tgtEl>
                                              <p:spTgt spid="11"/>
                                            </p:tgtEl>
                                            <p:attrNameLst>
                                              <p:attrName>ppt_y</p:attrName>
                                            </p:attrNameLst>
                                          </p:cBhvr>
                                          <p:tavLst>
                                            <p:tav tm="0">
                                              <p:val>
                                                <p:strVal val="0-#ppt_h/2"/>
                                              </p:val>
                                            </p:tav>
                                            <p:tav tm="100000">
                                              <p:val>
                                                <p:strVal val="#ppt_y"/>
                                              </p:val>
                                            </p:tav>
                                          </p:tavLst>
                                        </p:anim>
                                      </p:childTnLst>
                                    </p:cTn>
                                  </p:par>
                                  <p:par>
                                    <p:cTn id="31" presetID="2" presetClass="entr" presetSubtype="1" fill="hold" nodeType="withEffect" p14:presetBounceEnd="60000">
                                      <p:stCondLst>
                                        <p:cond delay="200"/>
                                      </p:stCondLst>
                                      <p:childTnLst>
                                        <p:set>
                                          <p:cBhvr>
                                            <p:cTn id="32" dur="1" fill="hold">
                                              <p:stCondLst>
                                                <p:cond delay="0"/>
                                              </p:stCondLst>
                                            </p:cTn>
                                            <p:tgtEl>
                                              <p:spTgt spid="13"/>
                                            </p:tgtEl>
                                            <p:attrNameLst>
                                              <p:attrName>style.visibility</p:attrName>
                                            </p:attrNameLst>
                                          </p:cBhvr>
                                          <p:to>
                                            <p:strVal val="visible"/>
                                          </p:to>
                                        </p:set>
                                        <p:anim calcmode="lin" valueType="num" p14:bounceEnd="60000">
                                          <p:cBhvr additive="base">
                                            <p:cTn id="33" dur="750" fill="hold"/>
                                            <p:tgtEl>
                                              <p:spTgt spid="13"/>
                                            </p:tgtEl>
                                            <p:attrNameLst>
                                              <p:attrName>ppt_x</p:attrName>
                                            </p:attrNameLst>
                                          </p:cBhvr>
                                          <p:tavLst>
                                            <p:tav tm="0">
                                              <p:val>
                                                <p:strVal val="#ppt_x"/>
                                              </p:val>
                                            </p:tav>
                                            <p:tav tm="100000">
                                              <p:val>
                                                <p:strVal val="#ppt_x"/>
                                              </p:val>
                                            </p:tav>
                                          </p:tavLst>
                                        </p:anim>
                                        <p:anim calcmode="lin" valueType="num" p14:bounceEnd="60000">
                                          <p:cBhvr additive="base">
                                            <p:cTn id="34" dur="750" fill="hold"/>
                                            <p:tgtEl>
                                              <p:spTgt spid="13"/>
                                            </p:tgtEl>
                                            <p:attrNameLst>
                                              <p:attrName>ppt_y</p:attrName>
                                            </p:attrNameLst>
                                          </p:cBhvr>
                                          <p:tavLst>
                                            <p:tav tm="0">
                                              <p:val>
                                                <p:strVal val="0-#ppt_h/2"/>
                                              </p:val>
                                            </p:tav>
                                            <p:tav tm="100000">
                                              <p:val>
                                                <p:strVal val="#ppt_y"/>
                                              </p:val>
                                            </p:tav>
                                          </p:tavLst>
                                        </p:anim>
                                      </p:childTnLst>
                                    </p:cTn>
                                  </p:par>
                                  <p:par>
                                    <p:cTn id="35" presetID="2" presetClass="entr" presetSubtype="3" fill="hold" nodeType="withEffect" p14:presetBounceEnd="60000">
                                      <p:stCondLst>
                                        <p:cond delay="300"/>
                                      </p:stCondLst>
                                      <p:childTnLst>
                                        <p:set>
                                          <p:cBhvr>
                                            <p:cTn id="36" dur="1" fill="hold">
                                              <p:stCondLst>
                                                <p:cond delay="0"/>
                                              </p:stCondLst>
                                            </p:cTn>
                                            <p:tgtEl>
                                              <p:spTgt spid="15"/>
                                            </p:tgtEl>
                                            <p:attrNameLst>
                                              <p:attrName>style.visibility</p:attrName>
                                            </p:attrNameLst>
                                          </p:cBhvr>
                                          <p:to>
                                            <p:strVal val="visible"/>
                                          </p:to>
                                        </p:set>
                                        <p:anim calcmode="lin" valueType="num" p14:bounceEnd="60000">
                                          <p:cBhvr additive="base">
                                            <p:cTn id="37" dur="750" fill="hold"/>
                                            <p:tgtEl>
                                              <p:spTgt spid="15"/>
                                            </p:tgtEl>
                                            <p:attrNameLst>
                                              <p:attrName>ppt_x</p:attrName>
                                            </p:attrNameLst>
                                          </p:cBhvr>
                                          <p:tavLst>
                                            <p:tav tm="0">
                                              <p:val>
                                                <p:strVal val="1+#ppt_w/2"/>
                                              </p:val>
                                            </p:tav>
                                            <p:tav tm="100000">
                                              <p:val>
                                                <p:strVal val="#ppt_x"/>
                                              </p:val>
                                            </p:tav>
                                          </p:tavLst>
                                        </p:anim>
                                        <p:anim calcmode="lin" valueType="num" p14:bounceEnd="60000">
                                          <p:cBhvr additive="base">
                                            <p:cTn id="38" dur="750" fill="hold"/>
                                            <p:tgtEl>
                                              <p:spTgt spid="15"/>
                                            </p:tgtEl>
                                            <p:attrNameLst>
                                              <p:attrName>ppt_y</p:attrName>
                                            </p:attrNameLst>
                                          </p:cBhvr>
                                          <p:tavLst>
                                            <p:tav tm="0">
                                              <p:val>
                                                <p:strVal val="0-#ppt_h/2"/>
                                              </p:val>
                                            </p:tav>
                                            <p:tav tm="100000">
                                              <p:val>
                                                <p:strVal val="#ppt_y"/>
                                              </p:val>
                                            </p:tav>
                                          </p:tavLst>
                                        </p:anim>
                                      </p:childTnLst>
                                    </p:cTn>
                                  </p:par>
                                  <p:par>
                                    <p:cTn id="39" presetID="2" presetClass="entr" presetSubtype="4" fill="hold" nodeType="withEffect" p14:presetBounceEnd="60000">
                                      <p:stCondLst>
                                        <p:cond delay="400"/>
                                      </p:stCondLst>
                                      <p:childTnLst>
                                        <p:set>
                                          <p:cBhvr>
                                            <p:cTn id="40" dur="1" fill="hold">
                                              <p:stCondLst>
                                                <p:cond delay="0"/>
                                              </p:stCondLst>
                                            </p:cTn>
                                            <p:tgtEl>
                                              <p:spTgt spid="17"/>
                                            </p:tgtEl>
                                            <p:attrNameLst>
                                              <p:attrName>style.visibility</p:attrName>
                                            </p:attrNameLst>
                                          </p:cBhvr>
                                          <p:to>
                                            <p:strVal val="visible"/>
                                          </p:to>
                                        </p:set>
                                        <p:anim calcmode="lin" valueType="num" p14:bounceEnd="60000">
                                          <p:cBhvr additive="base">
                                            <p:cTn id="41" dur="750" fill="hold"/>
                                            <p:tgtEl>
                                              <p:spTgt spid="17"/>
                                            </p:tgtEl>
                                            <p:attrNameLst>
                                              <p:attrName>ppt_x</p:attrName>
                                            </p:attrNameLst>
                                          </p:cBhvr>
                                          <p:tavLst>
                                            <p:tav tm="0">
                                              <p:val>
                                                <p:strVal val="#ppt_x"/>
                                              </p:val>
                                            </p:tav>
                                            <p:tav tm="100000">
                                              <p:val>
                                                <p:strVal val="#ppt_x"/>
                                              </p:val>
                                            </p:tav>
                                          </p:tavLst>
                                        </p:anim>
                                        <p:anim calcmode="lin" valueType="num" p14:bounceEnd="60000">
                                          <p:cBhvr additive="base">
                                            <p:cTn id="42" dur="750" fill="hold"/>
                                            <p:tgtEl>
                                              <p:spTgt spid="17"/>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14:presetBounceEnd="60000">
                                      <p:stCondLst>
                                        <p:cond delay="300"/>
                                      </p:stCondLst>
                                      <p:childTnLst>
                                        <p:set>
                                          <p:cBhvr>
                                            <p:cTn id="44" dur="1" fill="hold">
                                              <p:stCondLst>
                                                <p:cond delay="0"/>
                                              </p:stCondLst>
                                            </p:cTn>
                                            <p:tgtEl>
                                              <p:spTgt spid="16"/>
                                            </p:tgtEl>
                                            <p:attrNameLst>
                                              <p:attrName>style.visibility</p:attrName>
                                            </p:attrNameLst>
                                          </p:cBhvr>
                                          <p:to>
                                            <p:strVal val="visible"/>
                                          </p:to>
                                        </p:set>
                                        <p:anim calcmode="lin" valueType="num" p14:bounceEnd="60000">
                                          <p:cBhvr additive="base">
                                            <p:cTn id="45" dur="750" fill="hold"/>
                                            <p:tgtEl>
                                              <p:spTgt spid="16"/>
                                            </p:tgtEl>
                                            <p:attrNameLst>
                                              <p:attrName>ppt_x</p:attrName>
                                            </p:attrNameLst>
                                          </p:cBhvr>
                                          <p:tavLst>
                                            <p:tav tm="0">
                                              <p:val>
                                                <p:strVal val="#ppt_x"/>
                                              </p:val>
                                            </p:tav>
                                            <p:tav tm="100000">
                                              <p:val>
                                                <p:strVal val="#ppt_x"/>
                                              </p:val>
                                            </p:tav>
                                          </p:tavLst>
                                        </p:anim>
                                        <p:anim calcmode="lin" valueType="num" p14:bounceEnd="60000">
                                          <p:cBhvr additive="base">
                                            <p:cTn id="46" dur="750" fill="hold"/>
                                            <p:tgtEl>
                                              <p:spTgt spid="16"/>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14:presetBounceEnd="60000">
                                      <p:stCondLst>
                                        <p:cond delay="200"/>
                                      </p:stCondLst>
                                      <p:childTnLst>
                                        <p:set>
                                          <p:cBhvr>
                                            <p:cTn id="48" dur="1" fill="hold">
                                              <p:stCondLst>
                                                <p:cond delay="0"/>
                                              </p:stCondLst>
                                            </p:cTn>
                                            <p:tgtEl>
                                              <p:spTgt spid="14"/>
                                            </p:tgtEl>
                                            <p:attrNameLst>
                                              <p:attrName>style.visibility</p:attrName>
                                            </p:attrNameLst>
                                          </p:cBhvr>
                                          <p:to>
                                            <p:strVal val="visible"/>
                                          </p:to>
                                        </p:set>
                                        <p:anim calcmode="lin" valueType="num" p14:bounceEnd="60000">
                                          <p:cBhvr additive="base">
                                            <p:cTn id="49" dur="750" fill="hold"/>
                                            <p:tgtEl>
                                              <p:spTgt spid="14"/>
                                            </p:tgtEl>
                                            <p:attrNameLst>
                                              <p:attrName>ppt_x</p:attrName>
                                            </p:attrNameLst>
                                          </p:cBhvr>
                                          <p:tavLst>
                                            <p:tav tm="0">
                                              <p:val>
                                                <p:strVal val="#ppt_x"/>
                                              </p:val>
                                            </p:tav>
                                            <p:tav tm="100000">
                                              <p:val>
                                                <p:strVal val="#ppt_x"/>
                                              </p:val>
                                            </p:tav>
                                          </p:tavLst>
                                        </p:anim>
                                        <p:anim calcmode="lin" valueType="num" p14:bounceEnd="60000">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2" fill="hold" nodeType="withEffect" p14:presetBounceEnd="60000">
                                      <p:stCondLst>
                                        <p:cond delay="100"/>
                                      </p:stCondLst>
                                      <p:childTnLst>
                                        <p:set>
                                          <p:cBhvr>
                                            <p:cTn id="52" dur="1" fill="hold">
                                              <p:stCondLst>
                                                <p:cond delay="0"/>
                                              </p:stCondLst>
                                            </p:cTn>
                                            <p:tgtEl>
                                              <p:spTgt spid="19"/>
                                            </p:tgtEl>
                                            <p:attrNameLst>
                                              <p:attrName>style.visibility</p:attrName>
                                            </p:attrNameLst>
                                          </p:cBhvr>
                                          <p:to>
                                            <p:strVal val="visible"/>
                                          </p:to>
                                        </p:set>
                                        <p:anim calcmode="lin" valueType="num" p14:bounceEnd="60000">
                                          <p:cBhvr additive="base">
                                            <p:cTn id="53" dur="750" fill="hold"/>
                                            <p:tgtEl>
                                              <p:spTgt spid="19"/>
                                            </p:tgtEl>
                                            <p:attrNameLst>
                                              <p:attrName>ppt_x</p:attrName>
                                            </p:attrNameLst>
                                          </p:cBhvr>
                                          <p:tavLst>
                                            <p:tav tm="0">
                                              <p:val>
                                                <p:strVal val="0-#ppt_w/2"/>
                                              </p:val>
                                            </p:tav>
                                            <p:tav tm="100000">
                                              <p:val>
                                                <p:strVal val="#ppt_x"/>
                                              </p:val>
                                            </p:tav>
                                          </p:tavLst>
                                        </p:anim>
                                        <p:anim calcmode="lin" valueType="num" p14:bounceEnd="60000">
                                          <p:cBhvr additive="base">
                                            <p:cTn id="54" dur="750" fill="hold"/>
                                            <p:tgtEl>
                                              <p:spTgt spid="19"/>
                                            </p:tgtEl>
                                            <p:attrNameLst>
                                              <p:attrName>ppt_y</p:attrName>
                                            </p:attrNameLst>
                                          </p:cBhvr>
                                          <p:tavLst>
                                            <p:tav tm="0">
                                              <p:val>
                                                <p:strVal val="1+#ppt_h/2"/>
                                              </p:val>
                                            </p:tav>
                                            <p:tav tm="100000">
                                              <p:val>
                                                <p:strVal val="#ppt_y"/>
                                              </p:val>
                                            </p:tav>
                                          </p:tavLst>
                                        </p:anim>
                                      </p:childTnLst>
                                    </p:cTn>
                                  </p:par>
                                  <p:par>
                                    <p:cTn id="55" presetID="2" presetClass="entr" presetSubtype="12" fill="hold" nodeType="withEffect" p14:presetBounceEnd="60000">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14:bounceEnd="60000">
                                          <p:cBhvr additive="base">
                                            <p:cTn id="57" dur="750" fill="hold"/>
                                            <p:tgtEl>
                                              <p:spTgt spid="12"/>
                                            </p:tgtEl>
                                            <p:attrNameLst>
                                              <p:attrName>ppt_x</p:attrName>
                                            </p:attrNameLst>
                                          </p:cBhvr>
                                          <p:tavLst>
                                            <p:tav tm="0">
                                              <p:val>
                                                <p:strVal val="0-#ppt_w/2"/>
                                              </p:val>
                                            </p:tav>
                                            <p:tav tm="100000">
                                              <p:val>
                                                <p:strVal val="#ppt_x"/>
                                              </p:val>
                                            </p:tav>
                                          </p:tavLst>
                                        </p:anim>
                                        <p:anim calcmode="lin" valueType="num" p14:bounceEnd="60000">
                                          <p:cBhvr additive="base">
                                            <p:cTn id="58"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45" presetClass="entr" presetSubtype="0" fill="hold" grpId="0" nodeType="withEffect">
                                      <p:stCondLst>
                                        <p:cond delay="20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ppt_w</p:attrName>
                                            </p:attrNameLst>
                                          </p:cBhvr>
                                          <p:tavLst>
                                            <p:tav tm="0" fmla="#ppt_w*sin(2.5*pi*$)">
                                              <p:val>
                                                <p:fltVal val="0"/>
                                              </p:val>
                                            </p:tav>
                                            <p:tav tm="100000">
                                              <p:val>
                                                <p:fltVal val="1"/>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childTnLst>
                                    </p:cTn>
                                  </p:par>
                                  <p:par>
                                    <p:cTn id="14" presetID="55" presetClass="entr" presetSubtype="0" fill="hold" grpId="0" nodeType="withEffect">
                                      <p:stCondLst>
                                        <p:cond delay="1600"/>
                                      </p:stCondLst>
                                      <p:iterate type="lt">
                                        <p:tmPct val="10000"/>
                                      </p:iterate>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strVal val="#ppt_w*0.70"/>
                                              </p:val>
                                            </p:tav>
                                            <p:tav tm="100000">
                                              <p:val>
                                                <p:strVal val="#ppt_w"/>
                                              </p:val>
                                            </p:tav>
                                          </p:tavLst>
                                        </p:anim>
                                        <p:anim calcmode="lin" valueType="num">
                                          <p:cBhvr>
                                            <p:cTn id="17" dur="500" fill="hold"/>
                                            <p:tgtEl>
                                              <p:spTgt spid="6"/>
                                            </p:tgtEl>
                                            <p:attrNameLst>
                                              <p:attrName>ppt_h</p:attrName>
                                            </p:attrNameLst>
                                          </p:cBhvr>
                                          <p:tavLst>
                                            <p:tav tm="0">
                                              <p:val>
                                                <p:strVal val="#ppt_h"/>
                                              </p:val>
                                            </p:tav>
                                            <p:tav tm="100000">
                                              <p:val>
                                                <p:strVal val="#ppt_h"/>
                                              </p:val>
                                            </p:tav>
                                          </p:tavLst>
                                        </p:anim>
                                        <p:animEffect transition="in" filter="fade">
                                          <p:cBhvr>
                                            <p:cTn id="18" dur="500"/>
                                            <p:tgtEl>
                                              <p:spTgt spid="6"/>
                                            </p:tgtEl>
                                          </p:cBhvr>
                                        </p:animEffect>
                                      </p:childTnLst>
                                    </p:cTn>
                                  </p:par>
                                  <p:par>
                                    <p:cTn id="19" presetID="2" presetClass="entr" presetSubtype="4" fill="hold" grpId="0" nodeType="withEffect">
                                      <p:stCondLst>
                                        <p:cond delay="160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600" fill="hold"/>
                                            <p:tgtEl>
                                              <p:spTgt spid="10"/>
                                            </p:tgtEl>
                                            <p:attrNameLst>
                                              <p:attrName>ppt_x</p:attrName>
                                            </p:attrNameLst>
                                          </p:cBhvr>
                                          <p:tavLst>
                                            <p:tav tm="0">
                                              <p:val>
                                                <p:strVal val="#ppt_x"/>
                                              </p:val>
                                            </p:tav>
                                            <p:tav tm="100000">
                                              <p:val>
                                                <p:strVal val="#ppt_x"/>
                                              </p:val>
                                            </p:tav>
                                          </p:tavLst>
                                        </p:anim>
                                        <p:anim calcmode="lin" valueType="num">
                                          <p:cBhvr additive="base">
                                            <p:cTn id="22" dur="6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1"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750" fill="hold"/>
                                            <p:tgtEl>
                                              <p:spTgt spid="18"/>
                                            </p:tgtEl>
                                            <p:attrNameLst>
                                              <p:attrName>ppt_x</p:attrName>
                                            </p:attrNameLst>
                                          </p:cBhvr>
                                          <p:tavLst>
                                            <p:tav tm="0">
                                              <p:val>
                                                <p:strVal val="#ppt_x"/>
                                              </p:val>
                                            </p:tav>
                                            <p:tav tm="100000">
                                              <p:val>
                                                <p:strVal val="#ppt_x"/>
                                              </p:val>
                                            </p:tav>
                                          </p:tavLst>
                                        </p:anim>
                                        <p:anim calcmode="lin" valueType="num">
                                          <p:cBhvr additive="base">
                                            <p:cTn id="26" dur="750" fill="hold"/>
                                            <p:tgtEl>
                                              <p:spTgt spid="18"/>
                                            </p:tgtEl>
                                            <p:attrNameLst>
                                              <p:attrName>ppt_y</p:attrName>
                                            </p:attrNameLst>
                                          </p:cBhvr>
                                          <p:tavLst>
                                            <p:tav tm="0">
                                              <p:val>
                                                <p:strVal val="0-#ppt_h/2"/>
                                              </p:val>
                                            </p:tav>
                                            <p:tav tm="100000">
                                              <p:val>
                                                <p:strVal val="#ppt_y"/>
                                              </p:val>
                                            </p:tav>
                                          </p:tavLst>
                                        </p:anim>
                                      </p:childTnLst>
                                    </p:cTn>
                                  </p:par>
                                  <p:par>
                                    <p:cTn id="27" presetID="2" presetClass="entr" presetSubtype="1" fill="hold" nodeType="withEffect">
                                      <p:stCondLst>
                                        <p:cond delay="10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750" fill="hold"/>
                                            <p:tgtEl>
                                              <p:spTgt spid="11"/>
                                            </p:tgtEl>
                                            <p:attrNameLst>
                                              <p:attrName>ppt_x</p:attrName>
                                            </p:attrNameLst>
                                          </p:cBhvr>
                                          <p:tavLst>
                                            <p:tav tm="0">
                                              <p:val>
                                                <p:strVal val="#ppt_x"/>
                                              </p:val>
                                            </p:tav>
                                            <p:tav tm="100000">
                                              <p:val>
                                                <p:strVal val="#ppt_x"/>
                                              </p:val>
                                            </p:tav>
                                          </p:tavLst>
                                        </p:anim>
                                        <p:anim calcmode="lin" valueType="num">
                                          <p:cBhvr additive="base">
                                            <p:cTn id="30" dur="750" fill="hold"/>
                                            <p:tgtEl>
                                              <p:spTgt spid="11"/>
                                            </p:tgtEl>
                                            <p:attrNameLst>
                                              <p:attrName>ppt_y</p:attrName>
                                            </p:attrNameLst>
                                          </p:cBhvr>
                                          <p:tavLst>
                                            <p:tav tm="0">
                                              <p:val>
                                                <p:strVal val="0-#ppt_h/2"/>
                                              </p:val>
                                            </p:tav>
                                            <p:tav tm="100000">
                                              <p:val>
                                                <p:strVal val="#ppt_y"/>
                                              </p:val>
                                            </p:tav>
                                          </p:tavLst>
                                        </p:anim>
                                      </p:childTnLst>
                                    </p:cTn>
                                  </p:par>
                                  <p:par>
                                    <p:cTn id="31" presetID="2" presetClass="entr" presetSubtype="1" fill="hold" nodeType="withEffect">
                                      <p:stCondLst>
                                        <p:cond delay="20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750" fill="hold"/>
                                            <p:tgtEl>
                                              <p:spTgt spid="13"/>
                                            </p:tgtEl>
                                            <p:attrNameLst>
                                              <p:attrName>ppt_x</p:attrName>
                                            </p:attrNameLst>
                                          </p:cBhvr>
                                          <p:tavLst>
                                            <p:tav tm="0">
                                              <p:val>
                                                <p:strVal val="#ppt_x"/>
                                              </p:val>
                                            </p:tav>
                                            <p:tav tm="100000">
                                              <p:val>
                                                <p:strVal val="#ppt_x"/>
                                              </p:val>
                                            </p:tav>
                                          </p:tavLst>
                                        </p:anim>
                                        <p:anim calcmode="lin" valueType="num">
                                          <p:cBhvr additive="base">
                                            <p:cTn id="34" dur="750" fill="hold"/>
                                            <p:tgtEl>
                                              <p:spTgt spid="13"/>
                                            </p:tgtEl>
                                            <p:attrNameLst>
                                              <p:attrName>ppt_y</p:attrName>
                                            </p:attrNameLst>
                                          </p:cBhvr>
                                          <p:tavLst>
                                            <p:tav tm="0">
                                              <p:val>
                                                <p:strVal val="0-#ppt_h/2"/>
                                              </p:val>
                                            </p:tav>
                                            <p:tav tm="100000">
                                              <p:val>
                                                <p:strVal val="#ppt_y"/>
                                              </p:val>
                                            </p:tav>
                                          </p:tavLst>
                                        </p:anim>
                                      </p:childTnLst>
                                    </p:cTn>
                                  </p:par>
                                  <p:par>
                                    <p:cTn id="35" presetID="2" presetClass="entr" presetSubtype="3" fill="hold" nodeType="withEffect">
                                      <p:stCondLst>
                                        <p:cond delay="30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750" fill="hold"/>
                                            <p:tgtEl>
                                              <p:spTgt spid="15"/>
                                            </p:tgtEl>
                                            <p:attrNameLst>
                                              <p:attrName>ppt_x</p:attrName>
                                            </p:attrNameLst>
                                          </p:cBhvr>
                                          <p:tavLst>
                                            <p:tav tm="0">
                                              <p:val>
                                                <p:strVal val="1+#ppt_w/2"/>
                                              </p:val>
                                            </p:tav>
                                            <p:tav tm="100000">
                                              <p:val>
                                                <p:strVal val="#ppt_x"/>
                                              </p:val>
                                            </p:tav>
                                          </p:tavLst>
                                        </p:anim>
                                        <p:anim calcmode="lin" valueType="num">
                                          <p:cBhvr additive="base">
                                            <p:cTn id="38" dur="750" fill="hold"/>
                                            <p:tgtEl>
                                              <p:spTgt spid="15"/>
                                            </p:tgtEl>
                                            <p:attrNameLst>
                                              <p:attrName>ppt_y</p:attrName>
                                            </p:attrNameLst>
                                          </p:cBhvr>
                                          <p:tavLst>
                                            <p:tav tm="0">
                                              <p:val>
                                                <p:strVal val="0-#ppt_h/2"/>
                                              </p:val>
                                            </p:tav>
                                            <p:tav tm="100000">
                                              <p:val>
                                                <p:strVal val="#ppt_y"/>
                                              </p:val>
                                            </p:tav>
                                          </p:tavLst>
                                        </p:anim>
                                      </p:childTnLst>
                                    </p:cTn>
                                  </p:par>
                                  <p:par>
                                    <p:cTn id="39" presetID="2" presetClass="entr" presetSubtype="4" fill="hold" nodeType="withEffect">
                                      <p:stCondLst>
                                        <p:cond delay="40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750" fill="hold"/>
                                            <p:tgtEl>
                                              <p:spTgt spid="17"/>
                                            </p:tgtEl>
                                            <p:attrNameLst>
                                              <p:attrName>ppt_x</p:attrName>
                                            </p:attrNameLst>
                                          </p:cBhvr>
                                          <p:tavLst>
                                            <p:tav tm="0">
                                              <p:val>
                                                <p:strVal val="#ppt_x"/>
                                              </p:val>
                                            </p:tav>
                                            <p:tav tm="100000">
                                              <p:val>
                                                <p:strVal val="#ppt_x"/>
                                              </p:val>
                                            </p:tav>
                                          </p:tavLst>
                                        </p:anim>
                                        <p:anim calcmode="lin" valueType="num">
                                          <p:cBhvr additive="base">
                                            <p:cTn id="42" dur="750" fill="hold"/>
                                            <p:tgtEl>
                                              <p:spTgt spid="17"/>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30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750" fill="hold"/>
                                            <p:tgtEl>
                                              <p:spTgt spid="16"/>
                                            </p:tgtEl>
                                            <p:attrNameLst>
                                              <p:attrName>ppt_x</p:attrName>
                                            </p:attrNameLst>
                                          </p:cBhvr>
                                          <p:tavLst>
                                            <p:tav tm="0">
                                              <p:val>
                                                <p:strVal val="#ppt_x"/>
                                              </p:val>
                                            </p:tav>
                                            <p:tav tm="100000">
                                              <p:val>
                                                <p:strVal val="#ppt_x"/>
                                              </p:val>
                                            </p:tav>
                                          </p:tavLst>
                                        </p:anim>
                                        <p:anim calcmode="lin" valueType="num">
                                          <p:cBhvr additive="base">
                                            <p:cTn id="46" dur="750" fill="hold"/>
                                            <p:tgtEl>
                                              <p:spTgt spid="16"/>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20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2" fill="hold" nodeType="withEffect">
                                      <p:stCondLst>
                                        <p:cond delay="10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750" fill="hold"/>
                                            <p:tgtEl>
                                              <p:spTgt spid="19"/>
                                            </p:tgtEl>
                                            <p:attrNameLst>
                                              <p:attrName>ppt_x</p:attrName>
                                            </p:attrNameLst>
                                          </p:cBhvr>
                                          <p:tavLst>
                                            <p:tav tm="0">
                                              <p:val>
                                                <p:strVal val="0-#ppt_w/2"/>
                                              </p:val>
                                            </p:tav>
                                            <p:tav tm="100000">
                                              <p:val>
                                                <p:strVal val="#ppt_x"/>
                                              </p:val>
                                            </p:tav>
                                          </p:tavLst>
                                        </p:anim>
                                        <p:anim calcmode="lin" valueType="num">
                                          <p:cBhvr additive="base">
                                            <p:cTn id="54" dur="750" fill="hold"/>
                                            <p:tgtEl>
                                              <p:spTgt spid="19"/>
                                            </p:tgtEl>
                                            <p:attrNameLst>
                                              <p:attrName>ppt_y</p:attrName>
                                            </p:attrNameLst>
                                          </p:cBhvr>
                                          <p:tavLst>
                                            <p:tav tm="0">
                                              <p:val>
                                                <p:strVal val="1+#ppt_h/2"/>
                                              </p:val>
                                            </p:tav>
                                            <p:tav tm="100000">
                                              <p:val>
                                                <p:strVal val="#ppt_y"/>
                                              </p:val>
                                            </p:tav>
                                          </p:tavLst>
                                        </p:anim>
                                      </p:childTnLst>
                                    </p:cTn>
                                  </p:par>
                                  <p:par>
                                    <p:cTn id="55" presetID="2" presetClass="entr" presetSubtype="12" fill="hold" nodeType="with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750" fill="hold"/>
                                            <p:tgtEl>
                                              <p:spTgt spid="12"/>
                                            </p:tgtEl>
                                            <p:attrNameLst>
                                              <p:attrName>ppt_x</p:attrName>
                                            </p:attrNameLst>
                                          </p:cBhvr>
                                          <p:tavLst>
                                            <p:tav tm="0">
                                              <p:val>
                                                <p:strVal val="0-#ppt_w/2"/>
                                              </p:val>
                                            </p:tav>
                                            <p:tav tm="100000">
                                              <p:val>
                                                <p:strVal val="#ppt_x"/>
                                              </p:val>
                                            </p:tav>
                                          </p:tavLst>
                                        </p:anim>
                                        <p:anim calcmode="lin" valueType="num">
                                          <p:cBhvr additive="base">
                                            <p:cTn id="58"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a:xfrm>
            <a:off x="4551982" y="1805632"/>
            <a:ext cx="1829010" cy="294396"/>
          </a:xfrm>
          <a:prstGeom prst="roundRect">
            <a:avLst>
              <a:gd name="adj" fmla="val 50000"/>
            </a:avLst>
          </a:pr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sp>
        <p:nvSpPr>
          <p:cNvPr id="11" name="Text Box 4"/>
          <p:cNvSpPr txBox="1">
            <a:spLocks noChangeArrowheads="1"/>
          </p:cNvSpPr>
          <p:nvPr/>
        </p:nvSpPr>
        <p:spPr bwMode="auto">
          <a:xfrm>
            <a:off x="3419475" y="266065"/>
            <a:ext cx="214122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spcBef>
                <a:spcPct val="0"/>
              </a:spcBef>
              <a:spcAft>
                <a:spcPct val="0"/>
              </a:spcAft>
              <a:buFont typeface="Arial" panose="020B0604020202020204" pitchFamily="34" charset="0"/>
              <a:buNone/>
            </a:pPr>
            <a:r>
              <a:rPr lang="en-US" altLang="zh-CN" sz="2800" b="1" dirty="0">
                <a:solidFill>
                  <a:srgbClr val="F0EFEF"/>
                </a:solidFill>
                <a:latin typeface="微软雅黑" panose="020B0503020204020204" pitchFamily="34" charset="-122"/>
                <a:ea typeface="微软雅黑" panose="020B0503020204020204" pitchFamily="34" charset="-122"/>
              </a:rPr>
              <a:t>编译器结构</a:t>
            </a:r>
            <a:endParaRPr lang="en-US" altLang="zh-CN" sz="2800" b="1" dirty="0">
              <a:solidFill>
                <a:srgbClr val="F0EFEF"/>
              </a:solidFill>
              <a:latin typeface="微软雅黑" panose="020B0503020204020204" pitchFamily="34" charset="-122"/>
              <a:ea typeface="微软雅黑" panose="020B0503020204020204" pitchFamily="34" charset="-122"/>
            </a:endParaRPr>
          </a:p>
        </p:txBody>
      </p:sp>
      <p:sp>
        <p:nvSpPr>
          <p:cNvPr id="12" name="Text Box 5"/>
          <p:cNvSpPr txBox="1">
            <a:spLocks noChangeArrowheads="1"/>
          </p:cNvSpPr>
          <p:nvPr/>
        </p:nvSpPr>
        <p:spPr bwMode="auto">
          <a:xfrm>
            <a:off x="3206115" y="842645"/>
            <a:ext cx="273240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spcBef>
                <a:spcPct val="0"/>
              </a:spcBef>
              <a:spcAft>
                <a:spcPct val="0"/>
              </a:spcAft>
              <a:buFont typeface="Arial" panose="020B0604020202020204" pitchFamily="34" charset="0"/>
              <a:buNone/>
            </a:pPr>
            <a:r>
              <a:rPr lang="en-US" altLang="zh-CN" sz="1400" b="1" dirty="0">
                <a:solidFill>
                  <a:srgbClr val="F0EFEF"/>
                </a:solidFill>
                <a:latin typeface="微软雅黑" panose="020B0503020204020204" pitchFamily="34" charset="-122"/>
                <a:ea typeface="微软雅黑" panose="020B0503020204020204" pitchFamily="34" charset="-122"/>
              </a:rPr>
              <a:t>The structure of compiler</a:t>
            </a:r>
            <a:endParaRPr lang="en-US" altLang="zh-CN" sz="1400" b="1" dirty="0">
              <a:solidFill>
                <a:srgbClr val="F0EFEF"/>
              </a:solidFill>
              <a:latin typeface="微软雅黑" panose="020B0503020204020204" pitchFamily="34" charset="-122"/>
              <a:ea typeface="微软雅黑" panose="020B0503020204020204" pitchFamily="34" charset="-122"/>
            </a:endParaRPr>
          </a:p>
        </p:txBody>
      </p:sp>
      <p:sp>
        <p:nvSpPr>
          <p:cNvPr id="22" name="Rectangle 16"/>
          <p:cNvSpPr>
            <a:spLocks noChangeArrowheads="1"/>
          </p:cNvSpPr>
          <p:nvPr/>
        </p:nvSpPr>
        <p:spPr bwMode="auto">
          <a:xfrm>
            <a:off x="4572000" y="2210916"/>
            <a:ext cx="3816350" cy="2104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171450" indent="-171450">
              <a:lnSpc>
                <a:spcPct val="120000"/>
              </a:lnSpc>
              <a:buFont typeface="Arial" panose="020B0604020202020204" pitchFamily="34" charset="0"/>
              <a:buChar char="•"/>
            </a:pPr>
            <a:r>
              <a:rPr sz="1000" dirty="0">
                <a:solidFill>
                  <a:srgbClr val="F0EFEF"/>
                </a:solidFill>
                <a:latin typeface="+mn-ea"/>
                <a:cs typeface="+mn-ea"/>
              </a:rPr>
              <a:t>图中右半部分展示了代码优化过程中编译器采用优化序列 {-a, -b, . . ., -e} 对待编译程序的优化过程</a:t>
            </a:r>
            <a:endParaRPr sz="800" dirty="0">
              <a:solidFill>
                <a:srgbClr val="F0EFEF"/>
              </a:solidFill>
              <a:latin typeface="+mn-ea"/>
              <a:cs typeface="+mn-ea"/>
            </a:endParaRPr>
          </a:p>
          <a:p>
            <a:pPr marL="171450" indent="-171450">
              <a:lnSpc>
                <a:spcPct val="120000"/>
              </a:lnSpc>
              <a:buFont typeface="Arial" panose="020B0604020202020204" pitchFamily="34" charset="0"/>
              <a:buChar char="•"/>
            </a:pPr>
            <a:endParaRPr sz="800" b="1" dirty="0">
              <a:solidFill>
                <a:srgbClr val="F0EFEF"/>
              </a:solidFill>
              <a:latin typeface="+mn-ea"/>
              <a:cs typeface="+mn-ea"/>
            </a:endParaRPr>
          </a:p>
          <a:p>
            <a:pPr marL="171450" indent="-171450">
              <a:lnSpc>
                <a:spcPct val="120000"/>
              </a:lnSpc>
              <a:buFont typeface="Arial" panose="020B0604020202020204" pitchFamily="34" charset="0"/>
              <a:buChar char="•"/>
            </a:pPr>
            <a:r>
              <a:rPr sz="1000" dirty="0">
                <a:solidFill>
                  <a:srgbClr val="F0EFEF"/>
                </a:solidFill>
                <a:latin typeface="+mn-ea"/>
                <a:cs typeface="+mn-ea"/>
              </a:rPr>
              <a:t>现代编译器提供了大量的编译优化选项, 以达到提高目标机器代码的执行速度、降低代码规模等编译目标</a:t>
            </a:r>
            <a:endParaRPr sz="800" b="1" dirty="0">
              <a:solidFill>
                <a:srgbClr val="F0EFEF"/>
              </a:solidFill>
              <a:latin typeface="+mn-ea"/>
              <a:cs typeface="+mn-ea"/>
            </a:endParaRPr>
          </a:p>
          <a:p>
            <a:pPr marL="171450" indent="-171450">
              <a:lnSpc>
                <a:spcPct val="120000"/>
              </a:lnSpc>
              <a:buFont typeface="Arial" panose="020B0604020202020204" pitchFamily="34" charset="0"/>
              <a:buChar char="•"/>
            </a:pPr>
            <a:endParaRPr sz="800" b="1" dirty="0">
              <a:solidFill>
                <a:srgbClr val="F0EFEF"/>
              </a:solidFill>
              <a:latin typeface="+mn-ea"/>
              <a:cs typeface="+mn-ea"/>
            </a:endParaRPr>
          </a:p>
          <a:p>
            <a:pPr marL="171450" indent="-171450">
              <a:lnSpc>
                <a:spcPct val="120000"/>
              </a:lnSpc>
              <a:buFont typeface="Arial" panose="020B0604020202020204" pitchFamily="34" charset="0"/>
              <a:buChar char="•"/>
            </a:pPr>
            <a:r>
              <a:rPr sz="1000" dirty="0">
                <a:solidFill>
                  <a:srgbClr val="F0EFEF"/>
                </a:solidFill>
                <a:latin typeface="+mn-ea"/>
                <a:cs typeface="+mn-ea"/>
              </a:rPr>
              <a:t>编译器提供了一些预定义的标准编译优化序列. 这些优化序列 (如 -O1, -O2, -O3 等) 是将编译器提供的编译优化选项进行组合以达到一定的编译目标</a:t>
            </a:r>
            <a:endParaRPr sz="1000" dirty="0">
              <a:solidFill>
                <a:srgbClr val="F0EFEF"/>
              </a:solidFill>
              <a:latin typeface="+mn-ea"/>
              <a:cs typeface="+mn-ea"/>
            </a:endParaRPr>
          </a:p>
          <a:p>
            <a:pPr marL="171450" indent="-171450">
              <a:lnSpc>
                <a:spcPct val="120000"/>
              </a:lnSpc>
              <a:buFont typeface="Arial" panose="020B0604020202020204" pitchFamily="34" charset="0"/>
              <a:buChar char="•"/>
            </a:pPr>
            <a:endParaRPr sz="800" b="1" dirty="0">
              <a:solidFill>
                <a:srgbClr val="F0EFEF"/>
              </a:solidFill>
              <a:latin typeface="+mn-ea"/>
              <a:cs typeface="+mn-ea"/>
            </a:endParaRPr>
          </a:p>
          <a:p>
            <a:pPr marL="171450" indent="-171450">
              <a:lnSpc>
                <a:spcPct val="120000"/>
              </a:lnSpc>
              <a:buFont typeface="Arial" panose="020B0604020202020204" pitchFamily="34" charset="0"/>
              <a:buChar char="•"/>
            </a:pPr>
            <a:r>
              <a:rPr sz="1000" dirty="0">
                <a:solidFill>
                  <a:srgbClr val="F0EFEF"/>
                </a:solidFill>
                <a:latin typeface="+mn-ea"/>
                <a:cs typeface="+mn-ea"/>
              </a:rPr>
              <a:t>除了编译器提供的标准编译优化序列, 其余各个优化选项的实际功能需要开发人员详细阅读编译</a:t>
            </a:r>
            <a:r>
              <a:rPr lang="zh-CN" sz="1000" dirty="0">
                <a:solidFill>
                  <a:srgbClr val="F0EFEF"/>
                </a:solidFill>
                <a:latin typeface="+mn-ea"/>
                <a:cs typeface="+mn-ea"/>
              </a:rPr>
              <a:t>相关文档进行选择</a:t>
            </a:r>
            <a:endParaRPr lang="zh-CN" sz="1000" dirty="0">
              <a:solidFill>
                <a:srgbClr val="F0EFEF"/>
              </a:solidFill>
              <a:latin typeface="+mn-ea"/>
              <a:cs typeface="+mn-ea"/>
            </a:endParaRPr>
          </a:p>
        </p:txBody>
      </p:sp>
      <p:sp>
        <p:nvSpPr>
          <p:cNvPr id="24" name="Rectangle 16"/>
          <p:cNvSpPr>
            <a:spLocks noChangeArrowheads="1"/>
          </p:cNvSpPr>
          <p:nvPr/>
        </p:nvSpPr>
        <p:spPr bwMode="auto">
          <a:xfrm>
            <a:off x="4688220" y="1860401"/>
            <a:ext cx="169287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nSpc>
                <a:spcPct val="120000"/>
              </a:lnSpc>
            </a:pPr>
            <a:r>
              <a:rPr lang="en-US" altLang="zh-CN" sz="1000" b="1" dirty="0">
                <a:solidFill>
                  <a:schemeClr val="bg1"/>
                </a:solidFill>
              </a:rPr>
              <a:t>               </a:t>
            </a:r>
            <a:r>
              <a:rPr lang="zh-CN" altLang="en-US" sz="1000" b="1" dirty="0">
                <a:solidFill>
                  <a:schemeClr val="bg1"/>
                </a:solidFill>
              </a:rPr>
              <a:t>编译优化选项</a:t>
            </a:r>
            <a:endParaRPr lang="zh-CN" altLang="en-US" sz="1000" b="1" dirty="0">
              <a:solidFill>
                <a:schemeClr val="bg1"/>
              </a:solidFill>
            </a:endParaRPr>
          </a:p>
        </p:txBody>
      </p:sp>
      <p:pic>
        <p:nvPicPr>
          <p:cNvPr id="2" name="图片 1"/>
          <p:cNvPicPr>
            <a:picLocks noChangeAspect="1"/>
          </p:cNvPicPr>
          <p:nvPr/>
        </p:nvPicPr>
        <p:blipFill>
          <a:blip r:embed="rId1"/>
          <a:stretch>
            <a:fillRect/>
          </a:stretch>
        </p:blipFill>
        <p:spPr>
          <a:xfrm>
            <a:off x="251460" y="1994535"/>
            <a:ext cx="4077335" cy="21672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81000">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14:bounceEnd="81000">
                                          <p:cBhvr additive="base">
                                            <p:cTn id="7" dur="1000" fill="hold"/>
                                            <p:tgtEl>
                                              <p:spTgt spid="11"/>
                                            </p:tgtEl>
                                            <p:attrNameLst>
                                              <p:attrName>ppt_x</p:attrName>
                                            </p:attrNameLst>
                                          </p:cBhvr>
                                          <p:tavLst>
                                            <p:tav tm="0">
                                              <p:val>
                                                <p:strVal val="#ppt_x"/>
                                              </p:val>
                                            </p:tav>
                                            <p:tav tm="100000">
                                              <p:val>
                                                <p:strVal val="#ppt_x"/>
                                              </p:val>
                                            </p:tav>
                                          </p:tavLst>
                                        </p:anim>
                                        <p:anim calcmode="lin" valueType="num" p14:bounceEnd="81000">
                                          <p:cBhvr additive="base">
                                            <p:cTn id="8" dur="10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81000">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14:bounceEnd="81000">
                                          <p:cBhvr additive="base">
                                            <p:cTn id="11" dur="1000" fill="hold"/>
                                            <p:tgtEl>
                                              <p:spTgt spid="12"/>
                                            </p:tgtEl>
                                            <p:attrNameLst>
                                              <p:attrName>ppt_x</p:attrName>
                                            </p:attrNameLst>
                                          </p:cBhvr>
                                          <p:tavLst>
                                            <p:tav tm="0">
                                              <p:val>
                                                <p:strVal val="#ppt_x"/>
                                              </p:val>
                                            </p:tav>
                                            <p:tav tm="100000">
                                              <p:val>
                                                <p:strVal val="#ppt_x"/>
                                              </p:val>
                                            </p:tav>
                                          </p:tavLst>
                                        </p:anim>
                                        <p:anim calcmode="lin" valueType="num" p14:bounceEnd="81000">
                                          <p:cBhvr additive="base">
                                            <p:cTn id="12" dur="10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14:presetBounceEnd="66000">
                                      <p:stCondLst>
                                        <p:cond delay="1900"/>
                                      </p:stCondLst>
                                      <p:childTnLst>
                                        <p:set>
                                          <p:cBhvr>
                                            <p:cTn id="14" dur="1" fill="hold">
                                              <p:stCondLst>
                                                <p:cond delay="0"/>
                                              </p:stCondLst>
                                            </p:cTn>
                                            <p:tgtEl>
                                              <p:spTgt spid="27"/>
                                            </p:tgtEl>
                                            <p:attrNameLst>
                                              <p:attrName>style.visibility</p:attrName>
                                            </p:attrNameLst>
                                          </p:cBhvr>
                                          <p:to>
                                            <p:strVal val="visible"/>
                                          </p:to>
                                        </p:set>
                                        <p:anim calcmode="lin" valueType="num" p14:bounceEnd="66000">
                                          <p:cBhvr additive="base">
                                            <p:cTn id="15" dur="600" fill="hold"/>
                                            <p:tgtEl>
                                              <p:spTgt spid="27"/>
                                            </p:tgtEl>
                                            <p:attrNameLst>
                                              <p:attrName>ppt_x</p:attrName>
                                            </p:attrNameLst>
                                          </p:cBhvr>
                                          <p:tavLst>
                                            <p:tav tm="0">
                                              <p:val>
                                                <p:strVal val="1+#ppt_w/2"/>
                                              </p:val>
                                            </p:tav>
                                            <p:tav tm="100000">
                                              <p:val>
                                                <p:strVal val="#ppt_x"/>
                                              </p:val>
                                            </p:tav>
                                          </p:tavLst>
                                        </p:anim>
                                        <p:anim calcmode="lin" valueType="num" p14:bounceEnd="66000">
                                          <p:cBhvr additive="base">
                                            <p:cTn id="16" dur="600" fill="hold"/>
                                            <p:tgtEl>
                                              <p:spTgt spid="27"/>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14:presetBounceEnd="66000">
                                      <p:stCondLst>
                                        <p:cond delay="1900"/>
                                      </p:stCondLst>
                                      <p:childTnLst>
                                        <p:set>
                                          <p:cBhvr>
                                            <p:cTn id="18" dur="1" fill="hold">
                                              <p:stCondLst>
                                                <p:cond delay="0"/>
                                              </p:stCondLst>
                                            </p:cTn>
                                            <p:tgtEl>
                                              <p:spTgt spid="24"/>
                                            </p:tgtEl>
                                            <p:attrNameLst>
                                              <p:attrName>style.visibility</p:attrName>
                                            </p:attrNameLst>
                                          </p:cBhvr>
                                          <p:to>
                                            <p:strVal val="visible"/>
                                          </p:to>
                                        </p:set>
                                        <p:anim calcmode="lin" valueType="num" p14:bounceEnd="66000">
                                          <p:cBhvr additive="base">
                                            <p:cTn id="19" dur="600" fill="hold"/>
                                            <p:tgtEl>
                                              <p:spTgt spid="24"/>
                                            </p:tgtEl>
                                            <p:attrNameLst>
                                              <p:attrName>ppt_x</p:attrName>
                                            </p:attrNameLst>
                                          </p:cBhvr>
                                          <p:tavLst>
                                            <p:tav tm="0">
                                              <p:val>
                                                <p:strVal val="1+#ppt_w/2"/>
                                              </p:val>
                                            </p:tav>
                                            <p:tav tm="100000">
                                              <p:val>
                                                <p:strVal val="#ppt_x"/>
                                              </p:val>
                                            </p:tav>
                                          </p:tavLst>
                                        </p:anim>
                                        <p:anim calcmode="lin" valueType="num" p14:bounceEnd="66000">
                                          <p:cBhvr additive="base">
                                            <p:cTn id="20" dur="600" fill="hold"/>
                                            <p:tgtEl>
                                              <p:spTgt spid="24"/>
                                            </p:tgtEl>
                                            <p:attrNameLst>
                                              <p:attrName>ppt_y</p:attrName>
                                            </p:attrNameLst>
                                          </p:cBhvr>
                                          <p:tavLst>
                                            <p:tav tm="0">
                                              <p:val>
                                                <p:strVal val="#ppt_y"/>
                                              </p:val>
                                            </p:tav>
                                            <p:tav tm="100000">
                                              <p:val>
                                                <p:strVal val="#ppt_y"/>
                                              </p:val>
                                            </p:tav>
                                          </p:tavLst>
                                        </p:anim>
                                      </p:childTnLst>
                                    </p:cTn>
                                  </p:par>
                                  <p:par>
                                    <p:cTn id="21" presetID="42" presetClass="entr" presetSubtype="0" fill="hold" grpId="0" nodeType="withEffect">
                                      <p:stCondLst>
                                        <p:cond delay="250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anim calcmode="lin" valueType="num">
                                          <p:cBhvr>
                                            <p:cTn id="24" dur="500" fill="hold"/>
                                            <p:tgtEl>
                                              <p:spTgt spid="22"/>
                                            </p:tgtEl>
                                            <p:attrNameLst>
                                              <p:attrName>ppt_x</p:attrName>
                                            </p:attrNameLst>
                                          </p:cBhvr>
                                          <p:tavLst>
                                            <p:tav tm="0">
                                              <p:val>
                                                <p:strVal val="#ppt_x"/>
                                              </p:val>
                                            </p:tav>
                                            <p:tav tm="100000">
                                              <p:val>
                                                <p:strVal val="#ppt_x"/>
                                              </p:val>
                                            </p:tav>
                                          </p:tavLst>
                                        </p:anim>
                                        <p:anim calcmode="lin" valueType="num">
                                          <p:cBhvr>
                                            <p:cTn id="25" dur="5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1" grpId="0" bldLvl="0" animBg="1"/>
          <p:bldP spid="12" grpId="0" bldLvl="0" animBg="1"/>
          <p:bldP spid="22" grpId="0"/>
          <p:bldP spid="2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000" fill="hold"/>
                                            <p:tgtEl>
                                              <p:spTgt spid="12"/>
                                            </p:tgtEl>
                                            <p:attrNameLst>
                                              <p:attrName>ppt_x</p:attrName>
                                            </p:attrNameLst>
                                          </p:cBhvr>
                                          <p:tavLst>
                                            <p:tav tm="0">
                                              <p:val>
                                                <p:strVal val="#ppt_x"/>
                                              </p:val>
                                            </p:tav>
                                            <p:tav tm="100000">
                                              <p:val>
                                                <p:strVal val="#ppt_x"/>
                                              </p:val>
                                            </p:tav>
                                          </p:tavLst>
                                        </p:anim>
                                        <p:anim calcmode="lin" valueType="num">
                                          <p:cBhvr additive="base">
                                            <p:cTn id="12" dur="10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190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600" fill="hold"/>
                                            <p:tgtEl>
                                              <p:spTgt spid="27"/>
                                            </p:tgtEl>
                                            <p:attrNameLst>
                                              <p:attrName>ppt_x</p:attrName>
                                            </p:attrNameLst>
                                          </p:cBhvr>
                                          <p:tavLst>
                                            <p:tav tm="0">
                                              <p:val>
                                                <p:strVal val="1+#ppt_w/2"/>
                                              </p:val>
                                            </p:tav>
                                            <p:tav tm="100000">
                                              <p:val>
                                                <p:strVal val="#ppt_x"/>
                                              </p:val>
                                            </p:tav>
                                          </p:tavLst>
                                        </p:anim>
                                        <p:anim calcmode="lin" valueType="num">
                                          <p:cBhvr additive="base">
                                            <p:cTn id="16" dur="600" fill="hold"/>
                                            <p:tgtEl>
                                              <p:spTgt spid="27"/>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190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600" fill="hold"/>
                                            <p:tgtEl>
                                              <p:spTgt spid="24"/>
                                            </p:tgtEl>
                                            <p:attrNameLst>
                                              <p:attrName>ppt_x</p:attrName>
                                            </p:attrNameLst>
                                          </p:cBhvr>
                                          <p:tavLst>
                                            <p:tav tm="0">
                                              <p:val>
                                                <p:strVal val="1+#ppt_w/2"/>
                                              </p:val>
                                            </p:tav>
                                            <p:tav tm="100000">
                                              <p:val>
                                                <p:strVal val="#ppt_x"/>
                                              </p:val>
                                            </p:tav>
                                          </p:tavLst>
                                        </p:anim>
                                        <p:anim calcmode="lin" valueType="num">
                                          <p:cBhvr additive="base">
                                            <p:cTn id="20" dur="600" fill="hold"/>
                                            <p:tgtEl>
                                              <p:spTgt spid="24"/>
                                            </p:tgtEl>
                                            <p:attrNameLst>
                                              <p:attrName>ppt_y</p:attrName>
                                            </p:attrNameLst>
                                          </p:cBhvr>
                                          <p:tavLst>
                                            <p:tav tm="0">
                                              <p:val>
                                                <p:strVal val="#ppt_y"/>
                                              </p:val>
                                            </p:tav>
                                            <p:tav tm="100000">
                                              <p:val>
                                                <p:strVal val="#ppt_y"/>
                                              </p:val>
                                            </p:tav>
                                          </p:tavLst>
                                        </p:anim>
                                      </p:childTnLst>
                                    </p:cTn>
                                  </p:par>
                                  <p:par>
                                    <p:cTn id="21" presetID="42" presetClass="entr" presetSubtype="0" fill="hold" grpId="0" nodeType="withEffect">
                                      <p:stCondLst>
                                        <p:cond delay="250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anim calcmode="lin" valueType="num">
                                          <p:cBhvr>
                                            <p:cTn id="24" dur="500" fill="hold"/>
                                            <p:tgtEl>
                                              <p:spTgt spid="22"/>
                                            </p:tgtEl>
                                            <p:attrNameLst>
                                              <p:attrName>ppt_x</p:attrName>
                                            </p:attrNameLst>
                                          </p:cBhvr>
                                          <p:tavLst>
                                            <p:tav tm="0">
                                              <p:val>
                                                <p:strVal val="#ppt_x"/>
                                              </p:val>
                                            </p:tav>
                                            <p:tav tm="100000">
                                              <p:val>
                                                <p:strVal val="#ppt_x"/>
                                              </p:val>
                                            </p:tav>
                                          </p:tavLst>
                                        </p:anim>
                                        <p:anim calcmode="lin" valueType="num">
                                          <p:cBhvr>
                                            <p:cTn id="25" dur="5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1" grpId="0" bldLvl="0" animBg="1"/>
          <p:bldP spid="12" grpId="0" bldLvl="0" animBg="1"/>
          <p:bldP spid="22" grpId="0"/>
          <p:bldP spid="24"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87"/>
          <p:cNvSpPr>
            <a:spLocks noChangeArrowheads="1"/>
          </p:cNvSpPr>
          <p:nvPr/>
        </p:nvSpPr>
        <p:spPr bwMode="auto">
          <a:xfrm>
            <a:off x="395288" y="2273935"/>
            <a:ext cx="4248150"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71450" indent="-171450">
              <a:lnSpc>
                <a:spcPct val="120000"/>
              </a:lnSpc>
              <a:buFont typeface="Arial" panose="020B0604020202020204" pitchFamily="34" charset="0"/>
              <a:buChar char="•"/>
            </a:pPr>
            <a:r>
              <a:rPr lang="zh-CN" altLang="en-US" sz="1000" dirty="0">
                <a:solidFill>
                  <a:schemeClr val="bg2"/>
                </a:solidFill>
              </a:rPr>
              <a:t>霍斯特教授早在</a:t>
            </a:r>
            <a:r>
              <a:rPr lang="en-US" altLang="zh-CN" sz="1000" dirty="0">
                <a:solidFill>
                  <a:schemeClr val="bg2"/>
                </a:solidFill>
              </a:rPr>
              <a:t>2008</a:t>
            </a:r>
            <a:r>
              <a:rPr lang="zh-CN" altLang="en-US" sz="1000" dirty="0">
                <a:solidFill>
                  <a:schemeClr val="bg2"/>
                </a:solidFill>
              </a:rPr>
              <a:t>年发表的一篇论文中就发现：如若采用不适当的编译优化序列, 甚至可能对程序性能等产生负面影响. 因此, 预定义的标准编译优化序列无法满足复杂多变的实际应用场景。</a:t>
            </a:r>
            <a:endParaRPr lang="zh-CN" altLang="en-US" sz="800" dirty="0">
              <a:solidFill>
                <a:schemeClr val="bg2"/>
              </a:solidFill>
            </a:endParaRPr>
          </a:p>
          <a:p>
            <a:pPr marL="171450" indent="-171450">
              <a:lnSpc>
                <a:spcPct val="120000"/>
              </a:lnSpc>
              <a:buFont typeface="Arial" panose="020B0604020202020204" pitchFamily="34" charset="0"/>
              <a:buChar char="•"/>
            </a:pPr>
            <a:endParaRPr lang="zh-CN" altLang="en-US" sz="800" dirty="0">
              <a:solidFill>
                <a:schemeClr val="bg2"/>
              </a:solidFill>
            </a:endParaRPr>
          </a:p>
          <a:p>
            <a:pPr marL="171450" indent="-171450">
              <a:lnSpc>
                <a:spcPct val="120000"/>
              </a:lnSpc>
              <a:buFont typeface="Arial" panose="020B0604020202020204" pitchFamily="34" charset="0"/>
              <a:buChar char="•"/>
            </a:pPr>
            <a:r>
              <a:rPr lang="zh-CN" altLang="en-US" sz="1000" dirty="0">
                <a:solidFill>
                  <a:schemeClr val="bg2"/>
                </a:solidFill>
              </a:rPr>
              <a:t>针对不同的待编译程序, 个性化的编译优化序列相对于标准编译优化序列, 可以取得更好的效果。</a:t>
            </a:r>
            <a:endParaRPr lang="zh-CN" altLang="en-US" sz="1000" dirty="0">
              <a:solidFill>
                <a:schemeClr val="bg2"/>
              </a:solidFill>
            </a:endParaRPr>
          </a:p>
        </p:txBody>
      </p:sp>
      <p:sp>
        <p:nvSpPr>
          <p:cNvPr id="13" name="Rectangle 88"/>
          <p:cNvSpPr>
            <a:spLocks noChangeArrowheads="1"/>
          </p:cNvSpPr>
          <p:nvPr/>
        </p:nvSpPr>
        <p:spPr bwMode="auto">
          <a:xfrm>
            <a:off x="682943" y="1921828"/>
            <a:ext cx="211296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panose="020B0604020202020204" pitchFamily="34" charset="0"/>
              <a:buNone/>
            </a:pPr>
            <a:r>
              <a:rPr lang="en-US" altLang="zh-CN" sz="1200" dirty="0">
                <a:solidFill>
                  <a:schemeClr val="bg1"/>
                </a:solidFill>
              </a:rPr>
              <a:t>WHAT TO CHOOSE?</a:t>
            </a:r>
            <a:endParaRPr lang="en-US" altLang="zh-CN" sz="1200" dirty="0">
              <a:solidFill>
                <a:schemeClr val="bg1"/>
              </a:solidFill>
            </a:endParaRPr>
          </a:p>
        </p:txBody>
      </p:sp>
      <p:sp>
        <p:nvSpPr>
          <p:cNvPr id="26" name="Text Box 4"/>
          <p:cNvSpPr txBox="1">
            <a:spLocks noChangeArrowheads="1"/>
          </p:cNvSpPr>
          <p:nvPr/>
        </p:nvSpPr>
        <p:spPr bwMode="auto">
          <a:xfrm>
            <a:off x="3870167" y="287338"/>
            <a:ext cx="14020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buFont typeface="Arial" panose="020B0604020202020204" pitchFamily="34" charset="0"/>
              <a:buNone/>
            </a:pPr>
            <a:r>
              <a:rPr lang="zh-CN" altLang="en-US" sz="1600" b="1" dirty="0">
                <a:solidFill>
                  <a:srgbClr val="F0EFEF"/>
                </a:solidFill>
                <a:latin typeface="微软雅黑" panose="020B0503020204020204" pitchFamily="34" charset="-122"/>
                <a:ea typeface="微软雅黑" panose="020B0503020204020204" pitchFamily="34" charset="-122"/>
              </a:rPr>
              <a:t>编译优化选择</a:t>
            </a:r>
            <a:endParaRPr lang="zh-CN" altLang="en-US" sz="1600" b="1" dirty="0">
              <a:solidFill>
                <a:srgbClr val="F0EFEF"/>
              </a:solidFill>
              <a:latin typeface="微软雅黑" panose="020B0503020204020204" pitchFamily="34" charset="-122"/>
              <a:ea typeface="微软雅黑" panose="020B0503020204020204" pitchFamily="34" charset="-122"/>
            </a:endParaRPr>
          </a:p>
        </p:txBody>
      </p:sp>
      <p:sp>
        <p:nvSpPr>
          <p:cNvPr id="27" name="Text Box 5"/>
          <p:cNvSpPr txBox="1">
            <a:spLocks noChangeArrowheads="1"/>
          </p:cNvSpPr>
          <p:nvPr/>
        </p:nvSpPr>
        <p:spPr bwMode="auto">
          <a:xfrm>
            <a:off x="3734912" y="577850"/>
            <a:ext cx="1672590" cy="213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buFont typeface="Arial" panose="020B0604020202020204" pitchFamily="34" charset="0"/>
              <a:buNone/>
            </a:pPr>
            <a:r>
              <a:rPr lang="en-US" altLang="zh-CN" sz="800" dirty="0">
                <a:solidFill>
                  <a:srgbClr val="F0EFEF"/>
                </a:solidFill>
                <a:latin typeface="微软雅黑" panose="020B0503020204020204" pitchFamily="34" charset="-122"/>
                <a:ea typeface="微软雅黑" panose="020B0503020204020204" pitchFamily="34" charset="-122"/>
              </a:rPr>
              <a:t>Compiler optimization options</a:t>
            </a:r>
            <a:endParaRPr lang="en-US" altLang="zh-CN" sz="800" dirty="0">
              <a:solidFill>
                <a:srgbClr val="F0EFEF"/>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1"/>
          <a:stretch>
            <a:fillRect/>
          </a:stretch>
        </p:blipFill>
        <p:spPr>
          <a:xfrm>
            <a:off x="4855210" y="1850390"/>
            <a:ext cx="4172585" cy="21869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81000">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14:bounceEnd="81000">
                                          <p:cBhvr additive="base">
                                            <p:cTn id="7" dur="1000" fill="hold"/>
                                            <p:tgtEl>
                                              <p:spTgt spid="26"/>
                                            </p:tgtEl>
                                            <p:attrNameLst>
                                              <p:attrName>ppt_x</p:attrName>
                                            </p:attrNameLst>
                                          </p:cBhvr>
                                          <p:tavLst>
                                            <p:tav tm="0">
                                              <p:val>
                                                <p:strVal val="#ppt_x"/>
                                              </p:val>
                                            </p:tav>
                                            <p:tav tm="100000">
                                              <p:val>
                                                <p:strVal val="#ppt_x"/>
                                              </p:val>
                                            </p:tav>
                                          </p:tavLst>
                                        </p:anim>
                                        <p:anim calcmode="lin" valueType="num" p14:bounceEnd="81000">
                                          <p:cBhvr additive="base">
                                            <p:cTn id="8" dur="1000" fill="hold"/>
                                            <p:tgtEl>
                                              <p:spTgt spid="26"/>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81000">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14:bounceEnd="81000">
                                          <p:cBhvr additive="base">
                                            <p:cTn id="11" dur="1000" fill="hold"/>
                                            <p:tgtEl>
                                              <p:spTgt spid="27"/>
                                            </p:tgtEl>
                                            <p:attrNameLst>
                                              <p:attrName>ppt_x</p:attrName>
                                            </p:attrNameLst>
                                          </p:cBhvr>
                                          <p:tavLst>
                                            <p:tav tm="0">
                                              <p:val>
                                                <p:strVal val="#ppt_x"/>
                                              </p:val>
                                            </p:tav>
                                            <p:tav tm="100000">
                                              <p:val>
                                                <p:strVal val="#ppt_x"/>
                                              </p:val>
                                            </p:tav>
                                          </p:tavLst>
                                        </p:anim>
                                        <p:anim calcmode="lin" valueType="num" p14:bounceEnd="81000">
                                          <p:cBhvr additive="base">
                                            <p:cTn id="12" dur="100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14:presetBounceEnd="66000">
                                      <p:stCondLst>
                                        <p:cond delay="500"/>
                                      </p:stCondLst>
                                      <p:childTnLst>
                                        <p:set>
                                          <p:cBhvr>
                                            <p:cTn id="14" dur="1" fill="hold">
                                              <p:stCondLst>
                                                <p:cond delay="0"/>
                                              </p:stCondLst>
                                            </p:cTn>
                                            <p:tgtEl>
                                              <p:spTgt spid="13"/>
                                            </p:tgtEl>
                                            <p:attrNameLst>
                                              <p:attrName>style.visibility</p:attrName>
                                            </p:attrNameLst>
                                          </p:cBhvr>
                                          <p:to>
                                            <p:strVal val="visible"/>
                                          </p:to>
                                        </p:set>
                                        <p:anim calcmode="lin" valueType="num" p14:bounceEnd="66000">
                                          <p:cBhvr additive="base">
                                            <p:cTn id="15" dur="600" fill="hold"/>
                                            <p:tgtEl>
                                              <p:spTgt spid="13"/>
                                            </p:tgtEl>
                                            <p:attrNameLst>
                                              <p:attrName>ppt_x</p:attrName>
                                            </p:attrNameLst>
                                          </p:cBhvr>
                                          <p:tavLst>
                                            <p:tav tm="0">
                                              <p:val>
                                                <p:strVal val="#ppt_x"/>
                                              </p:val>
                                            </p:tav>
                                            <p:tav tm="100000">
                                              <p:val>
                                                <p:strVal val="#ppt_x"/>
                                              </p:val>
                                            </p:tav>
                                          </p:tavLst>
                                        </p:anim>
                                        <p:anim calcmode="lin" valueType="num" p14:bounceEnd="66000">
                                          <p:cBhvr additive="base">
                                            <p:cTn id="16" dur="6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66000">
                                      <p:stCondLst>
                                        <p:cond delay="600"/>
                                      </p:stCondLst>
                                      <p:childTnLst>
                                        <p:set>
                                          <p:cBhvr>
                                            <p:cTn id="18" dur="1" fill="hold">
                                              <p:stCondLst>
                                                <p:cond delay="0"/>
                                              </p:stCondLst>
                                            </p:cTn>
                                            <p:tgtEl>
                                              <p:spTgt spid="10"/>
                                            </p:tgtEl>
                                            <p:attrNameLst>
                                              <p:attrName>style.visibility</p:attrName>
                                            </p:attrNameLst>
                                          </p:cBhvr>
                                          <p:to>
                                            <p:strVal val="visible"/>
                                          </p:to>
                                        </p:set>
                                        <p:anim calcmode="lin" valueType="num" p14:bounceEnd="66000">
                                          <p:cBhvr additive="base">
                                            <p:cTn id="19" dur="600" fill="hold"/>
                                            <p:tgtEl>
                                              <p:spTgt spid="10"/>
                                            </p:tgtEl>
                                            <p:attrNameLst>
                                              <p:attrName>ppt_x</p:attrName>
                                            </p:attrNameLst>
                                          </p:cBhvr>
                                          <p:tavLst>
                                            <p:tav tm="0">
                                              <p:val>
                                                <p:strVal val="#ppt_x"/>
                                              </p:val>
                                            </p:tav>
                                            <p:tav tm="100000">
                                              <p:val>
                                                <p:strVal val="#ppt_x"/>
                                              </p:val>
                                            </p:tav>
                                          </p:tavLst>
                                        </p:anim>
                                        <p:anim calcmode="lin" valueType="num" p14:bounceEnd="66000">
                                          <p:cBhvr additive="base">
                                            <p:cTn id="20" dur="6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3" grpId="0"/>
          <p:bldP spid="26" grpId="0" bldLvl="0" animBg="1"/>
          <p:bldP spid="27"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1000" fill="hold"/>
                                            <p:tgtEl>
                                              <p:spTgt spid="26"/>
                                            </p:tgtEl>
                                            <p:attrNameLst>
                                              <p:attrName>ppt_x</p:attrName>
                                            </p:attrNameLst>
                                          </p:cBhvr>
                                          <p:tavLst>
                                            <p:tav tm="0">
                                              <p:val>
                                                <p:strVal val="#ppt_x"/>
                                              </p:val>
                                            </p:tav>
                                            <p:tav tm="100000">
                                              <p:val>
                                                <p:strVal val="#ppt_x"/>
                                              </p:val>
                                            </p:tav>
                                          </p:tavLst>
                                        </p:anim>
                                        <p:anim calcmode="lin" valueType="num">
                                          <p:cBhvr additive="base">
                                            <p:cTn id="8" dur="1000" fill="hold"/>
                                            <p:tgtEl>
                                              <p:spTgt spid="26"/>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1000" fill="hold"/>
                                            <p:tgtEl>
                                              <p:spTgt spid="27"/>
                                            </p:tgtEl>
                                            <p:attrNameLst>
                                              <p:attrName>ppt_x</p:attrName>
                                            </p:attrNameLst>
                                          </p:cBhvr>
                                          <p:tavLst>
                                            <p:tav tm="0">
                                              <p:val>
                                                <p:strVal val="#ppt_x"/>
                                              </p:val>
                                            </p:tav>
                                            <p:tav tm="100000">
                                              <p:val>
                                                <p:strVal val="#ppt_x"/>
                                              </p:val>
                                            </p:tav>
                                          </p:tavLst>
                                        </p:anim>
                                        <p:anim calcmode="lin" valueType="num">
                                          <p:cBhvr additive="base">
                                            <p:cTn id="12" dur="100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5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600" fill="hold"/>
                                            <p:tgtEl>
                                              <p:spTgt spid="13"/>
                                            </p:tgtEl>
                                            <p:attrNameLst>
                                              <p:attrName>ppt_x</p:attrName>
                                            </p:attrNameLst>
                                          </p:cBhvr>
                                          <p:tavLst>
                                            <p:tav tm="0">
                                              <p:val>
                                                <p:strVal val="#ppt_x"/>
                                              </p:val>
                                            </p:tav>
                                            <p:tav tm="100000">
                                              <p:val>
                                                <p:strVal val="#ppt_x"/>
                                              </p:val>
                                            </p:tav>
                                          </p:tavLst>
                                        </p:anim>
                                        <p:anim calcmode="lin" valueType="num">
                                          <p:cBhvr additive="base">
                                            <p:cTn id="16" dur="6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60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600" fill="hold"/>
                                            <p:tgtEl>
                                              <p:spTgt spid="10"/>
                                            </p:tgtEl>
                                            <p:attrNameLst>
                                              <p:attrName>ppt_x</p:attrName>
                                            </p:attrNameLst>
                                          </p:cBhvr>
                                          <p:tavLst>
                                            <p:tav tm="0">
                                              <p:val>
                                                <p:strVal val="#ppt_x"/>
                                              </p:val>
                                            </p:tav>
                                            <p:tav tm="100000">
                                              <p:val>
                                                <p:strVal val="#ppt_x"/>
                                              </p:val>
                                            </p:tav>
                                          </p:tavLst>
                                        </p:anim>
                                        <p:anim calcmode="lin" valueType="num">
                                          <p:cBhvr additive="base">
                                            <p:cTn id="20" dur="6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3" grpId="0"/>
          <p:bldP spid="26" grpId="0" bldLvl="0" animBg="1"/>
          <p:bldP spid="27" grpId="0" bldLvl="0" animBg="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583113" y="1419225"/>
            <a:ext cx="1012825" cy="1165225"/>
            <a:chOff x="4583113" y="1419225"/>
            <a:chExt cx="1012825" cy="1165225"/>
          </a:xfrm>
        </p:grpSpPr>
        <p:sp>
          <p:nvSpPr>
            <p:cNvPr id="24" name="Freeform 6"/>
            <p:cNvSpPr/>
            <p:nvPr/>
          </p:nvSpPr>
          <p:spPr bwMode="auto">
            <a:xfrm>
              <a:off x="4583113" y="1419225"/>
              <a:ext cx="1012825" cy="1165225"/>
            </a:xfrm>
            <a:custGeom>
              <a:avLst/>
              <a:gdLst>
                <a:gd name="T0" fmla="*/ 638 w 638"/>
                <a:gd name="T1" fmla="*/ 551 h 734"/>
                <a:gd name="T2" fmla="*/ 638 w 638"/>
                <a:gd name="T3" fmla="*/ 182 h 734"/>
                <a:gd name="T4" fmla="*/ 319 w 638"/>
                <a:gd name="T5" fmla="*/ 0 h 734"/>
                <a:gd name="T6" fmla="*/ 0 w 638"/>
                <a:gd name="T7" fmla="*/ 182 h 734"/>
                <a:gd name="T8" fmla="*/ 0 w 638"/>
                <a:gd name="T9" fmla="*/ 551 h 734"/>
                <a:gd name="T10" fmla="*/ 319 w 638"/>
                <a:gd name="T11" fmla="*/ 734 h 734"/>
                <a:gd name="T12" fmla="*/ 638 w 638"/>
                <a:gd name="T13" fmla="*/ 551 h 734"/>
              </a:gdLst>
              <a:ahLst/>
              <a:cxnLst>
                <a:cxn ang="0">
                  <a:pos x="T0" y="T1"/>
                </a:cxn>
                <a:cxn ang="0">
                  <a:pos x="T2" y="T3"/>
                </a:cxn>
                <a:cxn ang="0">
                  <a:pos x="T4" y="T5"/>
                </a:cxn>
                <a:cxn ang="0">
                  <a:pos x="T6" y="T7"/>
                </a:cxn>
                <a:cxn ang="0">
                  <a:pos x="T8" y="T9"/>
                </a:cxn>
                <a:cxn ang="0">
                  <a:pos x="T10" y="T11"/>
                </a:cxn>
                <a:cxn ang="0">
                  <a:pos x="T12" y="T13"/>
                </a:cxn>
              </a:cxnLst>
              <a:rect l="0" t="0" r="r" b="b"/>
              <a:pathLst>
                <a:path w="638" h="734">
                  <a:moveTo>
                    <a:pt x="638" y="551"/>
                  </a:moveTo>
                  <a:lnTo>
                    <a:pt x="638" y="182"/>
                  </a:lnTo>
                  <a:lnTo>
                    <a:pt x="319" y="0"/>
                  </a:lnTo>
                  <a:lnTo>
                    <a:pt x="0" y="182"/>
                  </a:lnTo>
                  <a:lnTo>
                    <a:pt x="0" y="551"/>
                  </a:lnTo>
                  <a:lnTo>
                    <a:pt x="319" y="734"/>
                  </a:lnTo>
                  <a:lnTo>
                    <a:pt x="638" y="551"/>
                  </a:lnTo>
                  <a:close/>
                </a:path>
              </a:pathLst>
            </a:cu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lt1"/>
                </a:solidFill>
              </a:endParaRPr>
            </a:p>
          </p:txBody>
        </p:sp>
        <p:sp>
          <p:nvSpPr>
            <p:cNvPr id="51" name="Freeform 7"/>
            <p:cNvSpPr/>
            <p:nvPr/>
          </p:nvSpPr>
          <p:spPr bwMode="auto">
            <a:xfrm>
              <a:off x="4646002" y="1490664"/>
              <a:ext cx="888636" cy="1022348"/>
            </a:xfrm>
            <a:custGeom>
              <a:avLst/>
              <a:gdLst>
                <a:gd name="T0" fmla="*/ 638 w 638"/>
                <a:gd name="T1" fmla="*/ 551 h 734"/>
                <a:gd name="T2" fmla="*/ 638 w 638"/>
                <a:gd name="T3" fmla="*/ 182 h 734"/>
                <a:gd name="T4" fmla="*/ 319 w 638"/>
                <a:gd name="T5" fmla="*/ 0 h 734"/>
                <a:gd name="T6" fmla="*/ 0 w 638"/>
                <a:gd name="T7" fmla="*/ 182 h 734"/>
                <a:gd name="T8" fmla="*/ 0 w 638"/>
                <a:gd name="T9" fmla="*/ 551 h 734"/>
                <a:gd name="T10" fmla="*/ 319 w 638"/>
                <a:gd name="T11" fmla="*/ 734 h 734"/>
                <a:gd name="T12" fmla="*/ 638 w 638"/>
                <a:gd name="T13" fmla="*/ 551 h 734"/>
              </a:gdLst>
              <a:ahLst/>
              <a:cxnLst>
                <a:cxn ang="0">
                  <a:pos x="T0" y="T1"/>
                </a:cxn>
                <a:cxn ang="0">
                  <a:pos x="T2" y="T3"/>
                </a:cxn>
                <a:cxn ang="0">
                  <a:pos x="T4" y="T5"/>
                </a:cxn>
                <a:cxn ang="0">
                  <a:pos x="T6" y="T7"/>
                </a:cxn>
                <a:cxn ang="0">
                  <a:pos x="T8" y="T9"/>
                </a:cxn>
                <a:cxn ang="0">
                  <a:pos x="T10" y="T11"/>
                </a:cxn>
                <a:cxn ang="0">
                  <a:pos x="T12" y="T13"/>
                </a:cxn>
              </a:cxnLst>
              <a:rect l="0" t="0" r="r" b="b"/>
              <a:pathLst>
                <a:path w="638" h="734">
                  <a:moveTo>
                    <a:pt x="638" y="551"/>
                  </a:moveTo>
                  <a:lnTo>
                    <a:pt x="638" y="182"/>
                  </a:lnTo>
                  <a:lnTo>
                    <a:pt x="319" y="0"/>
                  </a:lnTo>
                  <a:lnTo>
                    <a:pt x="0" y="182"/>
                  </a:lnTo>
                  <a:lnTo>
                    <a:pt x="0" y="551"/>
                  </a:lnTo>
                  <a:lnTo>
                    <a:pt x="319" y="734"/>
                  </a:lnTo>
                  <a:lnTo>
                    <a:pt x="638" y="551"/>
                  </a:lnTo>
                  <a:close/>
                </a:path>
              </a:pathLst>
            </a:custGeom>
            <a:solidFill>
              <a:srgbClr val="ADD072"/>
            </a:solidFill>
            <a:ln>
              <a:noFill/>
            </a:ln>
            <a:effectLst>
              <a:outerShdw blurRad="152400" dist="50800" dir="2700000" algn="tl" rotWithShape="0">
                <a:prstClr val="black">
                  <a:alpha val="30000"/>
                </a:prstClr>
              </a:outerShdw>
              <a:softEdge rad="0"/>
            </a:effectLst>
            <a:scene3d>
              <a:camera prst="orthographicFront"/>
              <a:lightRig rig="threePt" dir="t">
                <a:rot lat="0" lon="0" rev="0"/>
              </a:lightRig>
            </a:scene3d>
            <a:sp3d prstMaterial="softEdge">
              <a:bevelT w="146050" h="31750"/>
              <a:bevelB w="0" h="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grpSp>
      <p:grpSp>
        <p:nvGrpSpPr>
          <p:cNvPr id="2" name="组合 1"/>
          <p:cNvGrpSpPr/>
          <p:nvPr/>
        </p:nvGrpSpPr>
        <p:grpSpPr>
          <a:xfrm>
            <a:off x="3544888" y="1419225"/>
            <a:ext cx="1012825" cy="1165225"/>
            <a:chOff x="3544888" y="1419225"/>
            <a:chExt cx="1012825" cy="1165225"/>
          </a:xfrm>
        </p:grpSpPr>
        <p:sp>
          <p:nvSpPr>
            <p:cNvPr id="25" name="Freeform 7"/>
            <p:cNvSpPr/>
            <p:nvPr/>
          </p:nvSpPr>
          <p:spPr bwMode="auto">
            <a:xfrm>
              <a:off x="3544888" y="1419225"/>
              <a:ext cx="1012825" cy="1165225"/>
            </a:xfrm>
            <a:custGeom>
              <a:avLst/>
              <a:gdLst>
                <a:gd name="T0" fmla="*/ 638 w 638"/>
                <a:gd name="T1" fmla="*/ 551 h 734"/>
                <a:gd name="T2" fmla="*/ 638 w 638"/>
                <a:gd name="T3" fmla="*/ 182 h 734"/>
                <a:gd name="T4" fmla="*/ 319 w 638"/>
                <a:gd name="T5" fmla="*/ 0 h 734"/>
                <a:gd name="T6" fmla="*/ 0 w 638"/>
                <a:gd name="T7" fmla="*/ 182 h 734"/>
                <a:gd name="T8" fmla="*/ 0 w 638"/>
                <a:gd name="T9" fmla="*/ 551 h 734"/>
                <a:gd name="T10" fmla="*/ 319 w 638"/>
                <a:gd name="T11" fmla="*/ 734 h 734"/>
                <a:gd name="T12" fmla="*/ 638 w 638"/>
                <a:gd name="T13" fmla="*/ 551 h 734"/>
              </a:gdLst>
              <a:ahLst/>
              <a:cxnLst>
                <a:cxn ang="0">
                  <a:pos x="T0" y="T1"/>
                </a:cxn>
                <a:cxn ang="0">
                  <a:pos x="T2" y="T3"/>
                </a:cxn>
                <a:cxn ang="0">
                  <a:pos x="T4" y="T5"/>
                </a:cxn>
                <a:cxn ang="0">
                  <a:pos x="T6" y="T7"/>
                </a:cxn>
                <a:cxn ang="0">
                  <a:pos x="T8" y="T9"/>
                </a:cxn>
                <a:cxn ang="0">
                  <a:pos x="T10" y="T11"/>
                </a:cxn>
                <a:cxn ang="0">
                  <a:pos x="T12" y="T13"/>
                </a:cxn>
              </a:cxnLst>
              <a:rect l="0" t="0" r="r" b="b"/>
              <a:pathLst>
                <a:path w="638" h="734">
                  <a:moveTo>
                    <a:pt x="638" y="551"/>
                  </a:moveTo>
                  <a:lnTo>
                    <a:pt x="638" y="182"/>
                  </a:lnTo>
                  <a:lnTo>
                    <a:pt x="319" y="0"/>
                  </a:lnTo>
                  <a:lnTo>
                    <a:pt x="0" y="182"/>
                  </a:lnTo>
                  <a:lnTo>
                    <a:pt x="0" y="551"/>
                  </a:lnTo>
                  <a:lnTo>
                    <a:pt x="319" y="734"/>
                  </a:lnTo>
                  <a:lnTo>
                    <a:pt x="638" y="551"/>
                  </a:lnTo>
                  <a:close/>
                </a:path>
              </a:pathLst>
            </a:cu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lt1"/>
                </a:solidFill>
              </a:endParaRPr>
            </a:p>
          </p:txBody>
        </p:sp>
        <p:sp>
          <p:nvSpPr>
            <p:cNvPr id="49" name="Freeform 7"/>
            <p:cNvSpPr/>
            <p:nvPr/>
          </p:nvSpPr>
          <p:spPr bwMode="auto">
            <a:xfrm>
              <a:off x="3606983" y="1490664"/>
              <a:ext cx="888636" cy="1022348"/>
            </a:xfrm>
            <a:custGeom>
              <a:avLst/>
              <a:gdLst>
                <a:gd name="T0" fmla="*/ 638 w 638"/>
                <a:gd name="T1" fmla="*/ 551 h 734"/>
                <a:gd name="T2" fmla="*/ 638 w 638"/>
                <a:gd name="T3" fmla="*/ 182 h 734"/>
                <a:gd name="T4" fmla="*/ 319 w 638"/>
                <a:gd name="T5" fmla="*/ 0 h 734"/>
                <a:gd name="T6" fmla="*/ 0 w 638"/>
                <a:gd name="T7" fmla="*/ 182 h 734"/>
                <a:gd name="T8" fmla="*/ 0 w 638"/>
                <a:gd name="T9" fmla="*/ 551 h 734"/>
                <a:gd name="T10" fmla="*/ 319 w 638"/>
                <a:gd name="T11" fmla="*/ 734 h 734"/>
                <a:gd name="T12" fmla="*/ 638 w 638"/>
                <a:gd name="T13" fmla="*/ 551 h 734"/>
              </a:gdLst>
              <a:ahLst/>
              <a:cxnLst>
                <a:cxn ang="0">
                  <a:pos x="T0" y="T1"/>
                </a:cxn>
                <a:cxn ang="0">
                  <a:pos x="T2" y="T3"/>
                </a:cxn>
                <a:cxn ang="0">
                  <a:pos x="T4" y="T5"/>
                </a:cxn>
                <a:cxn ang="0">
                  <a:pos x="T6" y="T7"/>
                </a:cxn>
                <a:cxn ang="0">
                  <a:pos x="T8" y="T9"/>
                </a:cxn>
                <a:cxn ang="0">
                  <a:pos x="T10" y="T11"/>
                </a:cxn>
                <a:cxn ang="0">
                  <a:pos x="T12" y="T13"/>
                </a:cxn>
              </a:cxnLst>
              <a:rect l="0" t="0" r="r" b="b"/>
              <a:pathLst>
                <a:path w="638" h="734">
                  <a:moveTo>
                    <a:pt x="638" y="551"/>
                  </a:moveTo>
                  <a:lnTo>
                    <a:pt x="638" y="182"/>
                  </a:lnTo>
                  <a:lnTo>
                    <a:pt x="319" y="0"/>
                  </a:lnTo>
                  <a:lnTo>
                    <a:pt x="0" y="182"/>
                  </a:lnTo>
                  <a:lnTo>
                    <a:pt x="0" y="551"/>
                  </a:lnTo>
                  <a:lnTo>
                    <a:pt x="319" y="734"/>
                  </a:lnTo>
                  <a:lnTo>
                    <a:pt x="638" y="551"/>
                  </a:lnTo>
                  <a:close/>
                </a:path>
              </a:pathLst>
            </a:custGeom>
            <a:solidFill>
              <a:srgbClr val="2FB6A8"/>
            </a:solidFill>
            <a:ln>
              <a:noFill/>
            </a:ln>
            <a:effectLst>
              <a:outerShdw blurRad="152400" dist="50800" dir="2700000" algn="tl" rotWithShape="0">
                <a:prstClr val="black">
                  <a:alpha val="30000"/>
                </a:prstClr>
              </a:outerShdw>
              <a:softEdge rad="0"/>
            </a:effectLst>
            <a:scene3d>
              <a:camera prst="orthographicFront"/>
              <a:lightRig rig="threePt" dir="t">
                <a:rot lat="0" lon="0" rev="0"/>
              </a:lightRig>
            </a:scene3d>
            <a:sp3d prstMaterial="softEdge">
              <a:bevelT w="146050" h="31750"/>
              <a:bevelB w="0" h="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grpSp>
      <p:grpSp>
        <p:nvGrpSpPr>
          <p:cNvPr id="5" name="组合 4"/>
          <p:cNvGrpSpPr/>
          <p:nvPr/>
        </p:nvGrpSpPr>
        <p:grpSpPr>
          <a:xfrm>
            <a:off x="4583113" y="3216275"/>
            <a:ext cx="1012825" cy="1165225"/>
            <a:chOff x="4583113" y="3216275"/>
            <a:chExt cx="1012825" cy="1165225"/>
          </a:xfrm>
        </p:grpSpPr>
        <p:sp>
          <p:nvSpPr>
            <p:cNvPr id="26" name="Freeform 8"/>
            <p:cNvSpPr/>
            <p:nvPr/>
          </p:nvSpPr>
          <p:spPr bwMode="auto">
            <a:xfrm>
              <a:off x="4583113" y="3216275"/>
              <a:ext cx="1012825" cy="1165225"/>
            </a:xfrm>
            <a:custGeom>
              <a:avLst/>
              <a:gdLst>
                <a:gd name="T0" fmla="*/ 638 w 638"/>
                <a:gd name="T1" fmla="*/ 552 h 734"/>
                <a:gd name="T2" fmla="*/ 638 w 638"/>
                <a:gd name="T3" fmla="*/ 183 h 734"/>
                <a:gd name="T4" fmla="*/ 319 w 638"/>
                <a:gd name="T5" fmla="*/ 0 h 734"/>
                <a:gd name="T6" fmla="*/ 0 w 638"/>
                <a:gd name="T7" fmla="*/ 183 h 734"/>
                <a:gd name="T8" fmla="*/ 0 w 638"/>
                <a:gd name="T9" fmla="*/ 552 h 734"/>
                <a:gd name="T10" fmla="*/ 319 w 638"/>
                <a:gd name="T11" fmla="*/ 734 h 734"/>
                <a:gd name="T12" fmla="*/ 638 w 638"/>
                <a:gd name="T13" fmla="*/ 552 h 734"/>
              </a:gdLst>
              <a:ahLst/>
              <a:cxnLst>
                <a:cxn ang="0">
                  <a:pos x="T0" y="T1"/>
                </a:cxn>
                <a:cxn ang="0">
                  <a:pos x="T2" y="T3"/>
                </a:cxn>
                <a:cxn ang="0">
                  <a:pos x="T4" y="T5"/>
                </a:cxn>
                <a:cxn ang="0">
                  <a:pos x="T6" y="T7"/>
                </a:cxn>
                <a:cxn ang="0">
                  <a:pos x="T8" y="T9"/>
                </a:cxn>
                <a:cxn ang="0">
                  <a:pos x="T10" y="T11"/>
                </a:cxn>
                <a:cxn ang="0">
                  <a:pos x="T12" y="T13"/>
                </a:cxn>
              </a:cxnLst>
              <a:rect l="0" t="0" r="r" b="b"/>
              <a:pathLst>
                <a:path w="638" h="734">
                  <a:moveTo>
                    <a:pt x="638" y="552"/>
                  </a:moveTo>
                  <a:lnTo>
                    <a:pt x="638" y="183"/>
                  </a:lnTo>
                  <a:lnTo>
                    <a:pt x="319" y="0"/>
                  </a:lnTo>
                  <a:lnTo>
                    <a:pt x="0" y="183"/>
                  </a:lnTo>
                  <a:lnTo>
                    <a:pt x="0" y="552"/>
                  </a:lnTo>
                  <a:lnTo>
                    <a:pt x="319" y="734"/>
                  </a:lnTo>
                  <a:lnTo>
                    <a:pt x="638" y="552"/>
                  </a:lnTo>
                  <a:close/>
                </a:path>
              </a:pathLst>
            </a:cu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lt1"/>
                </a:solidFill>
              </a:endParaRPr>
            </a:p>
          </p:txBody>
        </p:sp>
        <p:sp>
          <p:nvSpPr>
            <p:cNvPr id="52" name="Freeform 7"/>
            <p:cNvSpPr/>
            <p:nvPr/>
          </p:nvSpPr>
          <p:spPr bwMode="auto">
            <a:xfrm>
              <a:off x="4646002" y="3287714"/>
              <a:ext cx="888636" cy="1022348"/>
            </a:xfrm>
            <a:custGeom>
              <a:avLst/>
              <a:gdLst>
                <a:gd name="T0" fmla="*/ 638 w 638"/>
                <a:gd name="T1" fmla="*/ 551 h 734"/>
                <a:gd name="T2" fmla="*/ 638 w 638"/>
                <a:gd name="T3" fmla="*/ 182 h 734"/>
                <a:gd name="T4" fmla="*/ 319 w 638"/>
                <a:gd name="T5" fmla="*/ 0 h 734"/>
                <a:gd name="T6" fmla="*/ 0 w 638"/>
                <a:gd name="T7" fmla="*/ 182 h 734"/>
                <a:gd name="T8" fmla="*/ 0 w 638"/>
                <a:gd name="T9" fmla="*/ 551 h 734"/>
                <a:gd name="T10" fmla="*/ 319 w 638"/>
                <a:gd name="T11" fmla="*/ 734 h 734"/>
                <a:gd name="T12" fmla="*/ 638 w 638"/>
                <a:gd name="T13" fmla="*/ 551 h 734"/>
              </a:gdLst>
              <a:ahLst/>
              <a:cxnLst>
                <a:cxn ang="0">
                  <a:pos x="T0" y="T1"/>
                </a:cxn>
                <a:cxn ang="0">
                  <a:pos x="T2" y="T3"/>
                </a:cxn>
                <a:cxn ang="0">
                  <a:pos x="T4" y="T5"/>
                </a:cxn>
                <a:cxn ang="0">
                  <a:pos x="T6" y="T7"/>
                </a:cxn>
                <a:cxn ang="0">
                  <a:pos x="T8" y="T9"/>
                </a:cxn>
                <a:cxn ang="0">
                  <a:pos x="T10" y="T11"/>
                </a:cxn>
                <a:cxn ang="0">
                  <a:pos x="T12" y="T13"/>
                </a:cxn>
              </a:cxnLst>
              <a:rect l="0" t="0" r="r" b="b"/>
              <a:pathLst>
                <a:path w="638" h="734">
                  <a:moveTo>
                    <a:pt x="638" y="551"/>
                  </a:moveTo>
                  <a:lnTo>
                    <a:pt x="638" y="182"/>
                  </a:lnTo>
                  <a:lnTo>
                    <a:pt x="319" y="0"/>
                  </a:lnTo>
                  <a:lnTo>
                    <a:pt x="0" y="182"/>
                  </a:lnTo>
                  <a:lnTo>
                    <a:pt x="0" y="551"/>
                  </a:lnTo>
                  <a:lnTo>
                    <a:pt x="319" y="734"/>
                  </a:lnTo>
                  <a:lnTo>
                    <a:pt x="638" y="551"/>
                  </a:lnTo>
                  <a:close/>
                </a:path>
              </a:pathLst>
            </a:custGeom>
            <a:solidFill>
              <a:srgbClr val="DA634F"/>
            </a:solidFill>
            <a:ln>
              <a:noFill/>
            </a:ln>
            <a:effectLst>
              <a:outerShdw blurRad="152400" dist="50800" dir="2700000" algn="tl" rotWithShape="0">
                <a:prstClr val="black">
                  <a:alpha val="30000"/>
                </a:prstClr>
              </a:outerShdw>
              <a:softEdge rad="0"/>
            </a:effectLst>
            <a:scene3d>
              <a:camera prst="orthographicFront"/>
              <a:lightRig rig="threePt" dir="t">
                <a:rot lat="0" lon="0" rev="0"/>
              </a:lightRig>
            </a:scene3d>
            <a:sp3d prstMaterial="softEdge">
              <a:bevelT w="146050" h="31750"/>
              <a:bevelB w="0" h="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grpSp>
      <p:grpSp>
        <p:nvGrpSpPr>
          <p:cNvPr id="6" name="组合 5"/>
          <p:cNvGrpSpPr/>
          <p:nvPr/>
        </p:nvGrpSpPr>
        <p:grpSpPr>
          <a:xfrm>
            <a:off x="3544888" y="3216275"/>
            <a:ext cx="1012825" cy="1165225"/>
            <a:chOff x="3544888" y="3216275"/>
            <a:chExt cx="1012825" cy="1165225"/>
          </a:xfrm>
        </p:grpSpPr>
        <p:sp>
          <p:nvSpPr>
            <p:cNvPr id="27" name="Freeform 9"/>
            <p:cNvSpPr/>
            <p:nvPr/>
          </p:nvSpPr>
          <p:spPr bwMode="auto">
            <a:xfrm>
              <a:off x="3544888" y="3216275"/>
              <a:ext cx="1012825" cy="1165225"/>
            </a:xfrm>
            <a:custGeom>
              <a:avLst/>
              <a:gdLst>
                <a:gd name="T0" fmla="*/ 638 w 638"/>
                <a:gd name="T1" fmla="*/ 552 h 734"/>
                <a:gd name="T2" fmla="*/ 638 w 638"/>
                <a:gd name="T3" fmla="*/ 183 h 734"/>
                <a:gd name="T4" fmla="*/ 319 w 638"/>
                <a:gd name="T5" fmla="*/ 0 h 734"/>
                <a:gd name="T6" fmla="*/ 0 w 638"/>
                <a:gd name="T7" fmla="*/ 183 h 734"/>
                <a:gd name="T8" fmla="*/ 0 w 638"/>
                <a:gd name="T9" fmla="*/ 552 h 734"/>
                <a:gd name="T10" fmla="*/ 319 w 638"/>
                <a:gd name="T11" fmla="*/ 734 h 734"/>
                <a:gd name="T12" fmla="*/ 638 w 638"/>
                <a:gd name="T13" fmla="*/ 552 h 734"/>
              </a:gdLst>
              <a:ahLst/>
              <a:cxnLst>
                <a:cxn ang="0">
                  <a:pos x="T0" y="T1"/>
                </a:cxn>
                <a:cxn ang="0">
                  <a:pos x="T2" y="T3"/>
                </a:cxn>
                <a:cxn ang="0">
                  <a:pos x="T4" y="T5"/>
                </a:cxn>
                <a:cxn ang="0">
                  <a:pos x="T6" y="T7"/>
                </a:cxn>
                <a:cxn ang="0">
                  <a:pos x="T8" y="T9"/>
                </a:cxn>
                <a:cxn ang="0">
                  <a:pos x="T10" y="T11"/>
                </a:cxn>
                <a:cxn ang="0">
                  <a:pos x="T12" y="T13"/>
                </a:cxn>
              </a:cxnLst>
              <a:rect l="0" t="0" r="r" b="b"/>
              <a:pathLst>
                <a:path w="638" h="734">
                  <a:moveTo>
                    <a:pt x="638" y="552"/>
                  </a:moveTo>
                  <a:lnTo>
                    <a:pt x="638" y="183"/>
                  </a:lnTo>
                  <a:lnTo>
                    <a:pt x="319" y="0"/>
                  </a:lnTo>
                  <a:lnTo>
                    <a:pt x="0" y="183"/>
                  </a:lnTo>
                  <a:lnTo>
                    <a:pt x="0" y="552"/>
                  </a:lnTo>
                  <a:lnTo>
                    <a:pt x="319" y="734"/>
                  </a:lnTo>
                  <a:lnTo>
                    <a:pt x="638" y="552"/>
                  </a:lnTo>
                  <a:close/>
                </a:path>
              </a:pathLst>
            </a:cu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lt1"/>
                </a:solidFill>
              </a:endParaRPr>
            </a:p>
          </p:txBody>
        </p:sp>
        <p:sp>
          <p:nvSpPr>
            <p:cNvPr id="53" name="Freeform 7"/>
            <p:cNvSpPr/>
            <p:nvPr/>
          </p:nvSpPr>
          <p:spPr bwMode="auto">
            <a:xfrm>
              <a:off x="3610952" y="3287714"/>
              <a:ext cx="888636" cy="1022348"/>
            </a:xfrm>
            <a:custGeom>
              <a:avLst/>
              <a:gdLst>
                <a:gd name="T0" fmla="*/ 638 w 638"/>
                <a:gd name="T1" fmla="*/ 551 h 734"/>
                <a:gd name="T2" fmla="*/ 638 w 638"/>
                <a:gd name="T3" fmla="*/ 182 h 734"/>
                <a:gd name="T4" fmla="*/ 319 w 638"/>
                <a:gd name="T5" fmla="*/ 0 h 734"/>
                <a:gd name="T6" fmla="*/ 0 w 638"/>
                <a:gd name="T7" fmla="*/ 182 h 734"/>
                <a:gd name="T8" fmla="*/ 0 w 638"/>
                <a:gd name="T9" fmla="*/ 551 h 734"/>
                <a:gd name="T10" fmla="*/ 319 w 638"/>
                <a:gd name="T11" fmla="*/ 734 h 734"/>
                <a:gd name="T12" fmla="*/ 638 w 638"/>
                <a:gd name="T13" fmla="*/ 551 h 734"/>
              </a:gdLst>
              <a:ahLst/>
              <a:cxnLst>
                <a:cxn ang="0">
                  <a:pos x="T0" y="T1"/>
                </a:cxn>
                <a:cxn ang="0">
                  <a:pos x="T2" y="T3"/>
                </a:cxn>
                <a:cxn ang="0">
                  <a:pos x="T4" y="T5"/>
                </a:cxn>
                <a:cxn ang="0">
                  <a:pos x="T6" y="T7"/>
                </a:cxn>
                <a:cxn ang="0">
                  <a:pos x="T8" y="T9"/>
                </a:cxn>
                <a:cxn ang="0">
                  <a:pos x="T10" y="T11"/>
                </a:cxn>
                <a:cxn ang="0">
                  <a:pos x="T12" y="T13"/>
                </a:cxn>
              </a:cxnLst>
              <a:rect l="0" t="0" r="r" b="b"/>
              <a:pathLst>
                <a:path w="638" h="734">
                  <a:moveTo>
                    <a:pt x="638" y="551"/>
                  </a:moveTo>
                  <a:lnTo>
                    <a:pt x="638" y="182"/>
                  </a:lnTo>
                  <a:lnTo>
                    <a:pt x="319" y="0"/>
                  </a:lnTo>
                  <a:lnTo>
                    <a:pt x="0" y="182"/>
                  </a:lnTo>
                  <a:lnTo>
                    <a:pt x="0" y="551"/>
                  </a:lnTo>
                  <a:lnTo>
                    <a:pt x="319" y="734"/>
                  </a:lnTo>
                  <a:lnTo>
                    <a:pt x="638" y="551"/>
                  </a:lnTo>
                  <a:close/>
                </a:path>
              </a:pathLst>
            </a:custGeom>
            <a:solidFill>
              <a:srgbClr val="ADD072"/>
            </a:solidFill>
            <a:ln>
              <a:noFill/>
            </a:ln>
            <a:effectLst>
              <a:outerShdw blurRad="152400" dist="50800" dir="2700000" algn="tl" rotWithShape="0">
                <a:prstClr val="black">
                  <a:alpha val="30000"/>
                </a:prstClr>
              </a:outerShdw>
              <a:softEdge rad="0"/>
            </a:effectLst>
            <a:scene3d>
              <a:camera prst="orthographicFront"/>
              <a:lightRig rig="threePt" dir="t">
                <a:rot lat="0" lon="0" rev="0"/>
              </a:lightRig>
            </a:scene3d>
            <a:sp3d prstMaterial="softEdge">
              <a:bevelT w="146050" h="31750"/>
              <a:bevelB w="0" h="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grpSp>
      <p:grpSp>
        <p:nvGrpSpPr>
          <p:cNvPr id="7" name="组合 6"/>
          <p:cNvGrpSpPr/>
          <p:nvPr/>
        </p:nvGrpSpPr>
        <p:grpSpPr>
          <a:xfrm>
            <a:off x="3025775" y="2317750"/>
            <a:ext cx="1011238" cy="1165225"/>
            <a:chOff x="3025775" y="2317750"/>
            <a:chExt cx="1011238" cy="1165225"/>
          </a:xfrm>
        </p:grpSpPr>
        <p:sp>
          <p:nvSpPr>
            <p:cNvPr id="28" name="Freeform 10"/>
            <p:cNvSpPr/>
            <p:nvPr/>
          </p:nvSpPr>
          <p:spPr bwMode="auto">
            <a:xfrm>
              <a:off x="3025775" y="2317750"/>
              <a:ext cx="1011238" cy="1165225"/>
            </a:xfrm>
            <a:custGeom>
              <a:avLst/>
              <a:gdLst>
                <a:gd name="T0" fmla="*/ 319 w 637"/>
                <a:gd name="T1" fmla="*/ 0 h 734"/>
                <a:gd name="T2" fmla="*/ 0 w 637"/>
                <a:gd name="T3" fmla="*/ 182 h 734"/>
                <a:gd name="T4" fmla="*/ 0 w 637"/>
                <a:gd name="T5" fmla="*/ 551 h 734"/>
                <a:gd name="T6" fmla="*/ 319 w 637"/>
                <a:gd name="T7" fmla="*/ 734 h 734"/>
                <a:gd name="T8" fmla="*/ 637 w 637"/>
                <a:gd name="T9" fmla="*/ 551 h 734"/>
                <a:gd name="T10" fmla="*/ 637 w 637"/>
                <a:gd name="T11" fmla="*/ 182 h 734"/>
                <a:gd name="T12" fmla="*/ 319 w 637"/>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637" h="734">
                  <a:moveTo>
                    <a:pt x="319" y="0"/>
                  </a:moveTo>
                  <a:lnTo>
                    <a:pt x="0" y="182"/>
                  </a:lnTo>
                  <a:lnTo>
                    <a:pt x="0" y="551"/>
                  </a:lnTo>
                  <a:lnTo>
                    <a:pt x="319" y="734"/>
                  </a:lnTo>
                  <a:lnTo>
                    <a:pt x="637" y="551"/>
                  </a:lnTo>
                  <a:lnTo>
                    <a:pt x="637" y="182"/>
                  </a:lnTo>
                  <a:lnTo>
                    <a:pt x="319" y="0"/>
                  </a:lnTo>
                  <a:close/>
                </a:path>
              </a:pathLst>
            </a:cu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lt1"/>
                </a:solidFill>
              </a:endParaRPr>
            </a:p>
          </p:txBody>
        </p:sp>
        <p:sp>
          <p:nvSpPr>
            <p:cNvPr id="54" name="Freeform 7"/>
            <p:cNvSpPr/>
            <p:nvPr/>
          </p:nvSpPr>
          <p:spPr bwMode="auto">
            <a:xfrm>
              <a:off x="3087076" y="2386014"/>
              <a:ext cx="888636" cy="1022348"/>
            </a:xfrm>
            <a:custGeom>
              <a:avLst/>
              <a:gdLst>
                <a:gd name="T0" fmla="*/ 638 w 638"/>
                <a:gd name="T1" fmla="*/ 551 h 734"/>
                <a:gd name="T2" fmla="*/ 638 w 638"/>
                <a:gd name="T3" fmla="*/ 182 h 734"/>
                <a:gd name="T4" fmla="*/ 319 w 638"/>
                <a:gd name="T5" fmla="*/ 0 h 734"/>
                <a:gd name="T6" fmla="*/ 0 w 638"/>
                <a:gd name="T7" fmla="*/ 182 h 734"/>
                <a:gd name="T8" fmla="*/ 0 w 638"/>
                <a:gd name="T9" fmla="*/ 551 h 734"/>
                <a:gd name="T10" fmla="*/ 319 w 638"/>
                <a:gd name="T11" fmla="*/ 734 h 734"/>
                <a:gd name="T12" fmla="*/ 638 w 638"/>
                <a:gd name="T13" fmla="*/ 551 h 734"/>
              </a:gdLst>
              <a:ahLst/>
              <a:cxnLst>
                <a:cxn ang="0">
                  <a:pos x="T0" y="T1"/>
                </a:cxn>
                <a:cxn ang="0">
                  <a:pos x="T2" y="T3"/>
                </a:cxn>
                <a:cxn ang="0">
                  <a:pos x="T4" y="T5"/>
                </a:cxn>
                <a:cxn ang="0">
                  <a:pos x="T6" y="T7"/>
                </a:cxn>
                <a:cxn ang="0">
                  <a:pos x="T8" y="T9"/>
                </a:cxn>
                <a:cxn ang="0">
                  <a:pos x="T10" y="T11"/>
                </a:cxn>
                <a:cxn ang="0">
                  <a:pos x="T12" y="T13"/>
                </a:cxn>
              </a:cxnLst>
              <a:rect l="0" t="0" r="r" b="b"/>
              <a:pathLst>
                <a:path w="638" h="734">
                  <a:moveTo>
                    <a:pt x="638" y="551"/>
                  </a:moveTo>
                  <a:lnTo>
                    <a:pt x="638" y="182"/>
                  </a:lnTo>
                  <a:lnTo>
                    <a:pt x="319" y="0"/>
                  </a:lnTo>
                  <a:lnTo>
                    <a:pt x="0" y="182"/>
                  </a:lnTo>
                  <a:lnTo>
                    <a:pt x="0" y="551"/>
                  </a:lnTo>
                  <a:lnTo>
                    <a:pt x="319" y="734"/>
                  </a:lnTo>
                  <a:lnTo>
                    <a:pt x="638" y="551"/>
                  </a:lnTo>
                  <a:close/>
                </a:path>
              </a:pathLst>
            </a:custGeom>
            <a:solidFill>
              <a:srgbClr val="F7BA3B"/>
            </a:solidFill>
            <a:ln>
              <a:noFill/>
            </a:ln>
            <a:effectLst>
              <a:outerShdw blurRad="152400" dist="50800" dir="2700000" algn="tl" rotWithShape="0">
                <a:prstClr val="black">
                  <a:alpha val="30000"/>
                </a:prstClr>
              </a:outerShdw>
              <a:softEdge rad="0"/>
            </a:effectLst>
            <a:scene3d>
              <a:camera prst="orthographicFront"/>
              <a:lightRig rig="threePt" dir="t">
                <a:rot lat="0" lon="0" rev="0"/>
              </a:lightRig>
            </a:scene3d>
            <a:sp3d prstMaterial="softEdge">
              <a:bevelT w="146050" h="31750"/>
              <a:bevelB w="0" h="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grpSp>
      <p:grpSp>
        <p:nvGrpSpPr>
          <p:cNvPr id="4" name="组合 3"/>
          <p:cNvGrpSpPr/>
          <p:nvPr/>
        </p:nvGrpSpPr>
        <p:grpSpPr>
          <a:xfrm>
            <a:off x="5102225" y="2317750"/>
            <a:ext cx="1012825" cy="1165225"/>
            <a:chOff x="5102225" y="2317750"/>
            <a:chExt cx="1012825" cy="1165225"/>
          </a:xfrm>
        </p:grpSpPr>
        <p:sp>
          <p:nvSpPr>
            <p:cNvPr id="29" name="Freeform 11"/>
            <p:cNvSpPr/>
            <p:nvPr/>
          </p:nvSpPr>
          <p:spPr bwMode="auto">
            <a:xfrm>
              <a:off x="5102225" y="2317750"/>
              <a:ext cx="1012825" cy="1165225"/>
            </a:xfrm>
            <a:custGeom>
              <a:avLst/>
              <a:gdLst>
                <a:gd name="T0" fmla="*/ 638 w 638"/>
                <a:gd name="T1" fmla="*/ 551 h 734"/>
                <a:gd name="T2" fmla="*/ 638 w 638"/>
                <a:gd name="T3" fmla="*/ 182 h 734"/>
                <a:gd name="T4" fmla="*/ 319 w 638"/>
                <a:gd name="T5" fmla="*/ 0 h 734"/>
                <a:gd name="T6" fmla="*/ 0 w 638"/>
                <a:gd name="T7" fmla="*/ 182 h 734"/>
                <a:gd name="T8" fmla="*/ 0 w 638"/>
                <a:gd name="T9" fmla="*/ 551 h 734"/>
                <a:gd name="T10" fmla="*/ 319 w 638"/>
                <a:gd name="T11" fmla="*/ 734 h 734"/>
                <a:gd name="T12" fmla="*/ 638 w 638"/>
                <a:gd name="T13" fmla="*/ 551 h 734"/>
              </a:gdLst>
              <a:ahLst/>
              <a:cxnLst>
                <a:cxn ang="0">
                  <a:pos x="T0" y="T1"/>
                </a:cxn>
                <a:cxn ang="0">
                  <a:pos x="T2" y="T3"/>
                </a:cxn>
                <a:cxn ang="0">
                  <a:pos x="T4" y="T5"/>
                </a:cxn>
                <a:cxn ang="0">
                  <a:pos x="T6" y="T7"/>
                </a:cxn>
                <a:cxn ang="0">
                  <a:pos x="T8" y="T9"/>
                </a:cxn>
                <a:cxn ang="0">
                  <a:pos x="T10" y="T11"/>
                </a:cxn>
                <a:cxn ang="0">
                  <a:pos x="T12" y="T13"/>
                </a:cxn>
              </a:cxnLst>
              <a:rect l="0" t="0" r="r" b="b"/>
              <a:pathLst>
                <a:path w="638" h="734">
                  <a:moveTo>
                    <a:pt x="638" y="551"/>
                  </a:moveTo>
                  <a:lnTo>
                    <a:pt x="638" y="182"/>
                  </a:lnTo>
                  <a:lnTo>
                    <a:pt x="319" y="0"/>
                  </a:lnTo>
                  <a:lnTo>
                    <a:pt x="0" y="182"/>
                  </a:lnTo>
                  <a:lnTo>
                    <a:pt x="0" y="551"/>
                  </a:lnTo>
                  <a:lnTo>
                    <a:pt x="319" y="734"/>
                  </a:lnTo>
                  <a:lnTo>
                    <a:pt x="638" y="551"/>
                  </a:lnTo>
                  <a:close/>
                </a:path>
              </a:pathLst>
            </a:cu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lt1"/>
                </a:solidFill>
              </a:endParaRPr>
            </a:p>
          </p:txBody>
        </p:sp>
        <p:sp>
          <p:nvSpPr>
            <p:cNvPr id="55" name="Freeform 7"/>
            <p:cNvSpPr/>
            <p:nvPr/>
          </p:nvSpPr>
          <p:spPr bwMode="auto">
            <a:xfrm>
              <a:off x="5163526" y="2386014"/>
              <a:ext cx="888636" cy="1022348"/>
            </a:xfrm>
            <a:custGeom>
              <a:avLst/>
              <a:gdLst>
                <a:gd name="T0" fmla="*/ 638 w 638"/>
                <a:gd name="T1" fmla="*/ 551 h 734"/>
                <a:gd name="T2" fmla="*/ 638 w 638"/>
                <a:gd name="T3" fmla="*/ 182 h 734"/>
                <a:gd name="T4" fmla="*/ 319 w 638"/>
                <a:gd name="T5" fmla="*/ 0 h 734"/>
                <a:gd name="T6" fmla="*/ 0 w 638"/>
                <a:gd name="T7" fmla="*/ 182 h 734"/>
                <a:gd name="T8" fmla="*/ 0 w 638"/>
                <a:gd name="T9" fmla="*/ 551 h 734"/>
                <a:gd name="T10" fmla="*/ 319 w 638"/>
                <a:gd name="T11" fmla="*/ 734 h 734"/>
                <a:gd name="T12" fmla="*/ 638 w 638"/>
                <a:gd name="T13" fmla="*/ 551 h 734"/>
              </a:gdLst>
              <a:ahLst/>
              <a:cxnLst>
                <a:cxn ang="0">
                  <a:pos x="T0" y="T1"/>
                </a:cxn>
                <a:cxn ang="0">
                  <a:pos x="T2" y="T3"/>
                </a:cxn>
                <a:cxn ang="0">
                  <a:pos x="T4" y="T5"/>
                </a:cxn>
                <a:cxn ang="0">
                  <a:pos x="T6" y="T7"/>
                </a:cxn>
                <a:cxn ang="0">
                  <a:pos x="T8" y="T9"/>
                </a:cxn>
                <a:cxn ang="0">
                  <a:pos x="T10" y="T11"/>
                </a:cxn>
                <a:cxn ang="0">
                  <a:pos x="T12" y="T13"/>
                </a:cxn>
              </a:cxnLst>
              <a:rect l="0" t="0" r="r" b="b"/>
              <a:pathLst>
                <a:path w="638" h="734">
                  <a:moveTo>
                    <a:pt x="638" y="551"/>
                  </a:moveTo>
                  <a:lnTo>
                    <a:pt x="638" y="182"/>
                  </a:lnTo>
                  <a:lnTo>
                    <a:pt x="319" y="0"/>
                  </a:lnTo>
                  <a:lnTo>
                    <a:pt x="0" y="182"/>
                  </a:lnTo>
                  <a:lnTo>
                    <a:pt x="0" y="551"/>
                  </a:lnTo>
                  <a:lnTo>
                    <a:pt x="319" y="734"/>
                  </a:lnTo>
                  <a:lnTo>
                    <a:pt x="638" y="551"/>
                  </a:lnTo>
                  <a:close/>
                </a:path>
              </a:pathLst>
            </a:custGeom>
            <a:solidFill>
              <a:srgbClr val="F7BA3B"/>
            </a:solidFill>
            <a:ln>
              <a:noFill/>
            </a:ln>
            <a:effectLst>
              <a:outerShdw blurRad="152400" dist="50800" dir="2700000" algn="tl" rotWithShape="0">
                <a:prstClr val="black">
                  <a:alpha val="30000"/>
                </a:prstClr>
              </a:outerShdw>
              <a:softEdge rad="0"/>
            </a:effectLst>
            <a:scene3d>
              <a:camera prst="orthographicFront"/>
              <a:lightRig rig="threePt" dir="t">
                <a:rot lat="0" lon="0" rev="0"/>
              </a:lightRig>
            </a:scene3d>
            <a:sp3d prstMaterial="softEdge">
              <a:bevelT w="146050" h="31750"/>
              <a:bevelB w="0" h="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grpSp>
      <p:sp>
        <p:nvSpPr>
          <p:cNvPr id="36" name="Freeform 24"/>
          <p:cNvSpPr>
            <a:spLocks noEditPoints="1"/>
          </p:cNvSpPr>
          <p:nvPr/>
        </p:nvSpPr>
        <p:spPr bwMode="auto">
          <a:xfrm>
            <a:off x="3878263" y="1825625"/>
            <a:ext cx="349250" cy="352425"/>
          </a:xfrm>
          <a:custGeom>
            <a:avLst/>
            <a:gdLst>
              <a:gd name="T0" fmla="*/ 52 w 105"/>
              <a:gd name="T1" fmla="*/ 0 h 106"/>
              <a:gd name="T2" fmla="*/ 89 w 105"/>
              <a:gd name="T3" fmla="*/ 16 h 106"/>
              <a:gd name="T4" fmla="*/ 90 w 105"/>
              <a:gd name="T5" fmla="*/ 16 h 106"/>
              <a:gd name="T6" fmla="*/ 105 w 105"/>
              <a:gd name="T7" fmla="*/ 53 h 106"/>
              <a:gd name="T8" fmla="*/ 89 w 105"/>
              <a:gd name="T9" fmla="*/ 90 h 106"/>
              <a:gd name="T10" fmla="*/ 89 w 105"/>
              <a:gd name="T11" fmla="*/ 90 h 106"/>
              <a:gd name="T12" fmla="*/ 52 w 105"/>
              <a:gd name="T13" fmla="*/ 106 h 106"/>
              <a:gd name="T14" fmla="*/ 15 w 105"/>
              <a:gd name="T15" fmla="*/ 90 h 106"/>
              <a:gd name="T16" fmla="*/ 0 w 105"/>
              <a:gd name="T17" fmla="*/ 53 h 106"/>
              <a:gd name="T18" fmla="*/ 15 w 105"/>
              <a:gd name="T19" fmla="*/ 16 h 106"/>
              <a:gd name="T20" fmla="*/ 15 w 105"/>
              <a:gd name="T21" fmla="*/ 16 h 106"/>
              <a:gd name="T22" fmla="*/ 15 w 105"/>
              <a:gd name="T23" fmla="*/ 16 h 106"/>
              <a:gd name="T24" fmla="*/ 52 w 105"/>
              <a:gd name="T25" fmla="*/ 0 h 106"/>
              <a:gd name="T26" fmla="*/ 75 w 105"/>
              <a:gd name="T27" fmla="*/ 49 h 106"/>
              <a:gd name="T28" fmla="*/ 75 w 105"/>
              <a:gd name="T29" fmla="*/ 49 h 106"/>
              <a:gd name="T30" fmla="*/ 56 w 105"/>
              <a:gd name="T31" fmla="*/ 49 h 106"/>
              <a:gd name="T32" fmla="*/ 56 w 105"/>
              <a:gd name="T33" fmla="*/ 17 h 106"/>
              <a:gd name="T34" fmla="*/ 52 w 105"/>
              <a:gd name="T35" fmla="*/ 13 h 106"/>
              <a:gd name="T36" fmla="*/ 48 w 105"/>
              <a:gd name="T37" fmla="*/ 17 h 106"/>
              <a:gd name="T38" fmla="*/ 48 w 105"/>
              <a:gd name="T39" fmla="*/ 53 h 106"/>
              <a:gd name="T40" fmla="*/ 48 w 105"/>
              <a:gd name="T41" fmla="*/ 53 h 106"/>
              <a:gd name="T42" fmla="*/ 52 w 105"/>
              <a:gd name="T43" fmla="*/ 57 h 106"/>
              <a:gd name="T44" fmla="*/ 75 w 105"/>
              <a:gd name="T45" fmla="*/ 57 h 106"/>
              <a:gd name="T46" fmla="*/ 79 w 105"/>
              <a:gd name="T47" fmla="*/ 53 h 106"/>
              <a:gd name="T48" fmla="*/ 75 w 105"/>
              <a:gd name="T49" fmla="*/ 49 h 106"/>
              <a:gd name="T50" fmla="*/ 84 w 105"/>
              <a:gd name="T51" fmla="*/ 22 h 106"/>
              <a:gd name="T52" fmla="*/ 84 w 105"/>
              <a:gd name="T53" fmla="*/ 22 h 106"/>
              <a:gd name="T54" fmla="*/ 52 w 105"/>
              <a:gd name="T55" fmla="*/ 8 h 106"/>
              <a:gd name="T56" fmla="*/ 21 w 105"/>
              <a:gd name="T57" fmla="*/ 21 h 106"/>
              <a:gd name="T58" fmla="*/ 21 w 105"/>
              <a:gd name="T59" fmla="*/ 22 h 106"/>
              <a:gd name="T60" fmla="*/ 8 w 105"/>
              <a:gd name="T61" fmla="*/ 53 h 106"/>
              <a:gd name="T62" fmla="*/ 21 w 105"/>
              <a:gd name="T63" fmla="*/ 84 h 106"/>
              <a:gd name="T64" fmla="*/ 52 w 105"/>
              <a:gd name="T65" fmla="*/ 98 h 106"/>
              <a:gd name="T66" fmla="*/ 83 w 105"/>
              <a:gd name="T67" fmla="*/ 85 h 106"/>
              <a:gd name="T68" fmla="*/ 84 w 105"/>
              <a:gd name="T69" fmla="*/ 84 h 106"/>
              <a:gd name="T70" fmla="*/ 97 w 105"/>
              <a:gd name="T71" fmla="*/ 53 h 106"/>
              <a:gd name="T72" fmla="*/ 84 w 105"/>
              <a:gd name="T73" fmla="*/ 22 h 106"/>
              <a:gd name="T74" fmla="*/ 84 w 105"/>
              <a:gd name="T75" fmla="*/ 2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 h="106">
                <a:moveTo>
                  <a:pt x="52" y="0"/>
                </a:moveTo>
                <a:cubicBezTo>
                  <a:pt x="67" y="0"/>
                  <a:pt x="80" y="6"/>
                  <a:pt x="89" y="16"/>
                </a:cubicBezTo>
                <a:cubicBezTo>
                  <a:pt x="90" y="16"/>
                  <a:pt x="90" y="16"/>
                  <a:pt x="90" y="16"/>
                </a:cubicBezTo>
                <a:cubicBezTo>
                  <a:pt x="99" y="26"/>
                  <a:pt x="105" y="39"/>
                  <a:pt x="105" y="53"/>
                </a:cubicBezTo>
                <a:cubicBezTo>
                  <a:pt x="105" y="68"/>
                  <a:pt x="99" y="81"/>
                  <a:pt x="89" y="90"/>
                </a:cubicBezTo>
                <a:cubicBezTo>
                  <a:pt x="89" y="90"/>
                  <a:pt x="89" y="90"/>
                  <a:pt x="89" y="90"/>
                </a:cubicBezTo>
                <a:cubicBezTo>
                  <a:pt x="80" y="100"/>
                  <a:pt x="67" y="106"/>
                  <a:pt x="52" y="106"/>
                </a:cubicBezTo>
                <a:cubicBezTo>
                  <a:pt x="38" y="106"/>
                  <a:pt x="24" y="100"/>
                  <a:pt x="15" y="90"/>
                </a:cubicBezTo>
                <a:cubicBezTo>
                  <a:pt x="5" y="81"/>
                  <a:pt x="0" y="68"/>
                  <a:pt x="0" y="53"/>
                </a:cubicBezTo>
                <a:cubicBezTo>
                  <a:pt x="0" y="39"/>
                  <a:pt x="5" y="25"/>
                  <a:pt x="15" y="16"/>
                </a:cubicBezTo>
                <a:cubicBezTo>
                  <a:pt x="15" y="16"/>
                  <a:pt x="15" y="16"/>
                  <a:pt x="15" y="16"/>
                </a:cubicBezTo>
                <a:cubicBezTo>
                  <a:pt x="15" y="16"/>
                  <a:pt x="15" y="16"/>
                  <a:pt x="15" y="16"/>
                </a:cubicBezTo>
                <a:cubicBezTo>
                  <a:pt x="24" y="6"/>
                  <a:pt x="38" y="0"/>
                  <a:pt x="52" y="0"/>
                </a:cubicBezTo>
                <a:close/>
                <a:moveTo>
                  <a:pt x="75" y="49"/>
                </a:moveTo>
                <a:cubicBezTo>
                  <a:pt x="75" y="49"/>
                  <a:pt x="75" y="49"/>
                  <a:pt x="75" y="49"/>
                </a:cubicBezTo>
                <a:cubicBezTo>
                  <a:pt x="56" y="49"/>
                  <a:pt x="56" y="49"/>
                  <a:pt x="56" y="49"/>
                </a:cubicBezTo>
                <a:cubicBezTo>
                  <a:pt x="56" y="17"/>
                  <a:pt x="56" y="17"/>
                  <a:pt x="56" y="17"/>
                </a:cubicBezTo>
                <a:cubicBezTo>
                  <a:pt x="56" y="15"/>
                  <a:pt x="54" y="13"/>
                  <a:pt x="52" y="13"/>
                </a:cubicBezTo>
                <a:cubicBezTo>
                  <a:pt x="50" y="13"/>
                  <a:pt x="48" y="15"/>
                  <a:pt x="48" y="17"/>
                </a:cubicBezTo>
                <a:cubicBezTo>
                  <a:pt x="48" y="53"/>
                  <a:pt x="48" y="53"/>
                  <a:pt x="48" y="53"/>
                </a:cubicBezTo>
                <a:cubicBezTo>
                  <a:pt x="48" y="53"/>
                  <a:pt x="48" y="53"/>
                  <a:pt x="48" y="53"/>
                </a:cubicBezTo>
                <a:cubicBezTo>
                  <a:pt x="48" y="55"/>
                  <a:pt x="50" y="57"/>
                  <a:pt x="52" y="57"/>
                </a:cubicBezTo>
                <a:cubicBezTo>
                  <a:pt x="75" y="57"/>
                  <a:pt x="75" y="57"/>
                  <a:pt x="75" y="57"/>
                </a:cubicBezTo>
                <a:cubicBezTo>
                  <a:pt x="77" y="57"/>
                  <a:pt x="79" y="55"/>
                  <a:pt x="79" y="53"/>
                </a:cubicBezTo>
                <a:cubicBezTo>
                  <a:pt x="79" y="51"/>
                  <a:pt x="77" y="49"/>
                  <a:pt x="75" y="49"/>
                </a:cubicBezTo>
                <a:close/>
                <a:moveTo>
                  <a:pt x="84" y="22"/>
                </a:moveTo>
                <a:cubicBezTo>
                  <a:pt x="84" y="22"/>
                  <a:pt x="84" y="22"/>
                  <a:pt x="84" y="22"/>
                </a:cubicBezTo>
                <a:cubicBezTo>
                  <a:pt x="76" y="13"/>
                  <a:pt x="64" y="8"/>
                  <a:pt x="52" y="8"/>
                </a:cubicBezTo>
                <a:cubicBezTo>
                  <a:pt x="40" y="8"/>
                  <a:pt x="29" y="13"/>
                  <a:pt x="21" y="21"/>
                </a:cubicBezTo>
                <a:cubicBezTo>
                  <a:pt x="21" y="22"/>
                  <a:pt x="21" y="22"/>
                  <a:pt x="21" y="22"/>
                </a:cubicBezTo>
                <a:cubicBezTo>
                  <a:pt x="13" y="30"/>
                  <a:pt x="8" y="41"/>
                  <a:pt x="8" y="53"/>
                </a:cubicBezTo>
                <a:cubicBezTo>
                  <a:pt x="8" y="65"/>
                  <a:pt x="13" y="76"/>
                  <a:pt x="21" y="84"/>
                </a:cubicBezTo>
                <a:cubicBezTo>
                  <a:pt x="29" y="93"/>
                  <a:pt x="40" y="98"/>
                  <a:pt x="52" y="98"/>
                </a:cubicBezTo>
                <a:cubicBezTo>
                  <a:pt x="64" y="98"/>
                  <a:pt x="75" y="93"/>
                  <a:pt x="83" y="85"/>
                </a:cubicBezTo>
                <a:cubicBezTo>
                  <a:pt x="84" y="84"/>
                  <a:pt x="84" y="84"/>
                  <a:pt x="84" y="84"/>
                </a:cubicBezTo>
                <a:cubicBezTo>
                  <a:pt x="92" y="76"/>
                  <a:pt x="97" y="65"/>
                  <a:pt x="97" y="53"/>
                </a:cubicBezTo>
                <a:cubicBezTo>
                  <a:pt x="97" y="41"/>
                  <a:pt x="92" y="30"/>
                  <a:pt x="84" y="22"/>
                </a:cubicBezTo>
                <a:cubicBezTo>
                  <a:pt x="84" y="22"/>
                  <a:pt x="84" y="22"/>
                  <a:pt x="84"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 name="Freeform 25"/>
          <p:cNvSpPr>
            <a:spLocks noEditPoints="1"/>
          </p:cNvSpPr>
          <p:nvPr/>
        </p:nvSpPr>
        <p:spPr bwMode="auto">
          <a:xfrm>
            <a:off x="3395663" y="2724150"/>
            <a:ext cx="276225" cy="352425"/>
          </a:xfrm>
          <a:custGeom>
            <a:avLst/>
            <a:gdLst>
              <a:gd name="T0" fmla="*/ 59 w 83"/>
              <a:gd name="T1" fmla="*/ 70 h 106"/>
              <a:gd name="T2" fmla="*/ 59 w 83"/>
              <a:gd name="T3" fmla="*/ 70 h 106"/>
              <a:gd name="T4" fmla="*/ 75 w 83"/>
              <a:gd name="T5" fmla="*/ 42 h 106"/>
              <a:gd name="T6" fmla="*/ 41 w 83"/>
              <a:gd name="T7" fmla="*/ 8 h 106"/>
              <a:gd name="T8" fmla="*/ 8 w 83"/>
              <a:gd name="T9" fmla="*/ 42 h 106"/>
              <a:gd name="T10" fmla="*/ 24 w 83"/>
              <a:gd name="T11" fmla="*/ 70 h 106"/>
              <a:gd name="T12" fmla="*/ 24 w 83"/>
              <a:gd name="T13" fmla="*/ 70 h 106"/>
              <a:gd name="T14" fmla="*/ 41 w 83"/>
              <a:gd name="T15" fmla="*/ 75 h 106"/>
              <a:gd name="T16" fmla="*/ 43 w 83"/>
              <a:gd name="T17" fmla="*/ 46 h 106"/>
              <a:gd name="T18" fmla="*/ 40 w 83"/>
              <a:gd name="T19" fmla="*/ 46 h 106"/>
              <a:gd name="T20" fmla="*/ 30 w 83"/>
              <a:gd name="T21" fmla="*/ 42 h 106"/>
              <a:gd name="T22" fmla="*/ 20 w 83"/>
              <a:gd name="T23" fmla="*/ 46 h 106"/>
              <a:gd name="T24" fmla="*/ 17 w 83"/>
              <a:gd name="T25" fmla="*/ 42 h 106"/>
              <a:gd name="T26" fmla="*/ 30 w 83"/>
              <a:gd name="T27" fmla="*/ 37 h 106"/>
              <a:gd name="T28" fmla="*/ 41 w 83"/>
              <a:gd name="T29" fmla="*/ 41 h 106"/>
              <a:gd name="T30" fmla="*/ 52 w 83"/>
              <a:gd name="T31" fmla="*/ 37 h 106"/>
              <a:gd name="T32" fmla="*/ 65 w 83"/>
              <a:gd name="T33" fmla="*/ 42 h 106"/>
              <a:gd name="T34" fmla="*/ 62 w 83"/>
              <a:gd name="T35" fmla="*/ 46 h 106"/>
              <a:gd name="T36" fmla="*/ 52 w 83"/>
              <a:gd name="T37" fmla="*/ 42 h 106"/>
              <a:gd name="T38" fmla="*/ 43 w 83"/>
              <a:gd name="T39" fmla="*/ 46 h 106"/>
              <a:gd name="T40" fmla="*/ 65 w 83"/>
              <a:gd name="T41" fmla="*/ 76 h 106"/>
              <a:gd name="T42" fmla="*/ 61 w 83"/>
              <a:gd name="T43" fmla="*/ 97 h 106"/>
              <a:gd name="T44" fmla="*/ 53 w 83"/>
              <a:gd name="T45" fmla="*/ 97 h 106"/>
              <a:gd name="T46" fmla="*/ 41 w 83"/>
              <a:gd name="T47" fmla="*/ 106 h 106"/>
              <a:gd name="T48" fmla="*/ 29 w 83"/>
              <a:gd name="T49" fmla="*/ 97 h 106"/>
              <a:gd name="T50" fmla="*/ 18 w 83"/>
              <a:gd name="T51" fmla="*/ 93 h 106"/>
              <a:gd name="T52" fmla="*/ 18 w 83"/>
              <a:gd name="T53" fmla="*/ 76 h 106"/>
              <a:gd name="T54" fmla="*/ 0 w 83"/>
              <a:gd name="T55" fmla="*/ 42 h 106"/>
              <a:gd name="T56" fmla="*/ 41 w 83"/>
              <a:gd name="T57" fmla="*/ 0 h 106"/>
              <a:gd name="T58" fmla="*/ 83 w 83"/>
              <a:gd name="T59" fmla="*/ 42 h 106"/>
              <a:gd name="T60" fmla="*/ 65 w 83"/>
              <a:gd name="T61" fmla="*/ 76 h 106"/>
              <a:gd name="T62" fmla="*/ 26 w 83"/>
              <a:gd name="T63" fmla="*/ 80 h 106"/>
              <a:gd name="T64" fmla="*/ 32 w 83"/>
              <a:gd name="T65" fmla="*/ 89 h 106"/>
              <a:gd name="T66" fmla="*/ 37 w 83"/>
              <a:gd name="T67" fmla="*/ 93 h 106"/>
              <a:gd name="T68" fmla="*/ 38 w 83"/>
              <a:gd name="T69" fmla="*/ 96 h 106"/>
              <a:gd name="T70" fmla="*/ 41 w 83"/>
              <a:gd name="T71" fmla="*/ 98 h 106"/>
              <a:gd name="T72" fmla="*/ 45 w 83"/>
              <a:gd name="T73" fmla="*/ 96 h 106"/>
              <a:gd name="T74" fmla="*/ 46 w 83"/>
              <a:gd name="T75" fmla="*/ 93 h 106"/>
              <a:gd name="T76" fmla="*/ 57 w 83"/>
              <a:gd name="T77" fmla="*/ 89 h 106"/>
              <a:gd name="T78" fmla="*/ 41 w 83"/>
              <a:gd name="T79" fmla="*/ 8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3" h="106">
                <a:moveTo>
                  <a:pt x="59" y="70"/>
                </a:moveTo>
                <a:cubicBezTo>
                  <a:pt x="59" y="70"/>
                  <a:pt x="59" y="70"/>
                  <a:pt x="59" y="70"/>
                </a:cubicBezTo>
                <a:cubicBezTo>
                  <a:pt x="59" y="70"/>
                  <a:pt x="59" y="70"/>
                  <a:pt x="59" y="70"/>
                </a:cubicBezTo>
                <a:cubicBezTo>
                  <a:pt x="59" y="70"/>
                  <a:pt x="59" y="70"/>
                  <a:pt x="59" y="70"/>
                </a:cubicBezTo>
                <a:cubicBezTo>
                  <a:pt x="61" y="69"/>
                  <a:pt x="63" y="67"/>
                  <a:pt x="65" y="66"/>
                </a:cubicBezTo>
                <a:cubicBezTo>
                  <a:pt x="71" y="59"/>
                  <a:pt x="75" y="51"/>
                  <a:pt x="75" y="42"/>
                </a:cubicBezTo>
                <a:cubicBezTo>
                  <a:pt x="75" y="33"/>
                  <a:pt x="71" y="24"/>
                  <a:pt x="65" y="18"/>
                </a:cubicBezTo>
                <a:cubicBezTo>
                  <a:pt x="59" y="12"/>
                  <a:pt x="50" y="8"/>
                  <a:pt x="41" y="8"/>
                </a:cubicBezTo>
                <a:cubicBezTo>
                  <a:pt x="32" y="8"/>
                  <a:pt x="24" y="12"/>
                  <a:pt x="18" y="18"/>
                </a:cubicBezTo>
                <a:cubicBezTo>
                  <a:pt x="12" y="24"/>
                  <a:pt x="8" y="33"/>
                  <a:pt x="8" y="42"/>
                </a:cubicBezTo>
                <a:cubicBezTo>
                  <a:pt x="8" y="51"/>
                  <a:pt x="12" y="59"/>
                  <a:pt x="18" y="66"/>
                </a:cubicBezTo>
                <a:cubicBezTo>
                  <a:pt x="19" y="67"/>
                  <a:pt x="22" y="69"/>
                  <a:pt x="24" y="70"/>
                </a:cubicBezTo>
                <a:cubicBezTo>
                  <a:pt x="24" y="70"/>
                  <a:pt x="24" y="70"/>
                  <a:pt x="24" y="70"/>
                </a:cubicBezTo>
                <a:cubicBezTo>
                  <a:pt x="24" y="70"/>
                  <a:pt x="24" y="70"/>
                  <a:pt x="24" y="70"/>
                </a:cubicBezTo>
                <a:cubicBezTo>
                  <a:pt x="24" y="70"/>
                  <a:pt x="24" y="70"/>
                  <a:pt x="24" y="70"/>
                </a:cubicBezTo>
                <a:cubicBezTo>
                  <a:pt x="29" y="73"/>
                  <a:pt x="35" y="75"/>
                  <a:pt x="41" y="75"/>
                </a:cubicBezTo>
                <a:cubicBezTo>
                  <a:pt x="48" y="75"/>
                  <a:pt x="53" y="73"/>
                  <a:pt x="59" y="70"/>
                </a:cubicBezTo>
                <a:close/>
                <a:moveTo>
                  <a:pt x="43" y="46"/>
                </a:moveTo>
                <a:cubicBezTo>
                  <a:pt x="43" y="46"/>
                  <a:pt x="43" y="46"/>
                  <a:pt x="43" y="46"/>
                </a:cubicBezTo>
                <a:cubicBezTo>
                  <a:pt x="42" y="47"/>
                  <a:pt x="40" y="47"/>
                  <a:pt x="40" y="46"/>
                </a:cubicBezTo>
                <a:cubicBezTo>
                  <a:pt x="38" y="45"/>
                  <a:pt x="37" y="44"/>
                  <a:pt x="35" y="43"/>
                </a:cubicBezTo>
                <a:cubicBezTo>
                  <a:pt x="34" y="42"/>
                  <a:pt x="32" y="42"/>
                  <a:pt x="30" y="42"/>
                </a:cubicBezTo>
                <a:cubicBezTo>
                  <a:pt x="28" y="42"/>
                  <a:pt x="26" y="42"/>
                  <a:pt x="25" y="43"/>
                </a:cubicBezTo>
                <a:cubicBezTo>
                  <a:pt x="23" y="44"/>
                  <a:pt x="22" y="45"/>
                  <a:pt x="20" y="46"/>
                </a:cubicBezTo>
                <a:cubicBezTo>
                  <a:pt x="19" y="47"/>
                  <a:pt x="18" y="47"/>
                  <a:pt x="17" y="46"/>
                </a:cubicBezTo>
                <a:cubicBezTo>
                  <a:pt x="16" y="45"/>
                  <a:pt x="16" y="43"/>
                  <a:pt x="17" y="42"/>
                </a:cubicBezTo>
                <a:cubicBezTo>
                  <a:pt x="19" y="41"/>
                  <a:pt x="21" y="39"/>
                  <a:pt x="23" y="39"/>
                </a:cubicBezTo>
                <a:cubicBezTo>
                  <a:pt x="25" y="38"/>
                  <a:pt x="28" y="37"/>
                  <a:pt x="30" y="37"/>
                </a:cubicBezTo>
                <a:cubicBezTo>
                  <a:pt x="32" y="37"/>
                  <a:pt x="35" y="38"/>
                  <a:pt x="37" y="39"/>
                </a:cubicBezTo>
                <a:cubicBezTo>
                  <a:pt x="39" y="39"/>
                  <a:pt x="40" y="40"/>
                  <a:pt x="41" y="41"/>
                </a:cubicBezTo>
                <a:cubicBezTo>
                  <a:pt x="43" y="40"/>
                  <a:pt x="44" y="39"/>
                  <a:pt x="45" y="39"/>
                </a:cubicBezTo>
                <a:cubicBezTo>
                  <a:pt x="48" y="38"/>
                  <a:pt x="50" y="37"/>
                  <a:pt x="52" y="37"/>
                </a:cubicBezTo>
                <a:cubicBezTo>
                  <a:pt x="55" y="37"/>
                  <a:pt x="57" y="38"/>
                  <a:pt x="59" y="39"/>
                </a:cubicBezTo>
                <a:cubicBezTo>
                  <a:pt x="62" y="39"/>
                  <a:pt x="64" y="41"/>
                  <a:pt x="65" y="42"/>
                </a:cubicBezTo>
                <a:cubicBezTo>
                  <a:pt x="66" y="43"/>
                  <a:pt x="66" y="45"/>
                  <a:pt x="65" y="46"/>
                </a:cubicBezTo>
                <a:cubicBezTo>
                  <a:pt x="65" y="47"/>
                  <a:pt x="63" y="47"/>
                  <a:pt x="62" y="46"/>
                </a:cubicBezTo>
                <a:cubicBezTo>
                  <a:pt x="61" y="45"/>
                  <a:pt x="59" y="44"/>
                  <a:pt x="58" y="43"/>
                </a:cubicBezTo>
                <a:cubicBezTo>
                  <a:pt x="56" y="42"/>
                  <a:pt x="54" y="42"/>
                  <a:pt x="52" y="42"/>
                </a:cubicBezTo>
                <a:cubicBezTo>
                  <a:pt x="51" y="42"/>
                  <a:pt x="49" y="42"/>
                  <a:pt x="47" y="43"/>
                </a:cubicBezTo>
                <a:cubicBezTo>
                  <a:pt x="46" y="44"/>
                  <a:pt x="44" y="45"/>
                  <a:pt x="43" y="46"/>
                </a:cubicBezTo>
                <a:close/>
                <a:moveTo>
                  <a:pt x="65" y="76"/>
                </a:moveTo>
                <a:cubicBezTo>
                  <a:pt x="65" y="76"/>
                  <a:pt x="65" y="76"/>
                  <a:pt x="65" y="76"/>
                </a:cubicBezTo>
                <a:cubicBezTo>
                  <a:pt x="65" y="93"/>
                  <a:pt x="65" y="93"/>
                  <a:pt x="65" y="93"/>
                </a:cubicBezTo>
                <a:cubicBezTo>
                  <a:pt x="65" y="95"/>
                  <a:pt x="63" y="97"/>
                  <a:pt x="61" y="97"/>
                </a:cubicBezTo>
                <a:cubicBezTo>
                  <a:pt x="61" y="97"/>
                  <a:pt x="61" y="97"/>
                  <a:pt x="61" y="97"/>
                </a:cubicBezTo>
                <a:cubicBezTo>
                  <a:pt x="53" y="97"/>
                  <a:pt x="53" y="97"/>
                  <a:pt x="53" y="97"/>
                </a:cubicBezTo>
                <a:cubicBezTo>
                  <a:pt x="53" y="99"/>
                  <a:pt x="52" y="100"/>
                  <a:pt x="50" y="102"/>
                </a:cubicBezTo>
                <a:cubicBezTo>
                  <a:pt x="48" y="104"/>
                  <a:pt x="45" y="106"/>
                  <a:pt x="41" y="106"/>
                </a:cubicBezTo>
                <a:cubicBezTo>
                  <a:pt x="38" y="106"/>
                  <a:pt x="35" y="104"/>
                  <a:pt x="32" y="102"/>
                </a:cubicBezTo>
                <a:cubicBezTo>
                  <a:pt x="31" y="100"/>
                  <a:pt x="30" y="99"/>
                  <a:pt x="29" y="97"/>
                </a:cubicBezTo>
                <a:cubicBezTo>
                  <a:pt x="22" y="97"/>
                  <a:pt x="22" y="97"/>
                  <a:pt x="22" y="97"/>
                </a:cubicBezTo>
                <a:cubicBezTo>
                  <a:pt x="20" y="97"/>
                  <a:pt x="18" y="95"/>
                  <a:pt x="18" y="93"/>
                </a:cubicBezTo>
                <a:cubicBezTo>
                  <a:pt x="18" y="93"/>
                  <a:pt x="18" y="93"/>
                  <a:pt x="18" y="93"/>
                </a:cubicBezTo>
                <a:cubicBezTo>
                  <a:pt x="18" y="76"/>
                  <a:pt x="18" y="76"/>
                  <a:pt x="18" y="76"/>
                </a:cubicBezTo>
                <a:cubicBezTo>
                  <a:pt x="16" y="75"/>
                  <a:pt x="14" y="73"/>
                  <a:pt x="12" y="71"/>
                </a:cubicBezTo>
                <a:cubicBezTo>
                  <a:pt x="4" y="64"/>
                  <a:pt x="0" y="53"/>
                  <a:pt x="0" y="42"/>
                </a:cubicBezTo>
                <a:cubicBezTo>
                  <a:pt x="0" y="30"/>
                  <a:pt x="4" y="20"/>
                  <a:pt x="12" y="13"/>
                </a:cubicBezTo>
                <a:cubicBezTo>
                  <a:pt x="19" y="5"/>
                  <a:pt x="30" y="0"/>
                  <a:pt x="41" y="0"/>
                </a:cubicBezTo>
                <a:cubicBezTo>
                  <a:pt x="53" y="0"/>
                  <a:pt x="63" y="5"/>
                  <a:pt x="71" y="13"/>
                </a:cubicBezTo>
                <a:cubicBezTo>
                  <a:pt x="78" y="20"/>
                  <a:pt x="83" y="30"/>
                  <a:pt x="83" y="42"/>
                </a:cubicBezTo>
                <a:cubicBezTo>
                  <a:pt x="83" y="53"/>
                  <a:pt x="78" y="64"/>
                  <a:pt x="71" y="71"/>
                </a:cubicBezTo>
                <a:cubicBezTo>
                  <a:pt x="69" y="73"/>
                  <a:pt x="67" y="75"/>
                  <a:pt x="65" y="76"/>
                </a:cubicBezTo>
                <a:close/>
                <a:moveTo>
                  <a:pt x="26" y="80"/>
                </a:moveTo>
                <a:cubicBezTo>
                  <a:pt x="26" y="80"/>
                  <a:pt x="26" y="80"/>
                  <a:pt x="26" y="80"/>
                </a:cubicBezTo>
                <a:cubicBezTo>
                  <a:pt x="26" y="89"/>
                  <a:pt x="26" y="89"/>
                  <a:pt x="26" y="89"/>
                </a:cubicBezTo>
                <a:cubicBezTo>
                  <a:pt x="32" y="89"/>
                  <a:pt x="32" y="89"/>
                  <a:pt x="32" y="89"/>
                </a:cubicBezTo>
                <a:cubicBezTo>
                  <a:pt x="32" y="89"/>
                  <a:pt x="32" y="89"/>
                  <a:pt x="32" y="89"/>
                </a:cubicBezTo>
                <a:cubicBezTo>
                  <a:pt x="35" y="89"/>
                  <a:pt x="37" y="90"/>
                  <a:pt x="37" y="93"/>
                </a:cubicBezTo>
                <a:cubicBezTo>
                  <a:pt x="37" y="93"/>
                  <a:pt x="37" y="93"/>
                  <a:pt x="37" y="93"/>
                </a:cubicBezTo>
                <a:cubicBezTo>
                  <a:pt x="37" y="94"/>
                  <a:pt x="37" y="95"/>
                  <a:pt x="38" y="96"/>
                </a:cubicBezTo>
                <a:cubicBezTo>
                  <a:pt x="38" y="96"/>
                  <a:pt x="38" y="96"/>
                  <a:pt x="38" y="96"/>
                </a:cubicBezTo>
                <a:cubicBezTo>
                  <a:pt x="39" y="97"/>
                  <a:pt x="40" y="98"/>
                  <a:pt x="41" y="98"/>
                </a:cubicBezTo>
                <a:cubicBezTo>
                  <a:pt x="43" y="98"/>
                  <a:pt x="44" y="97"/>
                  <a:pt x="45" y="96"/>
                </a:cubicBezTo>
                <a:cubicBezTo>
                  <a:pt x="45" y="96"/>
                  <a:pt x="45" y="96"/>
                  <a:pt x="45" y="96"/>
                </a:cubicBezTo>
                <a:cubicBezTo>
                  <a:pt x="45" y="95"/>
                  <a:pt x="46" y="94"/>
                  <a:pt x="46" y="93"/>
                </a:cubicBezTo>
                <a:cubicBezTo>
                  <a:pt x="46" y="93"/>
                  <a:pt x="46" y="93"/>
                  <a:pt x="46" y="93"/>
                </a:cubicBezTo>
                <a:cubicBezTo>
                  <a:pt x="46" y="90"/>
                  <a:pt x="48" y="89"/>
                  <a:pt x="50" y="89"/>
                </a:cubicBezTo>
                <a:cubicBezTo>
                  <a:pt x="57" y="89"/>
                  <a:pt x="57" y="89"/>
                  <a:pt x="57" y="89"/>
                </a:cubicBezTo>
                <a:cubicBezTo>
                  <a:pt x="57" y="80"/>
                  <a:pt x="57" y="80"/>
                  <a:pt x="57" y="80"/>
                </a:cubicBezTo>
                <a:cubicBezTo>
                  <a:pt x="52" y="82"/>
                  <a:pt x="47" y="83"/>
                  <a:pt x="41" y="83"/>
                </a:cubicBezTo>
                <a:cubicBezTo>
                  <a:pt x="36" y="83"/>
                  <a:pt x="31" y="82"/>
                  <a:pt x="26" y="8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 name="Freeform 26"/>
          <p:cNvSpPr>
            <a:spLocks noEditPoints="1"/>
          </p:cNvSpPr>
          <p:nvPr/>
        </p:nvSpPr>
        <p:spPr bwMode="auto">
          <a:xfrm>
            <a:off x="5449888" y="2730500"/>
            <a:ext cx="315912" cy="339725"/>
          </a:xfrm>
          <a:custGeom>
            <a:avLst/>
            <a:gdLst>
              <a:gd name="T0" fmla="*/ 4 w 95"/>
              <a:gd name="T1" fmla="*/ 12 h 102"/>
              <a:gd name="T2" fmla="*/ 4 w 95"/>
              <a:gd name="T3" fmla="*/ 12 h 102"/>
              <a:gd name="T4" fmla="*/ 43 w 95"/>
              <a:gd name="T5" fmla="*/ 12 h 102"/>
              <a:gd name="T6" fmla="*/ 45 w 95"/>
              <a:gd name="T7" fmla="*/ 2 h 102"/>
              <a:gd name="T8" fmla="*/ 46 w 95"/>
              <a:gd name="T9" fmla="*/ 1 h 102"/>
              <a:gd name="T10" fmla="*/ 47 w 95"/>
              <a:gd name="T11" fmla="*/ 0 h 102"/>
              <a:gd name="T12" fmla="*/ 48 w 95"/>
              <a:gd name="T13" fmla="*/ 0 h 102"/>
              <a:gd name="T14" fmla="*/ 49 w 95"/>
              <a:gd name="T15" fmla="*/ 0 h 102"/>
              <a:gd name="T16" fmla="*/ 50 w 95"/>
              <a:gd name="T17" fmla="*/ 1 h 102"/>
              <a:gd name="T18" fmla="*/ 50 w 95"/>
              <a:gd name="T19" fmla="*/ 2 h 102"/>
              <a:gd name="T20" fmla="*/ 53 w 95"/>
              <a:gd name="T21" fmla="*/ 12 h 102"/>
              <a:gd name="T22" fmla="*/ 91 w 95"/>
              <a:gd name="T23" fmla="*/ 12 h 102"/>
              <a:gd name="T24" fmla="*/ 95 w 95"/>
              <a:gd name="T25" fmla="*/ 16 h 102"/>
              <a:gd name="T26" fmla="*/ 95 w 95"/>
              <a:gd name="T27" fmla="*/ 16 h 102"/>
              <a:gd name="T28" fmla="*/ 95 w 95"/>
              <a:gd name="T29" fmla="*/ 71 h 102"/>
              <a:gd name="T30" fmla="*/ 91 w 95"/>
              <a:gd name="T31" fmla="*/ 75 h 102"/>
              <a:gd name="T32" fmla="*/ 91 w 95"/>
              <a:gd name="T33" fmla="*/ 75 h 102"/>
              <a:gd name="T34" fmla="*/ 70 w 95"/>
              <a:gd name="T35" fmla="*/ 75 h 102"/>
              <a:gd name="T36" fmla="*/ 76 w 95"/>
              <a:gd name="T37" fmla="*/ 99 h 102"/>
              <a:gd name="T38" fmla="*/ 74 w 95"/>
              <a:gd name="T39" fmla="*/ 102 h 102"/>
              <a:gd name="T40" fmla="*/ 71 w 95"/>
              <a:gd name="T41" fmla="*/ 100 h 102"/>
              <a:gd name="T42" fmla="*/ 65 w 95"/>
              <a:gd name="T43" fmla="*/ 75 h 102"/>
              <a:gd name="T44" fmla="*/ 50 w 95"/>
              <a:gd name="T45" fmla="*/ 75 h 102"/>
              <a:gd name="T46" fmla="*/ 50 w 95"/>
              <a:gd name="T47" fmla="*/ 89 h 102"/>
              <a:gd name="T48" fmla="*/ 48 w 95"/>
              <a:gd name="T49" fmla="*/ 92 h 102"/>
              <a:gd name="T50" fmla="*/ 45 w 95"/>
              <a:gd name="T51" fmla="*/ 89 h 102"/>
              <a:gd name="T52" fmla="*/ 45 w 95"/>
              <a:gd name="T53" fmla="*/ 75 h 102"/>
              <a:gd name="T54" fmla="*/ 31 w 95"/>
              <a:gd name="T55" fmla="*/ 75 h 102"/>
              <a:gd name="T56" fmla="*/ 24 w 95"/>
              <a:gd name="T57" fmla="*/ 100 h 102"/>
              <a:gd name="T58" fmla="*/ 21 w 95"/>
              <a:gd name="T59" fmla="*/ 102 h 102"/>
              <a:gd name="T60" fmla="*/ 19 w 95"/>
              <a:gd name="T61" fmla="*/ 99 h 102"/>
              <a:gd name="T62" fmla="*/ 26 w 95"/>
              <a:gd name="T63" fmla="*/ 75 h 102"/>
              <a:gd name="T64" fmla="*/ 4 w 95"/>
              <a:gd name="T65" fmla="*/ 75 h 102"/>
              <a:gd name="T66" fmla="*/ 0 w 95"/>
              <a:gd name="T67" fmla="*/ 71 h 102"/>
              <a:gd name="T68" fmla="*/ 0 w 95"/>
              <a:gd name="T69" fmla="*/ 71 h 102"/>
              <a:gd name="T70" fmla="*/ 0 w 95"/>
              <a:gd name="T71" fmla="*/ 16 h 102"/>
              <a:gd name="T72" fmla="*/ 4 w 95"/>
              <a:gd name="T73" fmla="*/ 12 h 102"/>
              <a:gd name="T74" fmla="*/ 25 w 95"/>
              <a:gd name="T75" fmla="*/ 64 h 102"/>
              <a:gd name="T76" fmla="*/ 25 w 95"/>
              <a:gd name="T77" fmla="*/ 64 h 102"/>
              <a:gd name="T78" fmla="*/ 71 w 95"/>
              <a:gd name="T79" fmla="*/ 64 h 102"/>
              <a:gd name="T80" fmla="*/ 73 w 95"/>
              <a:gd name="T81" fmla="*/ 61 h 102"/>
              <a:gd name="T82" fmla="*/ 71 w 95"/>
              <a:gd name="T83" fmla="*/ 59 h 102"/>
              <a:gd name="T84" fmla="*/ 25 w 95"/>
              <a:gd name="T85" fmla="*/ 59 h 102"/>
              <a:gd name="T86" fmla="*/ 22 w 95"/>
              <a:gd name="T87" fmla="*/ 61 h 102"/>
              <a:gd name="T88" fmla="*/ 25 w 95"/>
              <a:gd name="T89" fmla="*/ 64 h 102"/>
              <a:gd name="T90" fmla="*/ 87 w 95"/>
              <a:gd name="T91" fmla="*/ 20 h 102"/>
              <a:gd name="T92" fmla="*/ 87 w 95"/>
              <a:gd name="T93" fmla="*/ 20 h 102"/>
              <a:gd name="T94" fmla="*/ 8 w 95"/>
              <a:gd name="T95" fmla="*/ 20 h 102"/>
              <a:gd name="T96" fmla="*/ 8 w 95"/>
              <a:gd name="T97" fmla="*/ 67 h 102"/>
              <a:gd name="T98" fmla="*/ 87 w 95"/>
              <a:gd name="T99" fmla="*/ 67 h 102"/>
              <a:gd name="T100" fmla="*/ 87 w 95"/>
              <a:gd name="T10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5" h="102">
                <a:moveTo>
                  <a:pt x="4" y="12"/>
                </a:moveTo>
                <a:cubicBezTo>
                  <a:pt x="4" y="12"/>
                  <a:pt x="4" y="12"/>
                  <a:pt x="4" y="12"/>
                </a:cubicBezTo>
                <a:cubicBezTo>
                  <a:pt x="43" y="12"/>
                  <a:pt x="43" y="12"/>
                  <a:pt x="43" y="12"/>
                </a:cubicBezTo>
                <a:cubicBezTo>
                  <a:pt x="45" y="2"/>
                  <a:pt x="45" y="2"/>
                  <a:pt x="45" y="2"/>
                </a:cubicBezTo>
                <a:cubicBezTo>
                  <a:pt x="45" y="2"/>
                  <a:pt x="45" y="2"/>
                  <a:pt x="46" y="1"/>
                </a:cubicBezTo>
                <a:cubicBezTo>
                  <a:pt x="46" y="1"/>
                  <a:pt x="46" y="1"/>
                  <a:pt x="47" y="0"/>
                </a:cubicBezTo>
                <a:cubicBezTo>
                  <a:pt x="47" y="0"/>
                  <a:pt x="47" y="0"/>
                  <a:pt x="48" y="0"/>
                </a:cubicBezTo>
                <a:cubicBezTo>
                  <a:pt x="48" y="0"/>
                  <a:pt x="48" y="0"/>
                  <a:pt x="49" y="0"/>
                </a:cubicBezTo>
                <a:cubicBezTo>
                  <a:pt x="49" y="1"/>
                  <a:pt x="50" y="1"/>
                  <a:pt x="50" y="1"/>
                </a:cubicBezTo>
                <a:cubicBezTo>
                  <a:pt x="50" y="2"/>
                  <a:pt x="50" y="2"/>
                  <a:pt x="50" y="2"/>
                </a:cubicBezTo>
                <a:cubicBezTo>
                  <a:pt x="53" y="12"/>
                  <a:pt x="53" y="12"/>
                  <a:pt x="53" y="12"/>
                </a:cubicBezTo>
                <a:cubicBezTo>
                  <a:pt x="91" y="12"/>
                  <a:pt x="91" y="12"/>
                  <a:pt x="91" y="12"/>
                </a:cubicBezTo>
                <a:cubicBezTo>
                  <a:pt x="93" y="12"/>
                  <a:pt x="95" y="13"/>
                  <a:pt x="95" y="16"/>
                </a:cubicBezTo>
                <a:cubicBezTo>
                  <a:pt x="95" y="16"/>
                  <a:pt x="95" y="16"/>
                  <a:pt x="95" y="16"/>
                </a:cubicBezTo>
                <a:cubicBezTo>
                  <a:pt x="95" y="71"/>
                  <a:pt x="95" y="71"/>
                  <a:pt x="95" y="71"/>
                </a:cubicBezTo>
                <a:cubicBezTo>
                  <a:pt x="95" y="73"/>
                  <a:pt x="93" y="75"/>
                  <a:pt x="91" y="75"/>
                </a:cubicBezTo>
                <a:cubicBezTo>
                  <a:pt x="91" y="75"/>
                  <a:pt x="91" y="75"/>
                  <a:pt x="91" y="75"/>
                </a:cubicBezTo>
                <a:cubicBezTo>
                  <a:pt x="70" y="75"/>
                  <a:pt x="70" y="75"/>
                  <a:pt x="70" y="75"/>
                </a:cubicBezTo>
                <a:cubicBezTo>
                  <a:pt x="76" y="99"/>
                  <a:pt x="76" y="99"/>
                  <a:pt x="76" y="99"/>
                </a:cubicBezTo>
                <a:cubicBezTo>
                  <a:pt x="76" y="100"/>
                  <a:pt x="76" y="102"/>
                  <a:pt x="74" y="102"/>
                </a:cubicBezTo>
                <a:cubicBezTo>
                  <a:pt x="73" y="102"/>
                  <a:pt x="72" y="102"/>
                  <a:pt x="71" y="100"/>
                </a:cubicBezTo>
                <a:cubicBezTo>
                  <a:pt x="65" y="75"/>
                  <a:pt x="65" y="75"/>
                  <a:pt x="65" y="75"/>
                </a:cubicBezTo>
                <a:cubicBezTo>
                  <a:pt x="50" y="75"/>
                  <a:pt x="50" y="75"/>
                  <a:pt x="50" y="75"/>
                </a:cubicBezTo>
                <a:cubicBezTo>
                  <a:pt x="50" y="89"/>
                  <a:pt x="50" y="89"/>
                  <a:pt x="50" y="89"/>
                </a:cubicBezTo>
                <a:cubicBezTo>
                  <a:pt x="50" y="91"/>
                  <a:pt x="49" y="92"/>
                  <a:pt x="48" y="92"/>
                </a:cubicBezTo>
                <a:cubicBezTo>
                  <a:pt x="46" y="92"/>
                  <a:pt x="45" y="91"/>
                  <a:pt x="45" y="89"/>
                </a:cubicBezTo>
                <a:cubicBezTo>
                  <a:pt x="45" y="75"/>
                  <a:pt x="45" y="75"/>
                  <a:pt x="45" y="75"/>
                </a:cubicBezTo>
                <a:cubicBezTo>
                  <a:pt x="31" y="75"/>
                  <a:pt x="31" y="75"/>
                  <a:pt x="31" y="75"/>
                </a:cubicBezTo>
                <a:cubicBezTo>
                  <a:pt x="24" y="100"/>
                  <a:pt x="24" y="100"/>
                  <a:pt x="24" y="100"/>
                </a:cubicBezTo>
                <a:cubicBezTo>
                  <a:pt x="24" y="102"/>
                  <a:pt x="22" y="102"/>
                  <a:pt x="21" y="102"/>
                </a:cubicBezTo>
                <a:cubicBezTo>
                  <a:pt x="20" y="102"/>
                  <a:pt x="19" y="100"/>
                  <a:pt x="19" y="99"/>
                </a:cubicBezTo>
                <a:cubicBezTo>
                  <a:pt x="26" y="75"/>
                  <a:pt x="26" y="75"/>
                  <a:pt x="26" y="75"/>
                </a:cubicBezTo>
                <a:cubicBezTo>
                  <a:pt x="4" y="75"/>
                  <a:pt x="4" y="75"/>
                  <a:pt x="4" y="75"/>
                </a:cubicBezTo>
                <a:cubicBezTo>
                  <a:pt x="2" y="75"/>
                  <a:pt x="0" y="73"/>
                  <a:pt x="0" y="71"/>
                </a:cubicBezTo>
                <a:cubicBezTo>
                  <a:pt x="0" y="71"/>
                  <a:pt x="0" y="71"/>
                  <a:pt x="0" y="71"/>
                </a:cubicBezTo>
                <a:cubicBezTo>
                  <a:pt x="0" y="16"/>
                  <a:pt x="0" y="16"/>
                  <a:pt x="0" y="16"/>
                </a:cubicBezTo>
                <a:cubicBezTo>
                  <a:pt x="0" y="13"/>
                  <a:pt x="2" y="12"/>
                  <a:pt x="4" y="12"/>
                </a:cubicBezTo>
                <a:close/>
                <a:moveTo>
                  <a:pt x="25" y="64"/>
                </a:moveTo>
                <a:cubicBezTo>
                  <a:pt x="25" y="64"/>
                  <a:pt x="25" y="64"/>
                  <a:pt x="25" y="64"/>
                </a:cubicBezTo>
                <a:cubicBezTo>
                  <a:pt x="71" y="64"/>
                  <a:pt x="71" y="64"/>
                  <a:pt x="71" y="64"/>
                </a:cubicBezTo>
                <a:cubicBezTo>
                  <a:pt x="72" y="64"/>
                  <a:pt x="73" y="63"/>
                  <a:pt x="73" y="61"/>
                </a:cubicBezTo>
                <a:cubicBezTo>
                  <a:pt x="73" y="60"/>
                  <a:pt x="72" y="59"/>
                  <a:pt x="71" y="59"/>
                </a:cubicBezTo>
                <a:cubicBezTo>
                  <a:pt x="25" y="59"/>
                  <a:pt x="25" y="59"/>
                  <a:pt x="25" y="59"/>
                </a:cubicBezTo>
                <a:cubicBezTo>
                  <a:pt x="23" y="59"/>
                  <a:pt x="22" y="60"/>
                  <a:pt x="22" y="61"/>
                </a:cubicBezTo>
                <a:cubicBezTo>
                  <a:pt x="22" y="63"/>
                  <a:pt x="23" y="64"/>
                  <a:pt x="25" y="64"/>
                </a:cubicBezTo>
                <a:close/>
                <a:moveTo>
                  <a:pt x="87" y="20"/>
                </a:moveTo>
                <a:cubicBezTo>
                  <a:pt x="87" y="20"/>
                  <a:pt x="87" y="20"/>
                  <a:pt x="87" y="20"/>
                </a:cubicBezTo>
                <a:cubicBezTo>
                  <a:pt x="8" y="20"/>
                  <a:pt x="8" y="20"/>
                  <a:pt x="8" y="20"/>
                </a:cubicBezTo>
                <a:cubicBezTo>
                  <a:pt x="8" y="67"/>
                  <a:pt x="8" y="67"/>
                  <a:pt x="8" y="67"/>
                </a:cubicBezTo>
                <a:cubicBezTo>
                  <a:pt x="87" y="67"/>
                  <a:pt x="87" y="67"/>
                  <a:pt x="87" y="67"/>
                </a:cubicBezTo>
                <a:cubicBezTo>
                  <a:pt x="87" y="20"/>
                  <a:pt x="87" y="20"/>
                  <a:pt x="87"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 name="Freeform 27"/>
          <p:cNvSpPr>
            <a:spLocks noEditPoints="1"/>
          </p:cNvSpPr>
          <p:nvPr/>
        </p:nvSpPr>
        <p:spPr bwMode="auto">
          <a:xfrm>
            <a:off x="4959350" y="1831975"/>
            <a:ext cx="287338" cy="339725"/>
          </a:xfrm>
          <a:custGeom>
            <a:avLst/>
            <a:gdLst>
              <a:gd name="T0" fmla="*/ 76 w 86"/>
              <a:gd name="T1" fmla="*/ 1 h 102"/>
              <a:gd name="T2" fmla="*/ 74 w 86"/>
              <a:gd name="T3" fmla="*/ 7 h 102"/>
              <a:gd name="T4" fmla="*/ 86 w 86"/>
              <a:gd name="T5" fmla="*/ 39 h 102"/>
              <a:gd name="T6" fmla="*/ 72 w 86"/>
              <a:gd name="T7" fmla="*/ 72 h 102"/>
              <a:gd name="T8" fmla="*/ 56 w 86"/>
              <a:gd name="T9" fmla="*/ 83 h 102"/>
              <a:gd name="T10" fmla="*/ 42 w 86"/>
              <a:gd name="T11" fmla="*/ 87 h 102"/>
              <a:gd name="T12" fmla="*/ 58 w 86"/>
              <a:gd name="T13" fmla="*/ 94 h 102"/>
              <a:gd name="T14" fmla="*/ 58 w 86"/>
              <a:gd name="T15" fmla="*/ 102 h 102"/>
              <a:gd name="T16" fmla="*/ 38 w 86"/>
              <a:gd name="T17" fmla="*/ 102 h 102"/>
              <a:gd name="T18" fmla="*/ 19 w 86"/>
              <a:gd name="T19" fmla="*/ 102 h 102"/>
              <a:gd name="T20" fmla="*/ 19 w 86"/>
              <a:gd name="T21" fmla="*/ 94 h 102"/>
              <a:gd name="T22" fmla="*/ 34 w 86"/>
              <a:gd name="T23" fmla="*/ 87 h 102"/>
              <a:gd name="T24" fmla="*/ 20 w 86"/>
              <a:gd name="T25" fmla="*/ 82 h 102"/>
              <a:gd name="T26" fmla="*/ 7 w 86"/>
              <a:gd name="T27" fmla="*/ 74 h 102"/>
              <a:gd name="T28" fmla="*/ 1 w 86"/>
              <a:gd name="T29" fmla="*/ 76 h 102"/>
              <a:gd name="T30" fmla="*/ 9 w 86"/>
              <a:gd name="T31" fmla="*/ 64 h 102"/>
              <a:gd name="T32" fmla="*/ 11 w 86"/>
              <a:gd name="T33" fmla="*/ 11 h 102"/>
              <a:gd name="T34" fmla="*/ 38 w 86"/>
              <a:gd name="T35" fmla="*/ 0 h 102"/>
              <a:gd name="T36" fmla="*/ 69 w 86"/>
              <a:gd name="T37" fmla="*/ 5 h 102"/>
              <a:gd name="T38" fmla="*/ 69 w 86"/>
              <a:gd name="T39" fmla="*/ 5 h 102"/>
              <a:gd name="T40" fmla="*/ 73 w 86"/>
              <a:gd name="T41" fmla="*/ 1 h 102"/>
              <a:gd name="T42" fmla="*/ 70 w 86"/>
              <a:gd name="T43" fmla="*/ 10 h 102"/>
              <a:gd name="T44" fmla="*/ 77 w 86"/>
              <a:gd name="T45" fmla="*/ 39 h 102"/>
              <a:gd name="T46" fmla="*/ 65 w 86"/>
              <a:gd name="T47" fmla="*/ 66 h 102"/>
              <a:gd name="T48" fmla="*/ 13 w 86"/>
              <a:gd name="T49" fmla="*/ 67 h 102"/>
              <a:gd name="T50" fmla="*/ 22 w 86"/>
              <a:gd name="T51" fmla="*/ 78 h 102"/>
              <a:gd name="T52" fmla="*/ 55 w 86"/>
              <a:gd name="T53" fmla="*/ 78 h 102"/>
              <a:gd name="T54" fmla="*/ 69 w 86"/>
              <a:gd name="T55" fmla="*/ 69 h 102"/>
              <a:gd name="T56" fmla="*/ 69 w 86"/>
              <a:gd name="T57" fmla="*/ 69 h 102"/>
              <a:gd name="T58" fmla="*/ 81 w 86"/>
              <a:gd name="T59" fmla="*/ 39 h 102"/>
              <a:gd name="T60" fmla="*/ 70 w 86"/>
              <a:gd name="T61" fmla="*/ 10 h 102"/>
              <a:gd name="T62" fmla="*/ 60 w 86"/>
              <a:gd name="T63" fmla="*/ 17 h 102"/>
              <a:gd name="T64" fmla="*/ 17 w 86"/>
              <a:gd name="T65" fmla="*/ 17 h 102"/>
              <a:gd name="T66" fmla="*/ 17 w 86"/>
              <a:gd name="T67" fmla="*/ 60 h 102"/>
              <a:gd name="T68" fmla="*/ 60 w 86"/>
              <a:gd name="T69" fmla="*/ 60 h 102"/>
              <a:gd name="T70" fmla="*/ 69 w 86"/>
              <a:gd name="T71" fmla="*/ 39 h 102"/>
              <a:gd name="T72" fmla="*/ 60 w 86"/>
              <a:gd name="T73" fmla="*/ 1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6" h="102">
                <a:moveTo>
                  <a:pt x="73" y="1"/>
                </a:moveTo>
                <a:cubicBezTo>
                  <a:pt x="74" y="0"/>
                  <a:pt x="75" y="0"/>
                  <a:pt x="76" y="1"/>
                </a:cubicBezTo>
                <a:cubicBezTo>
                  <a:pt x="77" y="2"/>
                  <a:pt x="77" y="3"/>
                  <a:pt x="76" y="4"/>
                </a:cubicBezTo>
                <a:cubicBezTo>
                  <a:pt x="74" y="7"/>
                  <a:pt x="74" y="7"/>
                  <a:pt x="74" y="7"/>
                </a:cubicBezTo>
                <a:cubicBezTo>
                  <a:pt x="77" y="11"/>
                  <a:pt x="80" y="15"/>
                  <a:pt x="82" y="20"/>
                </a:cubicBezTo>
                <a:cubicBezTo>
                  <a:pt x="85" y="26"/>
                  <a:pt x="86" y="32"/>
                  <a:pt x="86" y="39"/>
                </a:cubicBezTo>
                <a:cubicBezTo>
                  <a:pt x="86" y="45"/>
                  <a:pt x="85" y="51"/>
                  <a:pt x="82" y="57"/>
                </a:cubicBezTo>
                <a:cubicBezTo>
                  <a:pt x="80" y="63"/>
                  <a:pt x="76" y="68"/>
                  <a:pt x="72" y="72"/>
                </a:cubicBezTo>
                <a:cubicBezTo>
                  <a:pt x="68" y="77"/>
                  <a:pt x="62" y="80"/>
                  <a:pt x="57" y="82"/>
                </a:cubicBezTo>
                <a:cubicBezTo>
                  <a:pt x="56" y="83"/>
                  <a:pt x="56" y="83"/>
                  <a:pt x="56" y="83"/>
                </a:cubicBezTo>
                <a:cubicBezTo>
                  <a:pt x="52" y="84"/>
                  <a:pt x="47" y="85"/>
                  <a:pt x="42" y="86"/>
                </a:cubicBezTo>
                <a:cubicBezTo>
                  <a:pt x="42" y="86"/>
                  <a:pt x="42" y="86"/>
                  <a:pt x="42" y="87"/>
                </a:cubicBezTo>
                <a:cubicBezTo>
                  <a:pt x="42" y="94"/>
                  <a:pt x="42" y="94"/>
                  <a:pt x="42" y="94"/>
                </a:cubicBezTo>
                <a:cubicBezTo>
                  <a:pt x="58" y="94"/>
                  <a:pt x="58" y="94"/>
                  <a:pt x="58" y="94"/>
                </a:cubicBezTo>
                <a:cubicBezTo>
                  <a:pt x="60" y="94"/>
                  <a:pt x="62" y="96"/>
                  <a:pt x="62" y="98"/>
                </a:cubicBezTo>
                <a:cubicBezTo>
                  <a:pt x="62" y="100"/>
                  <a:pt x="60" y="102"/>
                  <a:pt x="58" y="102"/>
                </a:cubicBezTo>
                <a:cubicBezTo>
                  <a:pt x="38" y="102"/>
                  <a:pt x="38" y="102"/>
                  <a:pt x="38" y="102"/>
                </a:cubicBezTo>
                <a:cubicBezTo>
                  <a:pt x="38" y="102"/>
                  <a:pt x="38" y="102"/>
                  <a:pt x="38" y="102"/>
                </a:cubicBezTo>
                <a:cubicBezTo>
                  <a:pt x="38" y="102"/>
                  <a:pt x="38" y="102"/>
                  <a:pt x="38" y="102"/>
                </a:cubicBezTo>
                <a:cubicBezTo>
                  <a:pt x="19" y="102"/>
                  <a:pt x="19" y="102"/>
                  <a:pt x="19" y="102"/>
                </a:cubicBezTo>
                <a:cubicBezTo>
                  <a:pt x="17" y="102"/>
                  <a:pt x="15" y="100"/>
                  <a:pt x="15" y="98"/>
                </a:cubicBezTo>
                <a:cubicBezTo>
                  <a:pt x="15" y="96"/>
                  <a:pt x="17" y="94"/>
                  <a:pt x="19" y="94"/>
                </a:cubicBezTo>
                <a:cubicBezTo>
                  <a:pt x="34" y="94"/>
                  <a:pt x="34" y="94"/>
                  <a:pt x="34" y="94"/>
                </a:cubicBezTo>
                <a:cubicBezTo>
                  <a:pt x="34" y="87"/>
                  <a:pt x="34" y="87"/>
                  <a:pt x="34" y="87"/>
                </a:cubicBezTo>
                <a:cubicBezTo>
                  <a:pt x="34" y="86"/>
                  <a:pt x="34" y="86"/>
                  <a:pt x="34" y="86"/>
                </a:cubicBezTo>
                <a:cubicBezTo>
                  <a:pt x="29" y="85"/>
                  <a:pt x="25" y="84"/>
                  <a:pt x="20" y="82"/>
                </a:cubicBezTo>
                <a:cubicBezTo>
                  <a:pt x="20" y="82"/>
                  <a:pt x="20" y="82"/>
                  <a:pt x="20" y="82"/>
                </a:cubicBezTo>
                <a:cubicBezTo>
                  <a:pt x="15" y="80"/>
                  <a:pt x="11" y="77"/>
                  <a:pt x="7" y="74"/>
                </a:cubicBezTo>
                <a:cubicBezTo>
                  <a:pt x="4" y="76"/>
                  <a:pt x="4" y="76"/>
                  <a:pt x="4" y="76"/>
                </a:cubicBezTo>
                <a:cubicBezTo>
                  <a:pt x="3" y="77"/>
                  <a:pt x="2" y="77"/>
                  <a:pt x="1" y="76"/>
                </a:cubicBezTo>
                <a:cubicBezTo>
                  <a:pt x="0" y="75"/>
                  <a:pt x="0" y="74"/>
                  <a:pt x="1" y="73"/>
                </a:cubicBezTo>
                <a:cubicBezTo>
                  <a:pt x="9" y="64"/>
                  <a:pt x="9" y="64"/>
                  <a:pt x="9" y="64"/>
                </a:cubicBezTo>
                <a:cubicBezTo>
                  <a:pt x="3" y="57"/>
                  <a:pt x="0" y="48"/>
                  <a:pt x="0" y="39"/>
                </a:cubicBezTo>
                <a:cubicBezTo>
                  <a:pt x="0" y="28"/>
                  <a:pt x="4" y="18"/>
                  <a:pt x="11" y="11"/>
                </a:cubicBezTo>
                <a:cubicBezTo>
                  <a:pt x="11" y="11"/>
                  <a:pt x="11" y="11"/>
                  <a:pt x="11" y="11"/>
                </a:cubicBezTo>
                <a:cubicBezTo>
                  <a:pt x="18" y="4"/>
                  <a:pt x="28" y="0"/>
                  <a:pt x="38" y="0"/>
                </a:cubicBezTo>
                <a:cubicBezTo>
                  <a:pt x="48" y="0"/>
                  <a:pt x="57" y="4"/>
                  <a:pt x="64" y="10"/>
                </a:cubicBezTo>
                <a:cubicBezTo>
                  <a:pt x="69" y="5"/>
                  <a:pt x="69" y="5"/>
                  <a:pt x="69" y="5"/>
                </a:cubicBezTo>
                <a:cubicBezTo>
                  <a:pt x="69" y="5"/>
                  <a:pt x="69" y="5"/>
                  <a:pt x="69" y="5"/>
                </a:cubicBezTo>
                <a:cubicBezTo>
                  <a:pt x="69" y="5"/>
                  <a:pt x="69" y="5"/>
                  <a:pt x="69" y="5"/>
                </a:cubicBezTo>
                <a:cubicBezTo>
                  <a:pt x="69" y="5"/>
                  <a:pt x="69" y="5"/>
                  <a:pt x="69" y="5"/>
                </a:cubicBezTo>
                <a:cubicBezTo>
                  <a:pt x="73" y="1"/>
                  <a:pt x="73" y="1"/>
                  <a:pt x="73" y="1"/>
                </a:cubicBezTo>
                <a:close/>
                <a:moveTo>
                  <a:pt x="70" y="10"/>
                </a:moveTo>
                <a:cubicBezTo>
                  <a:pt x="70" y="10"/>
                  <a:pt x="70" y="10"/>
                  <a:pt x="70" y="10"/>
                </a:cubicBezTo>
                <a:cubicBezTo>
                  <a:pt x="67" y="13"/>
                  <a:pt x="67" y="13"/>
                  <a:pt x="67" y="13"/>
                </a:cubicBezTo>
                <a:cubicBezTo>
                  <a:pt x="73" y="20"/>
                  <a:pt x="77" y="29"/>
                  <a:pt x="77" y="39"/>
                </a:cubicBezTo>
                <a:cubicBezTo>
                  <a:pt x="77" y="49"/>
                  <a:pt x="73" y="59"/>
                  <a:pt x="66" y="66"/>
                </a:cubicBezTo>
                <a:cubicBezTo>
                  <a:pt x="65" y="66"/>
                  <a:pt x="65" y="66"/>
                  <a:pt x="65" y="66"/>
                </a:cubicBezTo>
                <a:cubicBezTo>
                  <a:pt x="59" y="73"/>
                  <a:pt x="49" y="77"/>
                  <a:pt x="38" y="77"/>
                </a:cubicBezTo>
                <a:cubicBezTo>
                  <a:pt x="29" y="77"/>
                  <a:pt x="20" y="73"/>
                  <a:pt x="13" y="67"/>
                </a:cubicBezTo>
                <a:cubicBezTo>
                  <a:pt x="10" y="70"/>
                  <a:pt x="10" y="70"/>
                  <a:pt x="10" y="70"/>
                </a:cubicBezTo>
                <a:cubicBezTo>
                  <a:pt x="13" y="74"/>
                  <a:pt x="18" y="76"/>
                  <a:pt x="22" y="78"/>
                </a:cubicBezTo>
                <a:cubicBezTo>
                  <a:pt x="27" y="80"/>
                  <a:pt x="33" y="81"/>
                  <a:pt x="38" y="81"/>
                </a:cubicBezTo>
                <a:cubicBezTo>
                  <a:pt x="44" y="81"/>
                  <a:pt x="50" y="80"/>
                  <a:pt x="55" y="78"/>
                </a:cubicBezTo>
                <a:cubicBezTo>
                  <a:pt x="55" y="78"/>
                  <a:pt x="55" y="78"/>
                  <a:pt x="55" y="78"/>
                </a:cubicBezTo>
                <a:cubicBezTo>
                  <a:pt x="60" y="76"/>
                  <a:pt x="65" y="73"/>
                  <a:pt x="69" y="69"/>
                </a:cubicBezTo>
                <a:cubicBezTo>
                  <a:pt x="69" y="69"/>
                  <a:pt x="69" y="69"/>
                  <a:pt x="69" y="69"/>
                </a:cubicBezTo>
                <a:cubicBezTo>
                  <a:pt x="69" y="69"/>
                  <a:pt x="69" y="69"/>
                  <a:pt x="69" y="69"/>
                </a:cubicBezTo>
                <a:cubicBezTo>
                  <a:pt x="73" y="65"/>
                  <a:pt x="76" y="60"/>
                  <a:pt x="78" y="55"/>
                </a:cubicBezTo>
                <a:cubicBezTo>
                  <a:pt x="80" y="50"/>
                  <a:pt x="81" y="44"/>
                  <a:pt x="81" y="39"/>
                </a:cubicBezTo>
                <a:cubicBezTo>
                  <a:pt x="81" y="33"/>
                  <a:pt x="80" y="27"/>
                  <a:pt x="78" y="22"/>
                </a:cubicBezTo>
                <a:cubicBezTo>
                  <a:pt x="76" y="18"/>
                  <a:pt x="73" y="14"/>
                  <a:pt x="70" y="10"/>
                </a:cubicBezTo>
                <a:close/>
                <a:moveTo>
                  <a:pt x="60" y="17"/>
                </a:moveTo>
                <a:cubicBezTo>
                  <a:pt x="60" y="17"/>
                  <a:pt x="60" y="17"/>
                  <a:pt x="60" y="17"/>
                </a:cubicBezTo>
                <a:cubicBezTo>
                  <a:pt x="54" y="11"/>
                  <a:pt x="47" y="8"/>
                  <a:pt x="38" y="8"/>
                </a:cubicBezTo>
                <a:cubicBezTo>
                  <a:pt x="30" y="8"/>
                  <a:pt x="22" y="11"/>
                  <a:pt x="17" y="17"/>
                </a:cubicBezTo>
                <a:cubicBezTo>
                  <a:pt x="11" y="22"/>
                  <a:pt x="8" y="30"/>
                  <a:pt x="8" y="39"/>
                </a:cubicBezTo>
                <a:cubicBezTo>
                  <a:pt x="8" y="47"/>
                  <a:pt x="11" y="55"/>
                  <a:pt x="17" y="60"/>
                </a:cubicBezTo>
                <a:cubicBezTo>
                  <a:pt x="22" y="66"/>
                  <a:pt x="30" y="69"/>
                  <a:pt x="38" y="69"/>
                </a:cubicBezTo>
                <a:cubicBezTo>
                  <a:pt x="47" y="69"/>
                  <a:pt x="54" y="66"/>
                  <a:pt x="60" y="60"/>
                </a:cubicBezTo>
                <a:cubicBezTo>
                  <a:pt x="60" y="60"/>
                  <a:pt x="60" y="60"/>
                  <a:pt x="60" y="60"/>
                </a:cubicBezTo>
                <a:cubicBezTo>
                  <a:pt x="66" y="55"/>
                  <a:pt x="69" y="47"/>
                  <a:pt x="69" y="39"/>
                </a:cubicBezTo>
                <a:cubicBezTo>
                  <a:pt x="69" y="30"/>
                  <a:pt x="66" y="22"/>
                  <a:pt x="60" y="17"/>
                </a:cubicBezTo>
                <a:cubicBezTo>
                  <a:pt x="60" y="17"/>
                  <a:pt x="60" y="17"/>
                  <a:pt x="60" y="17"/>
                </a:cubicBezTo>
                <a:cubicBezTo>
                  <a:pt x="60" y="17"/>
                  <a:pt x="60" y="17"/>
                  <a:pt x="60"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0" name="Freeform 28"/>
          <p:cNvSpPr>
            <a:spLocks noEditPoints="1"/>
          </p:cNvSpPr>
          <p:nvPr/>
        </p:nvSpPr>
        <p:spPr bwMode="auto">
          <a:xfrm>
            <a:off x="4962525" y="3598863"/>
            <a:ext cx="280988" cy="352425"/>
          </a:xfrm>
          <a:custGeom>
            <a:avLst/>
            <a:gdLst>
              <a:gd name="T0" fmla="*/ 62 w 84"/>
              <a:gd name="T1" fmla="*/ 60 h 106"/>
              <a:gd name="T2" fmla="*/ 55 w 84"/>
              <a:gd name="T3" fmla="*/ 96 h 106"/>
              <a:gd name="T4" fmla="*/ 80 w 84"/>
              <a:gd name="T5" fmla="*/ 98 h 106"/>
              <a:gd name="T6" fmla="*/ 80 w 84"/>
              <a:gd name="T7" fmla="*/ 106 h 106"/>
              <a:gd name="T8" fmla="*/ 0 w 84"/>
              <a:gd name="T9" fmla="*/ 102 h 106"/>
              <a:gd name="T10" fmla="*/ 30 w 84"/>
              <a:gd name="T11" fmla="*/ 98 h 106"/>
              <a:gd name="T12" fmla="*/ 49 w 84"/>
              <a:gd name="T13" fmla="*/ 91 h 106"/>
              <a:gd name="T14" fmla="*/ 6 w 84"/>
              <a:gd name="T15" fmla="*/ 88 h 106"/>
              <a:gd name="T16" fmla="*/ 6 w 84"/>
              <a:gd name="T17" fmla="*/ 83 h 106"/>
              <a:gd name="T18" fmla="*/ 56 w 84"/>
              <a:gd name="T19" fmla="*/ 72 h 106"/>
              <a:gd name="T20" fmla="*/ 50 w 84"/>
              <a:gd name="T21" fmla="*/ 55 h 106"/>
              <a:gd name="T22" fmla="*/ 42 w 84"/>
              <a:gd name="T23" fmla="*/ 56 h 106"/>
              <a:gd name="T24" fmla="*/ 32 w 84"/>
              <a:gd name="T25" fmla="*/ 68 h 106"/>
              <a:gd name="T26" fmla="*/ 28 w 84"/>
              <a:gd name="T27" fmla="*/ 70 h 106"/>
              <a:gd name="T28" fmla="*/ 14 w 84"/>
              <a:gd name="T29" fmla="*/ 65 h 106"/>
              <a:gd name="T30" fmla="*/ 16 w 84"/>
              <a:gd name="T31" fmla="*/ 58 h 106"/>
              <a:gd name="T32" fmla="*/ 13 w 84"/>
              <a:gd name="T33" fmla="*/ 54 h 106"/>
              <a:gd name="T34" fmla="*/ 38 w 84"/>
              <a:gd name="T35" fmla="*/ 15 h 106"/>
              <a:gd name="T36" fmla="*/ 40 w 84"/>
              <a:gd name="T37" fmla="*/ 16 h 106"/>
              <a:gd name="T38" fmla="*/ 41 w 84"/>
              <a:gd name="T39" fmla="*/ 9 h 106"/>
              <a:gd name="T40" fmla="*/ 45 w 84"/>
              <a:gd name="T41" fmla="*/ 2 h 106"/>
              <a:gd name="T42" fmla="*/ 66 w 84"/>
              <a:gd name="T43" fmla="*/ 18 h 106"/>
              <a:gd name="T44" fmla="*/ 58 w 84"/>
              <a:gd name="T45" fmla="*/ 18 h 106"/>
              <a:gd name="T46" fmla="*/ 57 w 84"/>
              <a:gd name="T47" fmla="*/ 26 h 106"/>
              <a:gd name="T48" fmla="*/ 52 w 84"/>
              <a:gd name="T49" fmla="*/ 38 h 106"/>
              <a:gd name="T50" fmla="*/ 55 w 84"/>
              <a:gd name="T51" fmla="*/ 49 h 106"/>
              <a:gd name="T52" fmla="*/ 54 w 84"/>
              <a:gd name="T53" fmla="*/ 16 h 106"/>
              <a:gd name="T54" fmla="*/ 44 w 84"/>
              <a:gd name="T55" fmla="*/ 19 h 106"/>
              <a:gd name="T56" fmla="*/ 54 w 84"/>
              <a:gd name="T57" fmla="*/ 16 h 106"/>
              <a:gd name="T58" fmla="*/ 48 w 84"/>
              <a:gd name="T59" fmla="*/ 35 h 106"/>
              <a:gd name="T60" fmla="*/ 37 w 84"/>
              <a:gd name="T61" fmla="*/ 20 h 106"/>
              <a:gd name="T62" fmla="*/ 33 w 84"/>
              <a:gd name="T63" fmla="*/ 62 h 106"/>
              <a:gd name="T64" fmla="*/ 34 w 84"/>
              <a:gd name="T65" fmla="*/ 46 h 106"/>
              <a:gd name="T66" fmla="*/ 37 w 84"/>
              <a:gd name="T67" fmla="*/ 38 h 106"/>
              <a:gd name="T68" fmla="*/ 49 w 84"/>
              <a:gd name="T69" fmla="*/ 42 h 106"/>
              <a:gd name="T70" fmla="*/ 40 w 84"/>
              <a:gd name="T71" fmla="*/ 42 h 106"/>
              <a:gd name="T72" fmla="*/ 40 w 84"/>
              <a:gd name="T73" fmla="*/ 42 h 106"/>
              <a:gd name="T74" fmla="*/ 45 w 84"/>
              <a:gd name="T75" fmla="*/ 52 h 106"/>
              <a:gd name="T76" fmla="*/ 49 w 84"/>
              <a:gd name="T77" fmla="*/ 50 h 106"/>
              <a:gd name="T78" fmla="*/ 49 w 84"/>
              <a:gd name="T79" fmla="*/ 42 h 106"/>
              <a:gd name="T80" fmla="*/ 20 w 84"/>
              <a:gd name="T81" fmla="*/ 61 h 106"/>
              <a:gd name="T82" fmla="*/ 19 w 84"/>
              <a:gd name="T83" fmla="*/ 62 h 106"/>
              <a:gd name="T84" fmla="*/ 26 w 84"/>
              <a:gd name="T85" fmla="*/ 6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106">
                <a:moveTo>
                  <a:pt x="55" y="49"/>
                </a:moveTo>
                <a:cubicBezTo>
                  <a:pt x="58" y="52"/>
                  <a:pt x="61" y="56"/>
                  <a:pt x="62" y="60"/>
                </a:cubicBezTo>
                <a:cubicBezTo>
                  <a:pt x="64" y="63"/>
                  <a:pt x="65" y="68"/>
                  <a:pt x="65" y="72"/>
                </a:cubicBezTo>
                <a:cubicBezTo>
                  <a:pt x="65" y="82"/>
                  <a:pt x="61" y="90"/>
                  <a:pt x="55" y="96"/>
                </a:cubicBezTo>
                <a:cubicBezTo>
                  <a:pt x="54" y="97"/>
                  <a:pt x="53" y="98"/>
                  <a:pt x="53" y="98"/>
                </a:cubicBezTo>
                <a:cubicBezTo>
                  <a:pt x="80" y="98"/>
                  <a:pt x="80" y="98"/>
                  <a:pt x="80" y="98"/>
                </a:cubicBezTo>
                <a:cubicBezTo>
                  <a:pt x="82" y="98"/>
                  <a:pt x="84" y="100"/>
                  <a:pt x="84" y="102"/>
                </a:cubicBezTo>
                <a:cubicBezTo>
                  <a:pt x="84" y="104"/>
                  <a:pt x="82" y="106"/>
                  <a:pt x="80" y="106"/>
                </a:cubicBezTo>
                <a:cubicBezTo>
                  <a:pt x="54" y="106"/>
                  <a:pt x="29" y="106"/>
                  <a:pt x="4" y="106"/>
                </a:cubicBezTo>
                <a:cubicBezTo>
                  <a:pt x="2" y="106"/>
                  <a:pt x="0" y="104"/>
                  <a:pt x="0" y="102"/>
                </a:cubicBezTo>
                <a:cubicBezTo>
                  <a:pt x="0" y="100"/>
                  <a:pt x="2" y="98"/>
                  <a:pt x="4" y="98"/>
                </a:cubicBezTo>
                <a:cubicBezTo>
                  <a:pt x="30" y="98"/>
                  <a:pt x="30" y="98"/>
                  <a:pt x="30" y="98"/>
                </a:cubicBezTo>
                <a:cubicBezTo>
                  <a:pt x="31" y="98"/>
                  <a:pt x="31" y="98"/>
                  <a:pt x="31" y="98"/>
                </a:cubicBezTo>
                <a:cubicBezTo>
                  <a:pt x="38" y="98"/>
                  <a:pt x="44" y="95"/>
                  <a:pt x="49" y="91"/>
                </a:cubicBezTo>
                <a:cubicBezTo>
                  <a:pt x="50" y="90"/>
                  <a:pt x="50" y="89"/>
                  <a:pt x="51" y="88"/>
                </a:cubicBezTo>
                <a:cubicBezTo>
                  <a:pt x="6" y="88"/>
                  <a:pt x="6" y="88"/>
                  <a:pt x="6" y="88"/>
                </a:cubicBezTo>
                <a:cubicBezTo>
                  <a:pt x="5" y="88"/>
                  <a:pt x="4" y="87"/>
                  <a:pt x="4" y="86"/>
                </a:cubicBezTo>
                <a:cubicBezTo>
                  <a:pt x="4" y="85"/>
                  <a:pt x="5" y="83"/>
                  <a:pt x="6" y="83"/>
                </a:cubicBezTo>
                <a:cubicBezTo>
                  <a:pt x="54" y="83"/>
                  <a:pt x="54" y="83"/>
                  <a:pt x="54" y="83"/>
                </a:cubicBezTo>
                <a:cubicBezTo>
                  <a:pt x="56" y="80"/>
                  <a:pt x="56" y="76"/>
                  <a:pt x="56" y="72"/>
                </a:cubicBezTo>
                <a:cubicBezTo>
                  <a:pt x="56" y="69"/>
                  <a:pt x="56" y="66"/>
                  <a:pt x="55" y="63"/>
                </a:cubicBezTo>
                <a:cubicBezTo>
                  <a:pt x="54" y="60"/>
                  <a:pt x="52" y="58"/>
                  <a:pt x="50" y="55"/>
                </a:cubicBezTo>
                <a:cubicBezTo>
                  <a:pt x="49" y="56"/>
                  <a:pt x="47" y="57"/>
                  <a:pt x="45" y="57"/>
                </a:cubicBezTo>
                <a:cubicBezTo>
                  <a:pt x="44" y="57"/>
                  <a:pt x="43" y="57"/>
                  <a:pt x="42" y="56"/>
                </a:cubicBezTo>
                <a:cubicBezTo>
                  <a:pt x="35" y="67"/>
                  <a:pt x="35" y="67"/>
                  <a:pt x="35" y="67"/>
                </a:cubicBezTo>
                <a:cubicBezTo>
                  <a:pt x="35" y="68"/>
                  <a:pt x="33" y="68"/>
                  <a:pt x="32" y="68"/>
                </a:cubicBezTo>
                <a:cubicBezTo>
                  <a:pt x="30" y="66"/>
                  <a:pt x="30" y="66"/>
                  <a:pt x="30" y="66"/>
                </a:cubicBezTo>
                <a:cubicBezTo>
                  <a:pt x="28" y="70"/>
                  <a:pt x="28" y="70"/>
                  <a:pt x="28" y="70"/>
                </a:cubicBezTo>
                <a:cubicBezTo>
                  <a:pt x="27" y="71"/>
                  <a:pt x="25" y="72"/>
                  <a:pt x="24" y="71"/>
                </a:cubicBezTo>
                <a:cubicBezTo>
                  <a:pt x="14" y="65"/>
                  <a:pt x="14" y="65"/>
                  <a:pt x="14" y="65"/>
                </a:cubicBezTo>
                <a:cubicBezTo>
                  <a:pt x="13" y="65"/>
                  <a:pt x="13" y="63"/>
                  <a:pt x="14" y="62"/>
                </a:cubicBezTo>
                <a:cubicBezTo>
                  <a:pt x="16" y="58"/>
                  <a:pt x="16" y="58"/>
                  <a:pt x="16" y="58"/>
                </a:cubicBezTo>
                <a:cubicBezTo>
                  <a:pt x="13" y="57"/>
                  <a:pt x="13" y="57"/>
                  <a:pt x="13" y="57"/>
                </a:cubicBezTo>
                <a:cubicBezTo>
                  <a:pt x="12" y="56"/>
                  <a:pt x="12" y="55"/>
                  <a:pt x="13" y="54"/>
                </a:cubicBezTo>
                <a:cubicBezTo>
                  <a:pt x="34" y="16"/>
                  <a:pt x="34" y="16"/>
                  <a:pt x="34" y="16"/>
                </a:cubicBezTo>
                <a:cubicBezTo>
                  <a:pt x="35" y="15"/>
                  <a:pt x="37" y="14"/>
                  <a:pt x="38" y="15"/>
                </a:cubicBezTo>
                <a:cubicBezTo>
                  <a:pt x="38" y="15"/>
                  <a:pt x="38" y="15"/>
                  <a:pt x="38" y="15"/>
                </a:cubicBezTo>
                <a:cubicBezTo>
                  <a:pt x="40" y="16"/>
                  <a:pt x="40" y="16"/>
                  <a:pt x="40" y="16"/>
                </a:cubicBezTo>
                <a:cubicBezTo>
                  <a:pt x="44" y="10"/>
                  <a:pt x="44" y="10"/>
                  <a:pt x="44" y="10"/>
                </a:cubicBezTo>
                <a:cubicBezTo>
                  <a:pt x="41" y="9"/>
                  <a:pt x="41" y="9"/>
                  <a:pt x="41" y="9"/>
                </a:cubicBezTo>
                <a:cubicBezTo>
                  <a:pt x="39" y="7"/>
                  <a:pt x="39" y="5"/>
                  <a:pt x="40" y="3"/>
                </a:cubicBezTo>
                <a:cubicBezTo>
                  <a:pt x="41" y="1"/>
                  <a:pt x="43" y="0"/>
                  <a:pt x="45" y="2"/>
                </a:cubicBezTo>
                <a:cubicBezTo>
                  <a:pt x="52" y="5"/>
                  <a:pt x="58" y="9"/>
                  <a:pt x="64" y="12"/>
                </a:cubicBezTo>
                <a:cubicBezTo>
                  <a:pt x="66" y="13"/>
                  <a:pt x="67" y="16"/>
                  <a:pt x="66" y="18"/>
                </a:cubicBezTo>
                <a:cubicBezTo>
                  <a:pt x="64" y="20"/>
                  <a:pt x="62" y="21"/>
                  <a:pt x="60" y="19"/>
                </a:cubicBezTo>
                <a:cubicBezTo>
                  <a:pt x="58" y="18"/>
                  <a:pt x="58" y="18"/>
                  <a:pt x="58" y="18"/>
                </a:cubicBezTo>
                <a:cubicBezTo>
                  <a:pt x="54" y="24"/>
                  <a:pt x="54" y="24"/>
                  <a:pt x="54" y="24"/>
                </a:cubicBezTo>
                <a:cubicBezTo>
                  <a:pt x="57" y="26"/>
                  <a:pt x="57" y="26"/>
                  <a:pt x="57" y="26"/>
                </a:cubicBezTo>
                <a:cubicBezTo>
                  <a:pt x="58" y="26"/>
                  <a:pt x="58" y="28"/>
                  <a:pt x="57" y="29"/>
                </a:cubicBezTo>
                <a:cubicBezTo>
                  <a:pt x="52" y="38"/>
                  <a:pt x="52" y="38"/>
                  <a:pt x="52" y="38"/>
                </a:cubicBezTo>
                <a:cubicBezTo>
                  <a:pt x="55" y="40"/>
                  <a:pt x="56" y="43"/>
                  <a:pt x="56" y="46"/>
                </a:cubicBezTo>
                <a:cubicBezTo>
                  <a:pt x="56" y="47"/>
                  <a:pt x="56" y="48"/>
                  <a:pt x="55" y="49"/>
                </a:cubicBezTo>
                <a:close/>
                <a:moveTo>
                  <a:pt x="54" y="16"/>
                </a:moveTo>
                <a:cubicBezTo>
                  <a:pt x="54" y="16"/>
                  <a:pt x="54" y="16"/>
                  <a:pt x="54" y="16"/>
                </a:cubicBezTo>
                <a:cubicBezTo>
                  <a:pt x="52" y="15"/>
                  <a:pt x="50" y="13"/>
                  <a:pt x="48" y="12"/>
                </a:cubicBezTo>
                <a:cubicBezTo>
                  <a:pt x="44" y="19"/>
                  <a:pt x="44" y="19"/>
                  <a:pt x="44" y="19"/>
                </a:cubicBezTo>
                <a:cubicBezTo>
                  <a:pt x="50" y="22"/>
                  <a:pt x="50" y="22"/>
                  <a:pt x="50" y="22"/>
                </a:cubicBezTo>
                <a:cubicBezTo>
                  <a:pt x="54" y="16"/>
                  <a:pt x="54" y="16"/>
                  <a:pt x="54" y="16"/>
                </a:cubicBezTo>
                <a:close/>
                <a:moveTo>
                  <a:pt x="48" y="35"/>
                </a:moveTo>
                <a:cubicBezTo>
                  <a:pt x="48" y="35"/>
                  <a:pt x="48" y="35"/>
                  <a:pt x="48" y="35"/>
                </a:cubicBezTo>
                <a:cubicBezTo>
                  <a:pt x="52" y="29"/>
                  <a:pt x="52" y="29"/>
                  <a:pt x="52" y="29"/>
                </a:cubicBezTo>
                <a:cubicBezTo>
                  <a:pt x="47" y="26"/>
                  <a:pt x="42" y="23"/>
                  <a:pt x="37" y="20"/>
                </a:cubicBezTo>
                <a:cubicBezTo>
                  <a:pt x="18" y="54"/>
                  <a:pt x="18" y="54"/>
                  <a:pt x="18" y="54"/>
                </a:cubicBezTo>
                <a:cubicBezTo>
                  <a:pt x="23" y="57"/>
                  <a:pt x="28" y="60"/>
                  <a:pt x="33" y="62"/>
                </a:cubicBezTo>
                <a:cubicBezTo>
                  <a:pt x="37" y="54"/>
                  <a:pt x="37" y="54"/>
                  <a:pt x="37" y="54"/>
                </a:cubicBezTo>
                <a:cubicBezTo>
                  <a:pt x="35" y="52"/>
                  <a:pt x="34" y="49"/>
                  <a:pt x="34" y="46"/>
                </a:cubicBezTo>
                <a:cubicBezTo>
                  <a:pt x="34" y="43"/>
                  <a:pt x="35" y="40"/>
                  <a:pt x="37" y="38"/>
                </a:cubicBezTo>
                <a:cubicBezTo>
                  <a:pt x="37" y="38"/>
                  <a:pt x="37" y="38"/>
                  <a:pt x="37" y="38"/>
                </a:cubicBezTo>
                <a:cubicBezTo>
                  <a:pt x="40" y="35"/>
                  <a:pt x="44" y="34"/>
                  <a:pt x="48" y="35"/>
                </a:cubicBezTo>
                <a:close/>
                <a:moveTo>
                  <a:pt x="49" y="42"/>
                </a:moveTo>
                <a:cubicBezTo>
                  <a:pt x="49" y="42"/>
                  <a:pt x="49" y="42"/>
                  <a:pt x="49" y="42"/>
                </a:cubicBezTo>
                <a:cubicBezTo>
                  <a:pt x="47" y="39"/>
                  <a:pt x="43" y="39"/>
                  <a:pt x="40" y="42"/>
                </a:cubicBezTo>
                <a:cubicBezTo>
                  <a:pt x="40" y="41"/>
                  <a:pt x="40" y="41"/>
                  <a:pt x="40" y="41"/>
                </a:cubicBezTo>
                <a:cubicBezTo>
                  <a:pt x="40" y="42"/>
                  <a:pt x="40" y="42"/>
                  <a:pt x="40" y="42"/>
                </a:cubicBezTo>
                <a:cubicBezTo>
                  <a:pt x="39" y="43"/>
                  <a:pt x="39" y="44"/>
                  <a:pt x="39" y="46"/>
                </a:cubicBezTo>
                <a:cubicBezTo>
                  <a:pt x="39" y="49"/>
                  <a:pt x="41" y="52"/>
                  <a:pt x="45" y="52"/>
                </a:cubicBezTo>
                <a:cubicBezTo>
                  <a:pt x="47" y="52"/>
                  <a:pt x="48" y="51"/>
                  <a:pt x="49" y="50"/>
                </a:cubicBezTo>
                <a:cubicBezTo>
                  <a:pt x="49" y="50"/>
                  <a:pt x="49" y="50"/>
                  <a:pt x="49" y="50"/>
                </a:cubicBezTo>
                <a:cubicBezTo>
                  <a:pt x="50" y="49"/>
                  <a:pt x="51" y="48"/>
                  <a:pt x="51" y="46"/>
                </a:cubicBezTo>
                <a:cubicBezTo>
                  <a:pt x="51" y="44"/>
                  <a:pt x="50" y="43"/>
                  <a:pt x="49" y="42"/>
                </a:cubicBezTo>
                <a:cubicBezTo>
                  <a:pt x="49" y="42"/>
                  <a:pt x="49" y="42"/>
                  <a:pt x="49" y="42"/>
                </a:cubicBezTo>
                <a:close/>
                <a:moveTo>
                  <a:pt x="20" y="61"/>
                </a:moveTo>
                <a:cubicBezTo>
                  <a:pt x="20" y="61"/>
                  <a:pt x="20" y="61"/>
                  <a:pt x="20" y="61"/>
                </a:cubicBezTo>
                <a:cubicBezTo>
                  <a:pt x="19" y="62"/>
                  <a:pt x="19" y="62"/>
                  <a:pt x="19" y="62"/>
                </a:cubicBezTo>
                <a:cubicBezTo>
                  <a:pt x="25" y="66"/>
                  <a:pt x="25" y="66"/>
                  <a:pt x="25" y="66"/>
                </a:cubicBezTo>
                <a:cubicBezTo>
                  <a:pt x="26" y="64"/>
                  <a:pt x="26" y="64"/>
                  <a:pt x="26" y="64"/>
                </a:cubicBezTo>
                <a:cubicBezTo>
                  <a:pt x="20" y="61"/>
                  <a:pt x="20" y="61"/>
                  <a:pt x="20" y="6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 name="Freeform 29"/>
          <p:cNvSpPr>
            <a:spLocks noEditPoints="1"/>
          </p:cNvSpPr>
          <p:nvPr/>
        </p:nvSpPr>
        <p:spPr bwMode="auto">
          <a:xfrm>
            <a:off x="3930650" y="3625850"/>
            <a:ext cx="239713" cy="346075"/>
          </a:xfrm>
          <a:custGeom>
            <a:avLst/>
            <a:gdLst>
              <a:gd name="T0" fmla="*/ 2 w 72"/>
              <a:gd name="T1" fmla="*/ 71 h 104"/>
              <a:gd name="T2" fmla="*/ 14 w 72"/>
              <a:gd name="T3" fmla="*/ 69 h 104"/>
              <a:gd name="T4" fmla="*/ 23 w 72"/>
              <a:gd name="T5" fmla="*/ 44 h 104"/>
              <a:gd name="T6" fmla="*/ 23 w 72"/>
              <a:gd name="T7" fmla="*/ 44 h 104"/>
              <a:gd name="T8" fmla="*/ 23 w 72"/>
              <a:gd name="T9" fmla="*/ 17 h 104"/>
              <a:gd name="T10" fmla="*/ 32 w 72"/>
              <a:gd name="T11" fmla="*/ 13 h 104"/>
              <a:gd name="T12" fmla="*/ 36 w 72"/>
              <a:gd name="T13" fmla="*/ 0 h 104"/>
              <a:gd name="T14" fmla="*/ 40 w 72"/>
              <a:gd name="T15" fmla="*/ 13 h 104"/>
              <a:gd name="T16" fmla="*/ 55 w 72"/>
              <a:gd name="T17" fmla="*/ 31 h 104"/>
              <a:gd name="T18" fmla="*/ 49 w 72"/>
              <a:gd name="T19" fmla="*/ 44 h 104"/>
              <a:gd name="T20" fmla="*/ 58 w 72"/>
              <a:gd name="T21" fmla="*/ 69 h 104"/>
              <a:gd name="T22" fmla="*/ 70 w 72"/>
              <a:gd name="T23" fmla="*/ 71 h 104"/>
              <a:gd name="T24" fmla="*/ 61 w 72"/>
              <a:gd name="T25" fmla="*/ 74 h 104"/>
              <a:gd name="T26" fmla="*/ 69 w 72"/>
              <a:gd name="T27" fmla="*/ 95 h 104"/>
              <a:gd name="T28" fmla="*/ 72 w 72"/>
              <a:gd name="T29" fmla="*/ 100 h 104"/>
              <a:gd name="T30" fmla="*/ 67 w 72"/>
              <a:gd name="T31" fmla="*/ 102 h 104"/>
              <a:gd name="T32" fmla="*/ 65 w 72"/>
              <a:gd name="T33" fmla="*/ 97 h 104"/>
              <a:gd name="T34" fmla="*/ 52 w 72"/>
              <a:gd name="T35" fmla="*/ 74 h 104"/>
              <a:gd name="T36" fmla="*/ 40 w 72"/>
              <a:gd name="T37" fmla="*/ 77 h 104"/>
              <a:gd name="T38" fmla="*/ 32 w 72"/>
              <a:gd name="T39" fmla="*/ 77 h 104"/>
              <a:gd name="T40" fmla="*/ 20 w 72"/>
              <a:gd name="T41" fmla="*/ 74 h 104"/>
              <a:gd name="T42" fmla="*/ 7 w 72"/>
              <a:gd name="T43" fmla="*/ 97 h 104"/>
              <a:gd name="T44" fmla="*/ 5 w 72"/>
              <a:gd name="T45" fmla="*/ 102 h 104"/>
              <a:gd name="T46" fmla="*/ 0 w 72"/>
              <a:gd name="T47" fmla="*/ 100 h 104"/>
              <a:gd name="T48" fmla="*/ 3 w 72"/>
              <a:gd name="T49" fmla="*/ 95 h 104"/>
              <a:gd name="T50" fmla="*/ 11 w 72"/>
              <a:gd name="T51" fmla="*/ 74 h 104"/>
              <a:gd name="T52" fmla="*/ 32 w 72"/>
              <a:gd name="T53" fmla="*/ 69 h 104"/>
              <a:gd name="T54" fmla="*/ 32 w 72"/>
              <a:gd name="T55" fmla="*/ 66 h 104"/>
              <a:gd name="T56" fmla="*/ 40 w 72"/>
              <a:gd name="T57" fmla="*/ 66 h 104"/>
              <a:gd name="T58" fmla="*/ 49 w 72"/>
              <a:gd name="T59" fmla="*/ 69 h 104"/>
              <a:gd name="T60" fmla="*/ 32 w 72"/>
              <a:gd name="T61" fmla="*/ 49 h 104"/>
              <a:gd name="T62" fmla="*/ 32 w 72"/>
              <a:gd name="T63" fmla="*/ 69 h 104"/>
              <a:gd name="T64" fmla="*/ 44 w 72"/>
              <a:gd name="T65" fmla="*/ 23 h 104"/>
              <a:gd name="T66" fmla="*/ 29 w 72"/>
              <a:gd name="T67" fmla="*/ 23 h 104"/>
              <a:gd name="T68" fmla="*/ 29 w 72"/>
              <a:gd name="T69" fmla="*/ 38 h 104"/>
              <a:gd name="T70" fmla="*/ 40 w 72"/>
              <a:gd name="T71" fmla="*/ 40 h 104"/>
              <a:gd name="T72" fmla="*/ 44 w 72"/>
              <a:gd name="T73" fmla="*/ 38 h 104"/>
              <a:gd name="T74" fmla="*/ 44 w 72"/>
              <a:gd name="T75" fmla="*/ 2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 h="104">
                <a:moveTo>
                  <a:pt x="4" y="74"/>
                </a:moveTo>
                <a:cubicBezTo>
                  <a:pt x="3" y="74"/>
                  <a:pt x="2" y="73"/>
                  <a:pt x="2" y="71"/>
                </a:cubicBezTo>
                <a:cubicBezTo>
                  <a:pt x="2" y="70"/>
                  <a:pt x="3" y="69"/>
                  <a:pt x="4" y="69"/>
                </a:cubicBezTo>
                <a:cubicBezTo>
                  <a:pt x="14" y="69"/>
                  <a:pt x="14" y="69"/>
                  <a:pt x="14" y="69"/>
                </a:cubicBezTo>
                <a:cubicBezTo>
                  <a:pt x="25" y="46"/>
                  <a:pt x="25" y="46"/>
                  <a:pt x="25" y="46"/>
                </a:cubicBezTo>
                <a:cubicBezTo>
                  <a:pt x="24" y="45"/>
                  <a:pt x="24" y="45"/>
                  <a:pt x="23" y="44"/>
                </a:cubicBezTo>
                <a:cubicBezTo>
                  <a:pt x="23" y="44"/>
                  <a:pt x="23" y="44"/>
                  <a:pt x="23" y="44"/>
                </a:cubicBezTo>
                <a:cubicBezTo>
                  <a:pt x="23" y="44"/>
                  <a:pt x="23" y="44"/>
                  <a:pt x="23" y="44"/>
                </a:cubicBezTo>
                <a:cubicBezTo>
                  <a:pt x="20" y="40"/>
                  <a:pt x="17" y="36"/>
                  <a:pt x="17" y="31"/>
                </a:cubicBezTo>
                <a:cubicBezTo>
                  <a:pt x="17" y="26"/>
                  <a:pt x="20" y="21"/>
                  <a:pt x="23" y="17"/>
                </a:cubicBezTo>
                <a:cubicBezTo>
                  <a:pt x="23" y="17"/>
                  <a:pt x="23" y="17"/>
                  <a:pt x="23" y="17"/>
                </a:cubicBezTo>
                <a:cubicBezTo>
                  <a:pt x="26" y="15"/>
                  <a:pt x="29" y="13"/>
                  <a:pt x="32" y="13"/>
                </a:cubicBezTo>
                <a:cubicBezTo>
                  <a:pt x="32" y="4"/>
                  <a:pt x="32" y="4"/>
                  <a:pt x="32" y="4"/>
                </a:cubicBezTo>
                <a:cubicBezTo>
                  <a:pt x="32" y="2"/>
                  <a:pt x="34" y="0"/>
                  <a:pt x="36" y="0"/>
                </a:cubicBezTo>
                <a:cubicBezTo>
                  <a:pt x="38" y="0"/>
                  <a:pt x="40" y="2"/>
                  <a:pt x="40" y="4"/>
                </a:cubicBezTo>
                <a:cubicBezTo>
                  <a:pt x="40" y="13"/>
                  <a:pt x="40" y="13"/>
                  <a:pt x="40" y="13"/>
                </a:cubicBezTo>
                <a:cubicBezTo>
                  <a:pt x="44" y="13"/>
                  <a:pt x="47" y="15"/>
                  <a:pt x="49" y="17"/>
                </a:cubicBezTo>
                <a:cubicBezTo>
                  <a:pt x="53" y="21"/>
                  <a:pt x="55" y="26"/>
                  <a:pt x="55" y="31"/>
                </a:cubicBezTo>
                <a:cubicBezTo>
                  <a:pt x="55" y="36"/>
                  <a:pt x="53" y="40"/>
                  <a:pt x="49" y="44"/>
                </a:cubicBezTo>
                <a:cubicBezTo>
                  <a:pt x="49" y="44"/>
                  <a:pt x="49" y="44"/>
                  <a:pt x="49" y="44"/>
                </a:cubicBezTo>
                <a:cubicBezTo>
                  <a:pt x="48" y="45"/>
                  <a:pt x="48" y="45"/>
                  <a:pt x="47" y="46"/>
                </a:cubicBezTo>
                <a:cubicBezTo>
                  <a:pt x="58" y="69"/>
                  <a:pt x="58" y="69"/>
                  <a:pt x="58" y="69"/>
                </a:cubicBezTo>
                <a:cubicBezTo>
                  <a:pt x="68" y="69"/>
                  <a:pt x="68" y="69"/>
                  <a:pt x="68" y="69"/>
                </a:cubicBezTo>
                <a:cubicBezTo>
                  <a:pt x="69" y="69"/>
                  <a:pt x="70" y="70"/>
                  <a:pt x="70" y="71"/>
                </a:cubicBezTo>
                <a:cubicBezTo>
                  <a:pt x="70" y="73"/>
                  <a:pt x="69" y="74"/>
                  <a:pt x="68" y="74"/>
                </a:cubicBezTo>
                <a:cubicBezTo>
                  <a:pt x="61" y="74"/>
                  <a:pt x="61" y="74"/>
                  <a:pt x="61" y="74"/>
                </a:cubicBezTo>
                <a:cubicBezTo>
                  <a:pt x="69" y="91"/>
                  <a:pt x="69" y="91"/>
                  <a:pt x="69" y="91"/>
                </a:cubicBezTo>
                <a:cubicBezTo>
                  <a:pt x="70" y="92"/>
                  <a:pt x="70" y="94"/>
                  <a:pt x="69" y="95"/>
                </a:cubicBezTo>
                <a:cubicBezTo>
                  <a:pt x="70" y="97"/>
                  <a:pt x="70" y="97"/>
                  <a:pt x="70" y="97"/>
                </a:cubicBezTo>
                <a:cubicBezTo>
                  <a:pt x="72" y="100"/>
                  <a:pt x="72" y="100"/>
                  <a:pt x="72" y="100"/>
                </a:cubicBezTo>
                <a:cubicBezTo>
                  <a:pt x="72" y="102"/>
                  <a:pt x="72" y="103"/>
                  <a:pt x="71" y="104"/>
                </a:cubicBezTo>
                <a:cubicBezTo>
                  <a:pt x="69" y="104"/>
                  <a:pt x="68" y="104"/>
                  <a:pt x="67" y="102"/>
                </a:cubicBezTo>
                <a:cubicBezTo>
                  <a:pt x="66" y="99"/>
                  <a:pt x="66" y="99"/>
                  <a:pt x="66" y="99"/>
                </a:cubicBezTo>
                <a:cubicBezTo>
                  <a:pt x="65" y="97"/>
                  <a:pt x="65" y="97"/>
                  <a:pt x="65" y="97"/>
                </a:cubicBezTo>
                <a:cubicBezTo>
                  <a:pt x="64" y="97"/>
                  <a:pt x="62" y="96"/>
                  <a:pt x="62" y="95"/>
                </a:cubicBezTo>
                <a:cubicBezTo>
                  <a:pt x="52" y="74"/>
                  <a:pt x="52" y="74"/>
                  <a:pt x="52" y="74"/>
                </a:cubicBezTo>
                <a:cubicBezTo>
                  <a:pt x="40" y="74"/>
                  <a:pt x="40" y="74"/>
                  <a:pt x="40" y="74"/>
                </a:cubicBezTo>
                <a:cubicBezTo>
                  <a:pt x="40" y="77"/>
                  <a:pt x="40" y="77"/>
                  <a:pt x="40" y="77"/>
                </a:cubicBezTo>
                <a:cubicBezTo>
                  <a:pt x="40" y="79"/>
                  <a:pt x="38" y="81"/>
                  <a:pt x="36" y="81"/>
                </a:cubicBezTo>
                <a:cubicBezTo>
                  <a:pt x="34" y="81"/>
                  <a:pt x="32" y="79"/>
                  <a:pt x="32" y="77"/>
                </a:cubicBezTo>
                <a:cubicBezTo>
                  <a:pt x="32" y="74"/>
                  <a:pt x="32" y="74"/>
                  <a:pt x="32" y="74"/>
                </a:cubicBezTo>
                <a:cubicBezTo>
                  <a:pt x="20" y="74"/>
                  <a:pt x="20" y="74"/>
                  <a:pt x="20" y="74"/>
                </a:cubicBezTo>
                <a:cubicBezTo>
                  <a:pt x="10" y="95"/>
                  <a:pt x="10" y="95"/>
                  <a:pt x="10" y="95"/>
                </a:cubicBezTo>
                <a:cubicBezTo>
                  <a:pt x="10" y="96"/>
                  <a:pt x="9" y="97"/>
                  <a:pt x="7" y="97"/>
                </a:cubicBezTo>
                <a:cubicBezTo>
                  <a:pt x="7" y="99"/>
                  <a:pt x="7" y="99"/>
                  <a:pt x="7" y="99"/>
                </a:cubicBezTo>
                <a:cubicBezTo>
                  <a:pt x="5" y="102"/>
                  <a:pt x="5" y="102"/>
                  <a:pt x="5" y="102"/>
                </a:cubicBezTo>
                <a:cubicBezTo>
                  <a:pt x="4" y="104"/>
                  <a:pt x="3" y="104"/>
                  <a:pt x="2" y="104"/>
                </a:cubicBezTo>
                <a:cubicBezTo>
                  <a:pt x="0" y="103"/>
                  <a:pt x="0" y="102"/>
                  <a:pt x="0" y="100"/>
                </a:cubicBezTo>
                <a:cubicBezTo>
                  <a:pt x="2" y="97"/>
                  <a:pt x="2" y="97"/>
                  <a:pt x="2" y="97"/>
                </a:cubicBezTo>
                <a:cubicBezTo>
                  <a:pt x="3" y="95"/>
                  <a:pt x="3" y="95"/>
                  <a:pt x="3" y="95"/>
                </a:cubicBezTo>
                <a:cubicBezTo>
                  <a:pt x="3" y="94"/>
                  <a:pt x="3" y="92"/>
                  <a:pt x="3" y="91"/>
                </a:cubicBezTo>
                <a:cubicBezTo>
                  <a:pt x="11" y="74"/>
                  <a:pt x="11" y="74"/>
                  <a:pt x="11" y="74"/>
                </a:cubicBezTo>
                <a:cubicBezTo>
                  <a:pt x="4" y="74"/>
                  <a:pt x="4" y="74"/>
                  <a:pt x="4" y="74"/>
                </a:cubicBezTo>
                <a:close/>
                <a:moveTo>
                  <a:pt x="32" y="69"/>
                </a:moveTo>
                <a:cubicBezTo>
                  <a:pt x="32" y="69"/>
                  <a:pt x="32" y="69"/>
                  <a:pt x="32" y="69"/>
                </a:cubicBezTo>
                <a:cubicBezTo>
                  <a:pt x="32" y="66"/>
                  <a:pt x="32" y="66"/>
                  <a:pt x="32" y="66"/>
                </a:cubicBezTo>
                <a:cubicBezTo>
                  <a:pt x="32" y="64"/>
                  <a:pt x="34" y="62"/>
                  <a:pt x="36" y="62"/>
                </a:cubicBezTo>
                <a:cubicBezTo>
                  <a:pt x="38" y="62"/>
                  <a:pt x="40" y="64"/>
                  <a:pt x="40" y="66"/>
                </a:cubicBezTo>
                <a:cubicBezTo>
                  <a:pt x="40" y="69"/>
                  <a:pt x="40" y="69"/>
                  <a:pt x="40" y="69"/>
                </a:cubicBezTo>
                <a:cubicBezTo>
                  <a:pt x="49" y="69"/>
                  <a:pt x="49" y="69"/>
                  <a:pt x="49" y="69"/>
                </a:cubicBezTo>
                <a:cubicBezTo>
                  <a:pt x="40" y="49"/>
                  <a:pt x="40" y="49"/>
                  <a:pt x="40" y="49"/>
                </a:cubicBezTo>
                <a:cubicBezTo>
                  <a:pt x="37" y="49"/>
                  <a:pt x="35" y="49"/>
                  <a:pt x="32" y="49"/>
                </a:cubicBezTo>
                <a:cubicBezTo>
                  <a:pt x="23" y="69"/>
                  <a:pt x="23" y="69"/>
                  <a:pt x="23" y="69"/>
                </a:cubicBezTo>
                <a:cubicBezTo>
                  <a:pt x="32" y="69"/>
                  <a:pt x="32" y="69"/>
                  <a:pt x="32" y="69"/>
                </a:cubicBezTo>
                <a:close/>
                <a:moveTo>
                  <a:pt x="44" y="23"/>
                </a:moveTo>
                <a:cubicBezTo>
                  <a:pt x="44" y="23"/>
                  <a:pt x="44" y="23"/>
                  <a:pt x="44" y="23"/>
                </a:cubicBezTo>
                <a:cubicBezTo>
                  <a:pt x="40" y="19"/>
                  <a:pt x="33" y="19"/>
                  <a:pt x="29" y="23"/>
                </a:cubicBezTo>
                <a:cubicBezTo>
                  <a:pt x="29" y="23"/>
                  <a:pt x="29" y="23"/>
                  <a:pt x="29" y="23"/>
                </a:cubicBezTo>
                <a:cubicBezTo>
                  <a:pt x="27" y="25"/>
                  <a:pt x="26" y="28"/>
                  <a:pt x="26" y="31"/>
                </a:cubicBezTo>
                <a:cubicBezTo>
                  <a:pt x="26" y="34"/>
                  <a:pt x="27" y="36"/>
                  <a:pt x="29" y="38"/>
                </a:cubicBezTo>
                <a:cubicBezTo>
                  <a:pt x="32" y="41"/>
                  <a:pt x="36" y="42"/>
                  <a:pt x="40" y="40"/>
                </a:cubicBezTo>
                <a:cubicBezTo>
                  <a:pt x="40" y="40"/>
                  <a:pt x="40" y="40"/>
                  <a:pt x="40" y="40"/>
                </a:cubicBezTo>
                <a:cubicBezTo>
                  <a:pt x="41" y="40"/>
                  <a:pt x="43" y="39"/>
                  <a:pt x="43" y="38"/>
                </a:cubicBezTo>
                <a:cubicBezTo>
                  <a:pt x="44" y="38"/>
                  <a:pt x="44" y="38"/>
                  <a:pt x="44" y="38"/>
                </a:cubicBezTo>
                <a:cubicBezTo>
                  <a:pt x="45" y="36"/>
                  <a:pt x="47" y="34"/>
                  <a:pt x="47" y="31"/>
                </a:cubicBezTo>
                <a:cubicBezTo>
                  <a:pt x="47" y="28"/>
                  <a:pt x="45" y="25"/>
                  <a:pt x="44" y="23"/>
                </a:cubicBezTo>
                <a:cubicBezTo>
                  <a:pt x="44" y="23"/>
                  <a:pt x="44" y="23"/>
                  <a:pt x="44"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 name="Rectangle 30"/>
          <p:cNvSpPr>
            <a:spLocks noChangeArrowheads="1"/>
          </p:cNvSpPr>
          <p:nvPr/>
        </p:nvSpPr>
        <p:spPr bwMode="auto">
          <a:xfrm>
            <a:off x="5775325" y="1660525"/>
            <a:ext cx="2607310"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000" b="1" dirty="0">
                <a:solidFill>
                  <a:schemeClr val="bg1"/>
                </a:solidFill>
              </a:rPr>
              <a:t>-O1</a:t>
            </a:r>
            <a:endParaRPr lang="zh-CN" altLang="en-US" sz="2000" b="1" dirty="0">
              <a:solidFill>
                <a:schemeClr val="bg1"/>
              </a:solidFill>
            </a:endParaRPr>
          </a:p>
          <a:p>
            <a:pPr>
              <a:buFont typeface="Arial" panose="020B0604020202020204" pitchFamily="34" charset="0"/>
              <a:buNone/>
            </a:pPr>
            <a:r>
              <a:rPr sz="1000" dirty="0">
                <a:solidFill>
                  <a:schemeClr val="bg1"/>
                </a:solidFill>
              </a:rPr>
              <a:t>采用一些优化算法降低代码规模和可执行代码的运行时间</a:t>
            </a:r>
            <a:endParaRPr sz="1000" dirty="0">
              <a:solidFill>
                <a:schemeClr val="bg1"/>
              </a:solidFill>
            </a:endParaRPr>
          </a:p>
        </p:txBody>
      </p:sp>
      <p:sp>
        <p:nvSpPr>
          <p:cNvPr id="43" name="Rectangle 31"/>
          <p:cNvSpPr>
            <a:spLocks noChangeArrowheads="1"/>
          </p:cNvSpPr>
          <p:nvPr/>
        </p:nvSpPr>
        <p:spPr bwMode="auto">
          <a:xfrm>
            <a:off x="6327775" y="2562225"/>
            <a:ext cx="2468563"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000" b="1" dirty="0">
                <a:solidFill>
                  <a:schemeClr val="bg1"/>
                </a:solidFill>
              </a:rPr>
              <a:t>-O3</a:t>
            </a:r>
            <a:endParaRPr lang="zh-CN" altLang="en-US" sz="2000" b="1" dirty="0">
              <a:solidFill>
                <a:schemeClr val="bg1"/>
              </a:solidFill>
            </a:endParaRPr>
          </a:p>
          <a:p>
            <a:pPr>
              <a:buFont typeface="Arial" panose="020B0604020202020204" pitchFamily="34" charset="0"/>
              <a:buNone/>
            </a:pPr>
            <a:r>
              <a:rPr sz="1000" dirty="0">
                <a:solidFill>
                  <a:srgbClr val="F0EFEF"/>
                </a:solidFill>
              </a:rPr>
              <a:t>比 O2 更进一步地进行优化, 降低目标代码的执行时间</a:t>
            </a:r>
            <a:endParaRPr sz="1000" dirty="0">
              <a:solidFill>
                <a:srgbClr val="F0EFEF"/>
              </a:solidFill>
            </a:endParaRPr>
          </a:p>
        </p:txBody>
      </p:sp>
      <p:sp>
        <p:nvSpPr>
          <p:cNvPr id="44" name="Rectangle 32"/>
          <p:cNvSpPr>
            <a:spLocks noChangeArrowheads="1"/>
          </p:cNvSpPr>
          <p:nvPr/>
        </p:nvSpPr>
        <p:spPr bwMode="auto">
          <a:xfrm>
            <a:off x="5775325" y="3457575"/>
            <a:ext cx="2468563" cy="768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000" b="1" dirty="0">
                <a:solidFill>
                  <a:schemeClr val="bg1"/>
                </a:solidFill>
              </a:rPr>
              <a:t>-Ofast</a:t>
            </a:r>
            <a:endParaRPr lang="zh-CN" altLang="en-US" sz="2000" b="1" dirty="0">
              <a:solidFill>
                <a:schemeClr val="bg1"/>
              </a:solidFill>
            </a:endParaRPr>
          </a:p>
          <a:p>
            <a:pPr>
              <a:buFont typeface="Arial" panose="020B0604020202020204" pitchFamily="34" charset="0"/>
              <a:buNone/>
            </a:pPr>
            <a:r>
              <a:rPr sz="1000" dirty="0">
                <a:solidFill>
                  <a:srgbClr val="F0EFEF"/>
                </a:solidFill>
              </a:rPr>
              <a:t>不会严格遵循语言标准, 除了启用所有的 -O3 优化选项之外, 也会针对某些语言启用部分优化</a:t>
            </a:r>
            <a:endParaRPr sz="1000" dirty="0">
              <a:solidFill>
                <a:srgbClr val="F0EFEF"/>
              </a:solidFill>
            </a:endParaRPr>
          </a:p>
        </p:txBody>
      </p:sp>
      <p:sp>
        <p:nvSpPr>
          <p:cNvPr id="45" name="Rectangle 33"/>
          <p:cNvSpPr>
            <a:spLocks noChangeArrowheads="1"/>
          </p:cNvSpPr>
          <p:nvPr/>
        </p:nvSpPr>
        <p:spPr bwMode="auto">
          <a:xfrm>
            <a:off x="862013" y="1660525"/>
            <a:ext cx="2468562"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r>
              <a:rPr lang="en-US" altLang="zh-CN" sz="2000" b="1" dirty="0">
                <a:solidFill>
                  <a:schemeClr val="bg1"/>
                </a:solidFill>
              </a:rPr>
              <a:t>-O0</a:t>
            </a:r>
            <a:endParaRPr lang="zh-CN" altLang="en-US" sz="2000" b="1" dirty="0">
              <a:solidFill>
                <a:schemeClr val="bg1"/>
              </a:solidFill>
            </a:endParaRPr>
          </a:p>
          <a:p>
            <a:pPr algn="r">
              <a:buFont typeface="Arial" panose="020B0604020202020204" pitchFamily="34" charset="0"/>
              <a:buNone/>
            </a:pPr>
            <a:r>
              <a:rPr lang="zh-CN" altLang="en-US" sz="1000" dirty="0">
                <a:solidFill>
                  <a:schemeClr val="bg2"/>
                </a:solidFill>
              </a:rPr>
              <a:t>不做任何优化, 是 GCC 编译器的默认优化选项</a:t>
            </a:r>
            <a:r>
              <a:rPr lang="en-US" altLang="zh-CN" sz="800" dirty="0">
                <a:solidFill>
                  <a:srgbClr val="F0EFEF"/>
                </a:solidFill>
              </a:rPr>
              <a:t>. </a:t>
            </a:r>
            <a:endParaRPr lang="zh-CN" altLang="en-US" sz="800" dirty="0">
              <a:solidFill>
                <a:srgbClr val="F0EFEF"/>
              </a:solidFill>
            </a:endParaRPr>
          </a:p>
        </p:txBody>
      </p:sp>
      <p:sp>
        <p:nvSpPr>
          <p:cNvPr id="46" name="Rectangle 34"/>
          <p:cNvSpPr>
            <a:spLocks noChangeArrowheads="1"/>
          </p:cNvSpPr>
          <p:nvPr/>
        </p:nvSpPr>
        <p:spPr bwMode="auto">
          <a:xfrm>
            <a:off x="10795" y="2562225"/>
            <a:ext cx="2816860"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r>
              <a:rPr lang="en-US" altLang="zh-CN" sz="2000" b="1" dirty="0">
                <a:solidFill>
                  <a:schemeClr val="bg1"/>
                </a:solidFill>
              </a:rPr>
              <a:t>-O2</a:t>
            </a:r>
            <a:endParaRPr lang="zh-CN" altLang="en-US" sz="2000" b="1" dirty="0">
              <a:solidFill>
                <a:schemeClr val="bg1"/>
              </a:solidFill>
            </a:endParaRPr>
          </a:p>
          <a:p>
            <a:pPr algn="r">
              <a:buFont typeface="Arial" panose="020B0604020202020204" pitchFamily="34" charset="0"/>
              <a:buNone/>
            </a:pPr>
            <a:r>
              <a:rPr sz="1000" dirty="0">
                <a:solidFill>
                  <a:srgbClr val="F0EFEF"/>
                </a:solidFill>
              </a:rPr>
              <a:t>牺牲部分编译速度以进行更多的优化</a:t>
            </a:r>
            <a:r>
              <a:rPr lang="zh-CN" sz="1000" dirty="0">
                <a:solidFill>
                  <a:srgbClr val="F0EFEF"/>
                </a:solidFill>
              </a:rPr>
              <a:t>，-O2 将执行几乎所有的不包含时间和空间折中的优化</a:t>
            </a:r>
            <a:r>
              <a:rPr lang="en-US" altLang="zh-CN" sz="800" dirty="0">
                <a:solidFill>
                  <a:srgbClr val="F0EFEF"/>
                </a:solidFill>
              </a:rPr>
              <a:t>. </a:t>
            </a:r>
            <a:endParaRPr lang="zh-CN" altLang="en-US" sz="800" dirty="0">
              <a:solidFill>
                <a:srgbClr val="F0EFEF"/>
              </a:solidFill>
            </a:endParaRPr>
          </a:p>
        </p:txBody>
      </p:sp>
      <p:sp>
        <p:nvSpPr>
          <p:cNvPr id="47" name="Rectangle 35"/>
          <p:cNvSpPr>
            <a:spLocks noChangeArrowheads="1"/>
          </p:cNvSpPr>
          <p:nvPr/>
        </p:nvSpPr>
        <p:spPr bwMode="auto">
          <a:xfrm>
            <a:off x="10795" y="3457575"/>
            <a:ext cx="3319780"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r>
              <a:rPr lang="en-US" altLang="zh-CN" sz="2000" b="1" dirty="0">
                <a:solidFill>
                  <a:schemeClr val="bg1"/>
                </a:solidFill>
              </a:rPr>
              <a:t>-Os</a:t>
            </a:r>
            <a:endParaRPr lang="zh-CN" altLang="en-US" sz="2000" b="1" dirty="0">
              <a:solidFill>
                <a:schemeClr val="bg1"/>
              </a:solidFill>
            </a:endParaRPr>
          </a:p>
          <a:p>
            <a:pPr algn="r">
              <a:buFont typeface="Arial" panose="020B0604020202020204" pitchFamily="34" charset="0"/>
              <a:buNone/>
            </a:pPr>
            <a:r>
              <a:rPr sz="1000" dirty="0">
                <a:solidFill>
                  <a:srgbClr val="F0EFEF"/>
                </a:solidFill>
              </a:rPr>
              <a:t>是对代码的规模进行优化. 打开了大部分 -O2 优化中不会增加代码规模的优化选项, 并对代码的规模做更深层的优化</a:t>
            </a:r>
            <a:r>
              <a:rPr lang="en-US" altLang="zh-CN" sz="800" dirty="0">
                <a:solidFill>
                  <a:srgbClr val="F0EFEF"/>
                </a:solidFill>
              </a:rPr>
              <a:t>. </a:t>
            </a:r>
            <a:endParaRPr lang="zh-CN" altLang="en-US" sz="800" dirty="0">
              <a:solidFill>
                <a:srgbClr val="F0EFEF"/>
              </a:solidFill>
            </a:endParaRPr>
          </a:p>
        </p:txBody>
      </p:sp>
      <p:sp>
        <p:nvSpPr>
          <p:cNvPr id="30" name="Text Box 4"/>
          <p:cNvSpPr txBox="1">
            <a:spLocks noChangeArrowheads="1"/>
          </p:cNvSpPr>
          <p:nvPr/>
        </p:nvSpPr>
        <p:spPr bwMode="auto">
          <a:xfrm>
            <a:off x="3993357" y="287338"/>
            <a:ext cx="115570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buFont typeface="Arial" panose="020B0604020202020204" pitchFamily="34" charset="0"/>
              <a:buNone/>
            </a:pPr>
            <a:r>
              <a:rPr lang="en-US" altLang="zh-CN" sz="1600" b="1" dirty="0">
                <a:solidFill>
                  <a:srgbClr val="F0EFEF"/>
                </a:solidFill>
                <a:latin typeface="微软雅黑" panose="020B0503020204020204" pitchFamily="34" charset="-122"/>
                <a:ea typeface="微软雅黑" panose="020B0503020204020204" pitchFamily="34" charset="-122"/>
              </a:rPr>
              <a:t>GCC 4.9.4</a:t>
            </a:r>
            <a:endParaRPr lang="en-US" altLang="zh-CN" sz="1600" b="1" dirty="0">
              <a:solidFill>
                <a:srgbClr val="F0EFEF"/>
              </a:solidFill>
              <a:latin typeface="微软雅黑" panose="020B0503020204020204" pitchFamily="34" charset="-122"/>
              <a:ea typeface="微软雅黑" panose="020B0503020204020204" pitchFamily="34" charset="-122"/>
            </a:endParaRPr>
          </a:p>
        </p:txBody>
      </p:sp>
      <p:sp>
        <p:nvSpPr>
          <p:cNvPr id="31" name="Text Box 5"/>
          <p:cNvSpPr txBox="1">
            <a:spLocks noChangeArrowheads="1"/>
          </p:cNvSpPr>
          <p:nvPr/>
        </p:nvSpPr>
        <p:spPr bwMode="auto">
          <a:xfrm>
            <a:off x="3930650" y="626110"/>
            <a:ext cx="1422400" cy="213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spcBef>
                <a:spcPct val="0"/>
              </a:spcBef>
              <a:spcAft>
                <a:spcPct val="0"/>
              </a:spcAft>
              <a:buFont typeface="Arial" panose="020B0604020202020204" pitchFamily="34" charset="0"/>
              <a:buNone/>
            </a:pPr>
            <a:r>
              <a:rPr lang="en-US" altLang="zh-CN" sz="800" b="1" dirty="0">
                <a:solidFill>
                  <a:srgbClr val="F0EFEF"/>
                </a:solidFill>
                <a:latin typeface="微软雅黑" panose="020B0503020204020204" pitchFamily="34" charset="-122"/>
                <a:ea typeface="微软雅黑" panose="020B0503020204020204" pitchFamily="34" charset="-122"/>
              </a:rPr>
              <a:t>Optimization options</a:t>
            </a:r>
            <a:endParaRPr lang="en-US" altLang="zh-CN" sz="800" b="1" dirty="0">
              <a:solidFill>
                <a:srgbClr val="F0EFE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81000">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14:bounceEnd="81000">
                                          <p:cBhvr additive="base">
                                            <p:cTn id="7" dur="1000" fill="hold"/>
                                            <p:tgtEl>
                                              <p:spTgt spid="30"/>
                                            </p:tgtEl>
                                            <p:attrNameLst>
                                              <p:attrName>ppt_x</p:attrName>
                                            </p:attrNameLst>
                                          </p:cBhvr>
                                          <p:tavLst>
                                            <p:tav tm="0">
                                              <p:val>
                                                <p:strVal val="#ppt_x"/>
                                              </p:val>
                                            </p:tav>
                                            <p:tav tm="100000">
                                              <p:val>
                                                <p:strVal val="#ppt_x"/>
                                              </p:val>
                                            </p:tav>
                                          </p:tavLst>
                                        </p:anim>
                                        <p:anim calcmode="lin" valueType="num" p14:bounceEnd="81000">
                                          <p:cBhvr additive="base">
                                            <p:cTn id="8" dur="1000" fill="hold"/>
                                            <p:tgtEl>
                                              <p:spTgt spid="30"/>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81000">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14:bounceEnd="81000">
                                          <p:cBhvr additive="base">
                                            <p:cTn id="11" dur="1000" fill="hold"/>
                                            <p:tgtEl>
                                              <p:spTgt spid="31"/>
                                            </p:tgtEl>
                                            <p:attrNameLst>
                                              <p:attrName>ppt_x</p:attrName>
                                            </p:attrNameLst>
                                          </p:cBhvr>
                                          <p:tavLst>
                                            <p:tav tm="0">
                                              <p:val>
                                                <p:strVal val="#ppt_x"/>
                                              </p:val>
                                            </p:tav>
                                            <p:tav tm="100000">
                                              <p:val>
                                                <p:strVal val="#ppt_x"/>
                                              </p:val>
                                            </p:tav>
                                          </p:tavLst>
                                        </p:anim>
                                        <p:anim calcmode="lin" valueType="num" p14:bounceEnd="81000">
                                          <p:cBhvr additive="base">
                                            <p:cTn id="12" dur="1000" fill="hold"/>
                                            <p:tgtEl>
                                              <p:spTgt spid="31"/>
                                            </p:tgtEl>
                                            <p:attrNameLst>
                                              <p:attrName>ppt_y</p:attrName>
                                            </p:attrNameLst>
                                          </p:cBhvr>
                                          <p:tavLst>
                                            <p:tav tm="0">
                                              <p:val>
                                                <p:strVal val="0-#ppt_h/2"/>
                                              </p:val>
                                            </p:tav>
                                            <p:tav tm="100000">
                                              <p:val>
                                                <p:strVal val="#ppt_y"/>
                                              </p:val>
                                            </p:tav>
                                          </p:tavLst>
                                        </p:anim>
                                      </p:childTnLst>
                                    </p:cTn>
                                  </p:par>
                                  <p:par>
                                    <p:cTn id="13" presetID="2" presetClass="entr" presetSubtype="8" fill="hold" nodeType="withEffect" p14:presetBounceEnd="66000">
                                      <p:stCondLst>
                                        <p:cond delay="1000"/>
                                      </p:stCondLst>
                                      <p:childTnLst>
                                        <p:set>
                                          <p:cBhvr>
                                            <p:cTn id="14" dur="1" fill="hold">
                                              <p:stCondLst>
                                                <p:cond delay="0"/>
                                              </p:stCondLst>
                                            </p:cTn>
                                            <p:tgtEl>
                                              <p:spTgt spid="2"/>
                                            </p:tgtEl>
                                            <p:attrNameLst>
                                              <p:attrName>style.visibility</p:attrName>
                                            </p:attrNameLst>
                                          </p:cBhvr>
                                          <p:to>
                                            <p:strVal val="visible"/>
                                          </p:to>
                                        </p:set>
                                        <p:anim calcmode="lin" valueType="num" p14:bounceEnd="66000">
                                          <p:cBhvr additive="base">
                                            <p:cTn id="15" dur="600" fill="hold"/>
                                            <p:tgtEl>
                                              <p:spTgt spid="2"/>
                                            </p:tgtEl>
                                            <p:attrNameLst>
                                              <p:attrName>ppt_x</p:attrName>
                                            </p:attrNameLst>
                                          </p:cBhvr>
                                          <p:tavLst>
                                            <p:tav tm="0">
                                              <p:val>
                                                <p:strVal val="0-#ppt_w/2"/>
                                              </p:val>
                                            </p:tav>
                                            <p:tav tm="100000">
                                              <p:val>
                                                <p:strVal val="#ppt_x"/>
                                              </p:val>
                                            </p:tav>
                                          </p:tavLst>
                                        </p:anim>
                                        <p:anim calcmode="lin" valueType="num" p14:bounceEnd="66000">
                                          <p:cBhvr additive="base">
                                            <p:cTn id="16" dur="6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14:presetBounceEnd="66000">
                                      <p:stCondLst>
                                        <p:cond delay="1000"/>
                                      </p:stCondLst>
                                      <p:childTnLst>
                                        <p:set>
                                          <p:cBhvr>
                                            <p:cTn id="18" dur="1" fill="hold">
                                              <p:stCondLst>
                                                <p:cond delay="0"/>
                                              </p:stCondLst>
                                            </p:cTn>
                                            <p:tgtEl>
                                              <p:spTgt spid="36"/>
                                            </p:tgtEl>
                                            <p:attrNameLst>
                                              <p:attrName>style.visibility</p:attrName>
                                            </p:attrNameLst>
                                          </p:cBhvr>
                                          <p:to>
                                            <p:strVal val="visible"/>
                                          </p:to>
                                        </p:set>
                                        <p:anim calcmode="lin" valueType="num" p14:bounceEnd="66000">
                                          <p:cBhvr additive="base">
                                            <p:cTn id="19" dur="600" fill="hold"/>
                                            <p:tgtEl>
                                              <p:spTgt spid="36"/>
                                            </p:tgtEl>
                                            <p:attrNameLst>
                                              <p:attrName>ppt_x</p:attrName>
                                            </p:attrNameLst>
                                          </p:cBhvr>
                                          <p:tavLst>
                                            <p:tav tm="0">
                                              <p:val>
                                                <p:strVal val="0-#ppt_w/2"/>
                                              </p:val>
                                            </p:tav>
                                            <p:tav tm="100000">
                                              <p:val>
                                                <p:strVal val="#ppt_x"/>
                                              </p:val>
                                            </p:tav>
                                          </p:tavLst>
                                        </p:anim>
                                        <p:anim calcmode="lin" valueType="num" p14:bounceEnd="66000">
                                          <p:cBhvr additive="base">
                                            <p:cTn id="20" dur="600" fill="hold"/>
                                            <p:tgtEl>
                                              <p:spTgt spid="36"/>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14:presetBounceEnd="66000">
                                      <p:stCondLst>
                                        <p:cond delay="1100"/>
                                      </p:stCondLst>
                                      <p:childTnLst>
                                        <p:set>
                                          <p:cBhvr>
                                            <p:cTn id="22" dur="1" fill="hold">
                                              <p:stCondLst>
                                                <p:cond delay="0"/>
                                              </p:stCondLst>
                                            </p:cTn>
                                            <p:tgtEl>
                                              <p:spTgt spid="37"/>
                                            </p:tgtEl>
                                            <p:attrNameLst>
                                              <p:attrName>style.visibility</p:attrName>
                                            </p:attrNameLst>
                                          </p:cBhvr>
                                          <p:to>
                                            <p:strVal val="visible"/>
                                          </p:to>
                                        </p:set>
                                        <p:anim calcmode="lin" valueType="num" p14:bounceEnd="66000">
                                          <p:cBhvr additive="base">
                                            <p:cTn id="23" dur="600" fill="hold"/>
                                            <p:tgtEl>
                                              <p:spTgt spid="37"/>
                                            </p:tgtEl>
                                            <p:attrNameLst>
                                              <p:attrName>ppt_x</p:attrName>
                                            </p:attrNameLst>
                                          </p:cBhvr>
                                          <p:tavLst>
                                            <p:tav tm="0">
                                              <p:val>
                                                <p:strVal val="0-#ppt_w/2"/>
                                              </p:val>
                                            </p:tav>
                                            <p:tav tm="100000">
                                              <p:val>
                                                <p:strVal val="#ppt_x"/>
                                              </p:val>
                                            </p:tav>
                                          </p:tavLst>
                                        </p:anim>
                                        <p:anim calcmode="lin" valueType="num" p14:bounceEnd="66000">
                                          <p:cBhvr additive="base">
                                            <p:cTn id="24" dur="600" fill="hold"/>
                                            <p:tgtEl>
                                              <p:spTgt spid="37"/>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14:presetBounceEnd="66000">
                                      <p:stCondLst>
                                        <p:cond delay="1100"/>
                                      </p:stCondLst>
                                      <p:childTnLst>
                                        <p:set>
                                          <p:cBhvr>
                                            <p:cTn id="26" dur="1" fill="hold">
                                              <p:stCondLst>
                                                <p:cond delay="0"/>
                                              </p:stCondLst>
                                            </p:cTn>
                                            <p:tgtEl>
                                              <p:spTgt spid="7"/>
                                            </p:tgtEl>
                                            <p:attrNameLst>
                                              <p:attrName>style.visibility</p:attrName>
                                            </p:attrNameLst>
                                          </p:cBhvr>
                                          <p:to>
                                            <p:strVal val="visible"/>
                                          </p:to>
                                        </p:set>
                                        <p:anim calcmode="lin" valueType="num" p14:bounceEnd="66000">
                                          <p:cBhvr additive="base">
                                            <p:cTn id="27" dur="600" fill="hold"/>
                                            <p:tgtEl>
                                              <p:spTgt spid="7"/>
                                            </p:tgtEl>
                                            <p:attrNameLst>
                                              <p:attrName>ppt_x</p:attrName>
                                            </p:attrNameLst>
                                          </p:cBhvr>
                                          <p:tavLst>
                                            <p:tav tm="0">
                                              <p:val>
                                                <p:strVal val="0-#ppt_w/2"/>
                                              </p:val>
                                            </p:tav>
                                            <p:tav tm="100000">
                                              <p:val>
                                                <p:strVal val="#ppt_x"/>
                                              </p:val>
                                            </p:tav>
                                          </p:tavLst>
                                        </p:anim>
                                        <p:anim calcmode="lin" valueType="num" p14:bounceEnd="66000">
                                          <p:cBhvr additive="base">
                                            <p:cTn id="28" dur="600" fill="hold"/>
                                            <p:tgtEl>
                                              <p:spTgt spid="7"/>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14:presetBounceEnd="66000">
                                      <p:stCondLst>
                                        <p:cond delay="1200"/>
                                      </p:stCondLst>
                                      <p:childTnLst>
                                        <p:set>
                                          <p:cBhvr>
                                            <p:cTn id="30" dur="1" fill="hold">
                                              <p:stCondLst>
                                                <p:cond delay="0"/>
                                              </p:stCondLst>
                                            </p:cTn>
                                            <p:tgtEl>
                                              <p:spTgt spid="6"/>
                                            </p:tgtEl>
                                            <p:attrNameLst>
                                              <p:attrName>style.visibility</p:attrName>
                                            </p:attrNameLst>
                                          </p:cBhvr>
                                          <p:to>
                                            <p:strVal val="visible"/>
                                          </p:to>
                                        </p:set>
                                        <p:anim calcmode="lin" valueType="num" p14:bounceEnd="66000">
                                          <p:cBhvr additive="base">
                                            <p:cTn id="31" dur="600" fill="hold"/>
                                            <p:tgtEl>
                                              <p:spTgt spid="6"/>
                                            </p:tgtEl>
                                            <p:attrNameLst>
                                              <p:attrName>ppt_x</p:attrName>
                                            </p:attrNameLst>
                                          </p:cBhvr>
                                          <p:tavLst>
                                            <p:tav tm="0">
                                              <p:val>
                                                <p:strVal val="0-#ppt_w/2"/>
                                              </p:val>
                                            </p:tav>
                                            <p:tav tm="100000">
                                              <p:val>
                                                <p:strVal val="#ppt_x"/>
                                              </p:val>
                                            </p:tav>
                                          </p:tavLst>
                                        </p:anim>
                                        <p:anim calcmode="lin" valueType="num" p14:bounceEnd="66000">
                                          <p:cBhvr additive="base">
                                            <p:cTn id="32" dur="600" fill="hold"/>
                                            <p:tgtEl>
                                              <p:spTgt spid="6"/>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14:presetBounceEnd="66000">
                                      <p:stCondLst>
                                        <p:cond delay="1200"/>
                                      </p:stCondLst>
                                      <p:childTnLst>
                                        <p:set>
                                          <p:cBhvr>
                                            <p:cTn id="34" dur="1" fill="hold">
                                              <p:stCondLst>
                                                <p:cond delay="0"/>
                                              </p:stCondLst>
                                            </p:cTn>
                                            <p:tgtEl>
                                              <p:spTgt spid="41"/>
                                            </p:tgtEl>
                                            <p:attrNameLst>
                                              <p:attrName>style.visibility</p:attrName>
                                            </p:attrNameLst>
                                          </p:cBhvr>
                                          <p:to>
                                            <p:strVal val="visible"/>
                                          </p:to>
                                        </p:set>
                                        <p:anim calcmode="lin" valueType="num" p14:bounceEnd="66000">
                                          <p:cBhvr additive="base">
                                            <p:cTn id="35" dur="600" fill="hold"/>
                                            <p:tgtEl>
                                              <p:spTgt spid="41"/>
                                            </p:tgtEl>
                                            <p:attrNameLst>
                                              <p:attrName>ppt_x</p:attrName>
                                            </p:attrNameLst>
                                          </p:cBhvr>
                                          <p:tavLst>
                                            <p:tav tm="0">
                                              <p:val>
                                                <p:strVal val="0-#ppt_w/2"/>
                                              </p:val>
                                            </p:tav>
                                            <p:tav tm="100000">
                                              <p:val>
                                                <p:strVal val="#ppt_x"/>
                                              </p:val>
                                            </p:tav>
                                          </p:tavLst>
                                        </p:anim>
                                        <p:anim calcmode="lin" valueType="num" p14:bounceEnd="66000">
                                          <p:cBhvr additive="base">
                                            <p:cTn id="36" dur="600" fill="hold"/>
                                            <p:tgtEl>
                                              <p:spTgt spid="41"/>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14:presetBounceEnd="66000">
                                      <p:stCondLst>
                                        <p:cond delay="1000"/>
                                      </p:stCondLst>
                                      <p:childTnLst>
                                        <p:set>
                                          <p:cBhvr>
                                            <p:cTn id="38" dur="1" fill="hold">
                                              <p:stCondLst>
                                                <p:cond delay="0"/>
                                              </p:stCondLst>
                                            </p:cTn>
                                            <p:tgtEl>
                                              <p:spTgt spid="3"/>
                                            </p:tgtEl>
                                            <p:attrNameLst>
                                              <p:attrName>style.visibility</p:attrName>
                                            </p:attrNameLst>
                                          </p:cBhvr>
                                          <p:to>
                                            <p:strVal val="visible"/>
                                          </p:to>
                                        </p:set>
                                        <p:anim calcmode="lin" valueType="num" p14:bounceEnd="66000">
                                          <p:cBhvr additive="base">
                                            <p:cTn id="39" dur="600" fill="hold"/>
                                            <p:tgtEl>
                                              <p:spTgt spid="3"/>
                                            </p:tgtEl>
                                            <p:attrNameLst>
                                              <p:attrName>ppt_x</p:attrName>
                                            </p:attrNameLst>
                                          </p:cBhvr>
                                          <p:tavLst>
                                            <p:tav tm="0">
                                              <p:val>
                                                <p:strVal val="1+#ppt_w/2"/>
                                              </p:val>
                                            </p:tav>
                                            <p:tav tm="100000">
                                              <p:val>
                                                <p:strVal val="#ppt_x"/>
                                              </p:val>
                                            </p:tav>
                                          </p:tavLst>
                                        </p:anim>
                                        <p:anim calcmode="lin" valueType="num" p14:bounceEnd="66000">
                                          <p:cBhvr additive="base">
                                            <p:cTn id="40" dur="600" fill="hold"/>
                                            <p:tgtEl>
                                              <p:spTgt spid="3"/>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14:presetBounceEnd="66000">
                                      <p:stCondLst>
                                        <p:cond delay="1000"/>
                                      </p:stCondLst>
                                      <p:childTnLst>
                                        <p:set>
                                          <p:cBhvr>
                                            <p:cTn id="42" dur="1" fill="hold">
                                              <p:stCondLst>
                                                <p:cond delay="0"/>
                                              </p:stCondLst>
                                            </p:cTn>
                                            <p:tgtEl>
                                              <p:spTgt spid="39"/>
                                            </p:tgtEl>
                                            <p:attrNameLst>
                                              <p:attrName>style.visibility</p:attrName>
                                            </p:attrNameLst>
                                          </p:cBhvr>
                                          <p:to>
                                            <p:strVal val="visible"/>
                                          </p:to>
                                        </p:set>
                                        <p:anim calcmode="lin" valueType="num" p14:bounceEnd="66000">
                                          <p:cBhvr additive="base">
                                            <p:cTn id="43" dur="600" fill="hold"/>
                                            <p:tgtEl>
                                              <p:spTgt spid="39"/>
                                            </p:tgtEl>
                                            <p:attrNameLst>
                                              <p:attrName>ppt_x</p:attrName>
                                            </p:attrNameLst>
                                          </p:cBhvr>
                                          <p:tavLst>
                                            <p:tav tm="0">
                                              <p:val>
                                                <p:strVal val="1+#ppt_w/2"/>
                                              </p:val>
                                            </p:tav>
                                            <p:tav tm="100000">
                                              <p:val>
                                                <p:strVal val="#ppt_x"/>
                                              </p:val>
                                            </p:tav>
                                          </p:tavLst>
                                        </p:anim>
                                        <p:anim calcmode="lin" valueType="num" p14:bounceEnd="66000">
                                          <p:cBhvr additive="base">
                                            <p:cTn id="44" dur="600" fill="hold"/>
                                            <p:tgtEl>
                                              <p:spTgt spid="39"/>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14:presetBounceEnd="66000">
                                      <p:stCondLst>
                                        <p:cond delay="1100"/>
                                      </p:stCondLst>
                                      <p:childTnLst>
                                        <p:set>
                                          <p:cBhvr>
                                            <p:cTn id="46" dur="1" fill="hold">
                                              <p:stCondLst>
                                                <p:cond delay="0"/>
                                              </p:stCondLst>
                                            </p:cTn>
                                            <p:tgtEl>
                                              <p:spTgt spid="4"/>
                                            </p:tgtEl>
                                            <p:attrNameLst>
                                              <p:attrName>style.visibility</p:attrName>
                                            </p:attrNameLst>
                                          </p:cBhvr>
                                          <p:to>
                                            <p:strVal val="visible"/>
                                          </p:to>
                                        </p:set>
                                        <p:anim calcmode="lin" valueType="num" p14:bounceEnd="66000">
                                          <p:cBhvr additive="base">
                                            <p:cTn id="47" dur="600" fill="hold"/>
                                            <p:tgtEl>
                                              <p:spTgt spid="4"/>
                                            </p:tgtEl>
                                            <p:attrNameLst>
                                              <p:attrName>ppt_x</p:attrName>
                                            </p:attrNameLst>
                                          </p:cBhvr>
                                          <p:tavLst>
                                            <p:tav tm="0">
                                              <p:val>
                                                <p:strVal val="1+#ppt_w/2"/>
                                              </p:val>
                                            </p:tav>
                                            <p:tav tm="100000">
                                              <p:val>
                                                <p:strVal val="#ppt_x"/>
                                              </p:val>
                                            </p:tav>
                                          </p:tavLst>
                                        </p:anim>
                                        <p:anim calcmode="lin" valueType="num" p14:bounceEnd="66000">
                                          <p:cBhvr additive="base">
                                            <p:cTn id="48" dur="600" fill="hold"/>
                                            <p:tgtEl>
                                              <p:spTgt spid="4"/>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14:presetBounceEnd="66000">
                                      <p:stCondLst>
                                        <p:cond delay="1100"/>
                                      </p:stCondLst>
                                      <p:childTnLst>
                                        <p:set>
                                          <p:cBhvr>
                                            <p:cTn id="50" dur="1" fill="hold">
                                              <p:stCondLst>
                                                <p:cond delay="0"/>
                                              </p:stCondLst>
                                            </p:cTn>
                                            <p:tgtEl>
                                              <p:spTgt spid="38"/>
                                            </p:tgtEl>
                                            <p:attrNameLst>
                                              <p:attrName>style.visibility</p:attrName>
                                            </p:attrNameLst>
                                          </p:cBhvr>
                                          <p:to>
                                            <p:strVal val="visible"/>
                                          </p:to>
                                        </p:set>
                                        <p:anim calcmode="lin" valueType="num" p14:bounceEnd="66000">
                                          <p:cBhvr additive="base">
                                            <p:cTn id="51" dur="600" fill="hold"/>
                                            <p:tgtEl>
                                              <p:spTgt spid="38"/>
                                            </p:tgtEl>
                                            <p:attrNameLst>
                                              <p:attrName>ppt_x</p:attrName>
                                            </p:attrNameLst>
                                          </p:cBhvr>
                                          <p:tavLst>
                                            <p:tav tm="0">
                                              <p:val>
                                                <p:strVal val="1+#ppt_w/2"/>
                                              </p:val>
                                            </p:tav>
                                            <p:tav tm="100000">
                                              <p:val>
                                                <p:strVal val="#ppt_x"/>
                                              </p:val>
                                            </p:tav>
                                          </p:tavLst>
                                        </p:anim>
                                        <p:anim calcmode="lin" valueType="num" p14:bounceEnd="66000">
                                          <p:cBhvr additive="base">
                                            <p:cTn id="52" dur="600" fill="hold"/>
                                            <p:tgtEl>
                                              <p:spTgt spid="38"/>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14:presetBounceEnd="66000">
                                      <p:stCondLst>
                                        <p:cond delay="1200"/>
                                      </p:stCondLst>
                                      <p:childTnLst>
                                        <p:set>
                                          <p:cBhvr>
                                            <p:cTn id="54" dur="1" fill="hold">
                                              <p:stCondLst>
                                                <p:cond delay="0"/>
                                              </p:stCondLst>
                                            </p:cTn>
                                            <p:tgtEl>
                                              <p:spTgt spid="5"/>
                                            </p:tgtEl>
                                            <p:attrNameLst>
                                              <p:attrName>style.visibility</p:attrName>
                                            </p:attrNameLst>
                                          </p:cBhvr>
                                          <p:to>
                                            <p:strVal val="visible"/>
                                          </p:to>
                                        </p:set>
                                        <p:anim calcmode="lin" valueType="num" p14:bounceEnd="66000">
                                          <p:cBhvr additive="base">
                                            <p:cTn id="55" dur="600" fill="hold"/>
                                            <p:tgtEl>
                                              <p:spTgt spid="5"/>
                                            </p:tgtEl>
                                            <p:attrNameLst>
                                              <p:attrName>ppt_x</p:attrName>
                                            </p:attrNameLst>
                                          </p:cBhvr>
                                          <p:tavLst>
                                            <p:tav tm="0">
                                              <p:val>
                                                <p:strVal val="1+#ppt_w/2"/>
                                              </p:val>
                                            </p:tav>
                                            <p:tav tm="100000">
                                              <p:val>
                                                <p:strVal val="#ppt_x"/>
                                              </p:val>
                                            </p:tav>
                                          </p:tavLst>
                                        </p:anim>
                                        <p:anim calcmode="lin" valueType="num" p14:bounceEnd="66000">
                                          <p:cBhvr additive="base">
                                            <p:cTn id="56" dur="600" fill="hold"/>
                                            <p:tgtEl>
                                              <p:spTgt spid="5"/>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14:presetBounceEnd="66000">
                                      <p:stCondLst>
                                        <p:cond delay="1200"/>
                                      </p:stCondLst>
                                      <p:childTnLst>
                                        <p:set>
                                          <p:cBhvr>
                                            <p:cTn id="58" dur="1" fill="hold">
                                              <p:stCondLst>
                                                <p:cond delay="0"/>
                                              </p:stCondLst>
                                            </p:cTn>
                                            <p:tgtEl>
                                              <p:spTgt spid="40"/>
                                            </p:tgtEl>
                                            <p:attrNameLst>
                                              <p:attrName>style.visibility</p:attrName>
                                            </p:attrNameLst>
                                          </p:cBhvr>
                                          <p:to>
                                            <p:strVal val="visible"/>
                                          </p:to>
                                        </p:set>
                                        <p:anim calcmode="lin" valueType="num" p14:bounceEnd="66000">
                                          <p:cBhvr additive="base">
                                            <p:cTn id="59" dur="600" fill="hold"/>
                                            <p:tgtEl>
                                              <p:spTgt spid="40"/>
                                            </p:tgtEl>
                                            <p:attrNameLst>
                                              <p:attrName>ppt_x</p:attrName>
                                            </p:attrNameLst>
                                          </p:cBhvr>
                                          <p:tavLst>
                                            <p:tav tm="0">
                                              <p:val>
                                                <p:strVal val="1+#ppt_w/2"/>
                                              </p:val>
                                            </p:tav>
                                            <p:tav tm="100000">
                                              <p:val>
                                                <p:strVal val="#ppt_x"/>
                                              </p:val>
                                            </p:tav>
                                          </p:tavLst>
                                        </p:anim>
                                        <p:anim calcmode="lin" valueType="num" p14:bounceEnd="66000">
                                          <p:cBhvr additive="base">
                                            <p:cTn id="60" dur="600" fill="hold"/>
                                            <p:tgtEl>
                                              <p:spTgt spid="40"/>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14:presetBounceEnd="66000">
                                      <p:stCondLst>
                                        <p:cond delay="1100"/>
                                      </p:stCondLst>
                                      <p:childTnLst>
                                        <p:set>
                                          <p:cBhvr>
                                            <p:cTn id="62" dur="1" fill="hold">
                                              <p:stCondLst>
                                                <p:cond delay="0"/>
                                              </p:stCondLst>
                                            </p:cTn>
                                            <p:tgtEl>
                                              <p:spTgt spid="45"/>
                                            </p:tgtEl>
                                            <p:attrNameLst>
                                              <p:attrName>style.visibility</p:attrName>
                                            </p:attrNameLst>
                                          </p:cBhvr>
                                          <p:to>
                                            <p:strVal val="visible"/>
                                          </p:to>
                                        </p:set>
                                        <p:anim calcmode="lin" valueType="num" p14:bounceEnd="66000">
                                          <p:cBhvr additive="base">
                                            <p:cTn id="63" dur="600" fill="hold"/>
                                            <p:tgtEl>
                                              <p:spTgt spid="45"/>
                                            </p:tgtEl>
                                            <p:attrNameLst>
                                              <p:attrName>ppt_x</p:attrName>
                                            </p:attrNameLst>
                                          </p:cBhvr>
                                          <p:tavLst>
                                            <p:tav tm="0">
                                              <p:val>
                                                <p:strVal val="0-#ppt_w/2"/>
                                              </p:val>
                                            </p:tav>
                                            <p:tav tm="100000">
                                              <p:val>
                                                <p:strVal val="#ppt_x"/>
                                              </p:val>
                                            </p:tav>
                                          </p:tavLst>
                                        </p:anim>
                                        <p:anim calcmode="lin" valueType="num" p14:bounceEnd="66000">
                                          <p:cBhvr additive="base">
                                            <p:cTn id="64" dur="600" fill="hold"/>
                                            <p:tgtEl>
                                              <p:spTgt spid="45"/>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14:presetBounceEnd="66000">
                                      <p:stCondLst>
                                        <p:cond delay="1200"/>
                                      </p:stCondLst>
                                      <p:childTnLst>
                                        <p:set>
                                          <p:cBhvr>
                                            <p:cTn id="66" dur="1" fill="hold">
                                              <p:stCondLst>
                                                <p:cond delay="0"/>
                                              </p:stCondLst>
                                            </p:cTn>
                                            <p:tgtEl>
                                              <p:spTgt spid="46"/>
                                            </p:tgtEl>
                                            <p:attrNameLst>
                                              <p:attrName>style.visibility</p:attrName>
                                            </p:attrNameLst>
                                          </p:cBhvr>
                                          <p:to>
                                            <p:strVal val="visible"/>
                                          </p:to>
                                        </p:set>
                                        <p:anim calcmode="lin" valueType="num" p14:bounceEnd="66000">
                                          <p:cBhvr additive="base">
                                            <p:cTn id="67" dur="600" fill="hold"/>
                                            <p:tgtEl>
                                              <p:spTgt spid="46"/>
                                            </p:tgtEl>
                                            <p:attrNameLst>
                                              <p:attrName>ppt_x</p:attrName>
                                            </p:attrNameLst>
                                          </p:cBhvr>
                                          <p:tavLst>
                                            <p:tav tm="0">
                                              <p:val>
                                                <p:strVal val="0-#ppt_w/2"/>
                                              </p:val>
                                            </p:tav>
                                            <p:tav tm="100000">
                                              <p:val>
                                                <p:strVal val="#ppt_x"/>
                                              </p:val>
                                            </p:tav>
                                          </p:tavLst>
                                        </p:anim>
                                        <p:anim calcmode="lin" valueType="num" p14:bounceEnd="66000">
                                          <p:cBhvr additive="base">
                                            <p:cTn id="68" dur="600" fill="hold"/>
                                            <p:tgtEl>
                                              <p:spTgt spid="46"/>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14:presetBounceEnd="66000">
                                      <p:stCondLst>
                                        <p:cond delay="1300"/>
                                      </p:stCondLst>
                                      <p:childTnLst>
                                        <p:set>
                                          <p:cBhvr>
                                            <p:cTn id="70" dur="1" fill="hold">
                                              <p:stCondLst>
                                                <p:cond delay="0"/>
                                              </p:stCondLst>
                                            </p:cTn>
                                            <p:tgtEl>
                                              <p:spTgt spid="47"/>
                                            </p:tgtEl>
                                            <p:attrNameLst>
                                              <p:attrName>style.visibility</p:attrName>
                                            </p:attrNameLst>
                                          </p:cBhvr>
                                          <p:to>
                                            <p:strVal val="visible"/>
                                          </p:to>
                                        </p:set>
                                        <p:anim calcmode="lin" valueType="num" p14:bounceEnd="66000">
                                          <p:cBhvr additive="base">
                                            <p:cTn id="71" dur="600" fill="hold"/>
                                            <p:tgtEl>
                                              <p:spTgt spid="47"/>
                                            </p:tgtEl>
                                            <p:attrNameLst>
                                              <p:attrName>ppt_x</p:attrName>
                                            </p:attrNameLst>
                                          </p:cBhvr>
                                          <p:tavLst>
                                            <p:tav tm="0">
                                              <p:val>
                                                <p:strVal val="0-#ppt_w/2"/>
                                              </p:val>
                                            </p:tav>
                                            <p:tav tm="100000">
                                              <p:val>
                                                <p:strVal val="#ppt_x"/>
                                              </p:val>
                                            </p:tav>
                                          </p:tavLst>
                                        </p:anim>
                                        <p:anim calcmode="lin" valueType="num" p14:bounceEnd="66000">
                                          <p:cBhvr additive="base">
                                            <p:cTn id="72" dur="600" fill="hold"/>
                                            <p:tgtEl>
                                              <p:spTgt spid="47"/>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14:presetBounceEnd="66000">
                                      <p:stCondLst>
                                        <p:cond delay="1100"/>
                                      </p:stCondLst>
                                      <p:childTnLst>
                                        <p:set>
                                          <p:cBhvr>
                                            <p:cTn id="74" dur="1" fill="hold">
                                              <p:stCondLst>
                                                <p:cond delay="0"/>
                                              </p:stCondLst>
                                            </p:cTn>
                                            <p:tgtEl>
                                              <p:spTgt spid="42"/>
                                            </p:tgtEl>
                                            <p:attrNameLst>
                                              <p:attrName>style.visibility</p:attrName>
                                            </p:attrNameLst>
                                          </p:cBhvr>
                                          <p:to>
                                            <p:strVal val="visible"/>
                                          </p:to>
                                        </p:set>
                                        <p:anim calcmode="lin" valueType="num" p14:bounceEnd="66000">
                                          <p:cBhvr additive="base">
                                            <p:cTn id="75" dur="600" fill="hold"/>
                                            <p:tgtEl>
                                              <p:spTgt spid="42"/>
                                            </p:tgtEl>
                                            <p:attrNameLst>
                                              <p:attrName>ppt_x</p:attrName>
                                            </p:attrNameLst>
                                          </p:cBhvr>
                                          <p:tavLst>
                                            <p:tav tm="0">
                                              <p:val>
                                                <p:strVal val="1+#ppt_w/2"/>
                                              </p:val>
                                            </p:tav>
                                            <p:tav tm="100000">
                                              <p:val>
                                                <p:strVal val="#ppt_x"/>
                                              </p:val>
                                            </p:tav>
                                          </p:tavLst>
                                        </p:anim>
                                        <p:anim calcmode="lin" valueType="num" p14:bounceEnd="66000">
                                          <p:cBhvr additive="base">
                                            <p:cTn id="76" dur="600" fill="hold"/>
                                            <p:tgtEl>
                                              <p:spTgt spid="42"/>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14:presetBounceEnd="66000">
                                      <p:stCondLst>
                                        <p:cond delay="1200"/>
                                      </p:stCondLst>
                                      <p:childTnLst>
                                        <p:set>
                                          <p:cBhvr>
                                            <p:cTn id="78" dur="1" fill="hold">
                                              <p:stCondLst>
                                                <p:cond delay="0"/>
                                              </p:stCondLst>
                                            </p:cTn>
                                            <p:tgtEl>
                                              <p:spTgt spid="43"/>
                                            </p:tgtEl>
                                            <p:attrNameLst>
                                              <p:attrName>style.visibility</p:attrName>
                                            </p:attrNameLst>
                                          </p:cBhvr>
                                          <p:to>
                                            <p:strVal val="visible"/>
                                          </p:to>
                                        </p:set>
                                        <p:anim calcmode="lin" valueType="num" p14:bounceEnd="66000">
                                          <p:cBhvr additive="base">
                                            <p:cTn id="79" dur="600" fill="hold"/>
                                            <p:tgtEl>
                                              <p:spTgt spid="43"/>
                                            </p:tgtEl>
                                            <p:attrNameLst>
                                              <p:attrName>ppt_x</p:attrName>
                                            </p:attrNameLst>
                                          </p:cBhvr>
                                          <p:tavLst>
                                            <p:tav tm="0">
                                              <p:val>
                                                <p:strVal val="1+#ppt_w/2"/>
                                              </p:val>
                                            </p:tav>
                                            <p:tav tm="100000">
                                              <p:val>
                                                <p:strVal val="#ppt_x"/>
                                              </p:val>
                                            </p:tav>
                                          </p:tavLst>
                                        </p:anim>
                                        <p:anim calcmode="lin" valueType="num" p14:bounceEnd="66000">
                                          <p:cBhvr additive="base">
                                            <p:cTn id="80" dur="600" fill="hold"/>
                                            <p:tgtEl>
                                              <p:spTgt spid="43"/>
                                            </p:tgtEl>
                                            <p:attrNameLst>
                                              <p:attrName>ppt_y</p:attrName>
                                            </p:attrNameLst>
                                          </p:cBhvr>
                                          <p:tavLst>
                                            <p:tav tm="0">
                                              <p:val>
                                                <p:strVal val="#ppt_y"/>
                                              </p:val>
                                            </p:tav>
                                            <p:tav tm="100000">
                                              <p:val>
                                                <p:strVal val="#ppt_y"/>
                                              </p:val>
                                            </p:tav>
                                          </p:tavLst>
                                        </p:anim>
                                      </p:childTnLst>
                                    </p:cTn>
                                  </p:par>
                                  <p:par>
                                    <p:cTn id="81" presetID="2" presetClass="entr" presetSubtype="2" fill="hold" grpId="0" nodeType="withEffect" p14:presetBounceEnd="66000">
                                      <p:stCondLst>
                                        <p:cond delay="1300"/>
                                      </p:stCondLst>
                                      <p:childTnLst>
                                        <p:set>
                                          <p:cBhvr>
                                            <p:cTn id="82" dur="1" fill="hold">
                                              <p:stCondLst>
                                                <p:cond delay="0"/>
                                              </p:stCondLst>
                                            </p:cTn>
                                            <p:tgtEl>
                                              <p:spTgt spid="44"/>
                                            </p:tgtEl>
                                            <p:attrNameLst>
                                              <p:attrName>style.visibility</p:attrName>
                                            </p:attrNameLst>
                                          </p:cBhvr>
                                          <p:to>
                                            <p:strVal val="visible"/>
                                          </p:to>
                                        </p:set>
                                        <p:anim calcmode="lin" valueType="num" p14:bounceEnd="66000">
                                          <p:cBhvr additive="base">
                                            <p:cTn id="83" dur="600" fill="hold"/>
                                            <p:tgtEl>
                                              <p:spTgt spid="44"/>
                                            </p:tgtEl>
                                            <p:attrNameLst>
                                              <p:attrName>ppt_x</p:attrName>
                                            </p:attrNameLst>
                                          </p:cBhvr>
                                          <p:tavLst>
                                            <p:tav tm="0">
                                              <p:val>
                                                <p:strVal val="1+#ppt_w/2"/>
                                              </p:val>
                                            </p:tav>
                                            <p:tav tm="100000">
                                              <p:val>
                                                <p:strVal val="#ppt_x"/>
                                              </p:val>
                                            </p:tav>
                                          </p:tavLst>
                                        </p:anim>
                                        <p:anim calcmode="lin" valueType="num" p14:bounceEnd="66000">
                                          <p:cBhvr additive="base">
                                            <p:cTn id="84" dur="6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1" grpId="0" animBg="1"/>
          <p:bldP spid="42" grpId="0"/>
          <p:bldP spid="43" grpId="0"/>
          <p:bldP spid="44" grpId="0"/>
          <p:bldP spid="45" grpId="0"/>
          <p:bldP spid="46" grpId="0"/>
          <p:bldP spid="47" grpId="0"/>
          <p:bldP spid="30" grpId="0" bldLvl="0" animBg="1"/>
          <p:bldP spid="31"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ppt_x"/>
                                              </p:val>
                                            </p:tav>
                                            <p:tav tm="100000">
                                              <p:val>
                                                <p:strVal val="#ppt_x"/>
                                              </p:val>
                                            </p:tav>
                                          </p:tavLst>
                                        </p:anim>
                                        <p:anim calcmode="lin" valueType="num">
                                          <p:cBhvr additive="base">
                                            <p:cTn id="8" dur="1000" fill="hold"/>
                                            <p:tgtEl>
                                              <p:spTgt spid="30"/>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1000" fill="hold"/>
                                            <p:tgtEl>
                                              <p:spTgt spid="31"/>
                                            </p:tgtEl>
                                            <p:attrNameLst>
                                              <p:attrName>ppt_x</p:attrName>
                                            </p:attrNameLst>
                                          </p:cBhvr>
                                          <p:tavLst>
                                            <p:tav tm="0">
                                              <p:val>
                                                <p:strVal val="#ppt_x"/>
                                              </p:val>
                                            </p:tav>
                                            <p:tav tm="100000">
                                              <p:val>
                                                <p:strVal val="#ppt_x"/>
                                              </p:val>
                                            </p:tav>
                                          </p:tavLst>
                                        </p:anim>
                                        <p:anim calcmode="lin" valueType="num">
                                          <p:cBhvr additive="base">
                                            <p:cTn id="12" dur="1000" fill="hold"/>
                                            <p:tgtEl>
                                              <p:spTgt spid="31"/>
                                            </p:tgtEl>
                                            <p:attrNameLst>
                                              <p:attrName>ppt_y</p:attrName>
                                            </p:attrNameLst>
                                          </p:cBhvr>
                                          <p:tavLst>
                                            <p:tav tm="0">
                                              <p:val>
                                                <p:strVal val="0-#ppt_h/2"/>
                                              </p:val>
                                            </p:tav>
                                            <p:tav tm="100000">
                                              <p:val>
                                                <p:strVal val="#ppt_y"/>
                                              </p:val>
                                            </p:tav>
                                          </p:tavLst>
                                        </p:anim>
                                      </p:childTnLst>
                                    </p:cTn>
                                  </p:par>
                                  <p:par>
                                    <p:cTn id="13" presetID="2" presetClass="entr" presetSubtype="8" fill="hold" nodeType="withEffect">
                                      <p:stCondLst>
                                        <p:cond delay="100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600" fill="hold"/>
                                            <p:tgtEl>
                                              <p:spTgt spid="2"/>
                                            </p:tgtEl>
                                            <p:attrNameLst>
                                              <p:attrName>ppt_x</p:attrName>
                                            </p:attrNameLst>
                                          </p:cBhvr>
                                          <p:tavLst>
                                            <p:tav tm="0">
                                              <p:val>
                                                <p:strVal val="0-#ppt_w/2"/>
                                              </p:val>
                                            </p:tav>
                                            <p:tav tm="100000">
                                              <p:val>
                                                <p:strVal val="#ppt_x"/>
                                              </p:val>
                                            </p:tav>
                                          </p:tavLst>
                                        </p:anim>
                                        <p:anim calcmode="lin" valueType="num">
                                          <p:cBhvr additive="base">
                                            <p:cTn id="16" dur="6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100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600" fill="hold"/>
                                            <p:tgtEl>
                                              <p:spTgt spid="36"/>
                                            </p:tgtEl>
                                            <p:attrNameLst>
                                              <p:attrName>ppt_x</p:attrName>
                                            </p:attrNameLst>
                                          </p:cBhvr>
                                          <p:tavLst>
                                            <p:tav tm="0">
                                              <p:val>
                                                <p:strVal val="0-#ppt_w/2"/>
                                              </p:val>
                                            </p:tav>
                                            <p:tav tm="100000">
                                              <p:val>
                                                <p:strVal val="#ppt_x"/>
                                              </p:val>
                                            </p:tav>
                                          </p:tavLst>
                                        </p:anim>
                                        <p:anim calcmode="lin" valueType="num">
                                          <p:cBhvr additive="base">
                                            <p:cTn id="20" dur="600" fill="hold"/>
                                            <p:tgtEl>
                                              <p:spTgt spid="36"/>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110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600" fill="hold"/>
                                            <p:tgtEl>
                                              <p:spTgt spid="37"/>
                                            </p:tgtEl>
                                            <p:attrNameLst>
                                              <p:attrName>ppt_x</p:attrName>
                                            </p:attrNameLst>
                                          </p:cBhvr>
                                          <p:tavLst>
                                            <p:tav tm="0">
                                              <p:val>
                                                <p:strVal val="0-#ppt_w/2"/>
                                              </p:val>
                                            </p:tav>
                                            <p:tav tm="100000">
                                              <p:val>
                                                <p:strVal val="#ppt_x"/>
                                              </p:val>
                                            </p:tav>
                                          </p:tavLst>
                                        </p:anim>
                                        <p:anim calcmode="lin" valueType="num">
                                          <p:cBhvr additive="base">
                                            <p:cTn id="24" dur="600" fill="hold"/>
                                            <p:tgtEl>
                                              <p:spTgt spid="37"/>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110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600" fill="hold"/>
                                            <p:tgtEl>
                                              <p:spTgt spid="7"/>
                                            </p:tgtEl>
                                            <p:attrNameLst>
                                              <p:attrName>ppt_x</p:attrName>
                                            </p:attrNameLst>
                                          </p:cBhvr>
                                          <p:tavLst>
                                            <p:tav tm="0">
                                              <p:val>
                                                <p:strVal val="0-#ppt_w/2"/>
                                              </p:val>
                                            </p:tav>
                                            <p:tav tm="100000">
                                              <p:val>
                                                <p:strVal val="#ppt_x"/>
                                              </p:val>
                                            </p:tav>
                                          </p:tavLst>
                                        </p:anim>
                                        <p:anim calcmode="lin" valueType="num">
                                          <p:cBhvr additive="base">
                                            <p:cTn id="28" dur="600" fill="hold"/>
                                            <p:tgtEl>
                                              <p:spTgt spid="7"/>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120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600" fill="hold"/>
                                            <p:tgtEl>
                                              <p:spTgt spid="6"/>
                                            </p:tgtEl>
                                            <p:attrNameLst>
                                              <p:attrName>ppt_x</p:attrName>
                                            </p:attrNameLst>
                                          </p:cBhvr>
                                          <p:tavLst>
                                            <p:tav tm="0">
                                              <p:val>
                                                <p:strVal val="0-#ppt_w/2"/>
                                              </p:val>
                                            </p:tav>
                                            <p:tav tm="100000">
                                              <p:val>
                                                <p:strVal val="#ppt_x"/>
                                              </p:val>
                                            </p:tav>
                                          </p:tavLst>
                                        </p:anim>
                                        <p:anim calcmode="lin" valueType="num">
                                          <p:cBhvr additive="base">
                                            <p:cTn id="32" dur="600" fill="hold"/>
                                            <p:tgtEl>
                                              <p:spTgt spid="6"/>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120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600" fill="hold"/>
                                            <p:tgtEl>
                                              <p:spTgt spid="41"/>
                                            </p:tgtEl>
                                            <p:attrNameLst>
                                              <p:attrName>ppt_x</p:attrName>
                                            </p:attrNameLst>
                                          </p:cBhvr>
                                          <p:tavLst>
                                            <p:tav tm="0">
                                              <p:val>
                                                <p:strVal val="0-#ppt_w/2"/>
                                              </p:val>
                                            </p:tav>
                                            <p:tav tm="100000">
                                              <p:val>
                                                <p:strVal val="#ppt_x"/>
                                              </p:val>
                                            </p:tav>
                                          </p:tavLst>
                                        </p:anim>
                                        <p:anim calcmode="lin" valueType="num">
                                          <p:cBhvr additive="base">
                                            <p:cTn id="36" dur="600" fill="hold"/>
                                            <p:tgtEl>
                                              <p:spTgt spid="41"/>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100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600" fill="hold"/>
                                            <p:tgtEl>
                                              <p:spTgt spid="3"/>
                                            </p:tgtEl>
                                            <p:attrNameLst>
                                              <p:attrName>ppt_x</p:attrName>
                                            </p:attrNameLst>
                                          </p:cBhvr>
                                          <p:tavLst>
                                            <p:tav tm="0">
                                              <p:val>
                                                <p:strVal val="1+#ppt_w/2"/>
                                              </p:val>
                                            </p:tav>
                                            <p:tav tm="100000">
                                              <p:val>
                                                <p:strVal val="#ppt_x"/>
                                              </p:val>
                                            </p:tav>
                                          </p:tavLst>
                                        </p:anim>
                                        <p:anim calcmode="lin" valueType="num">
                                          <p:cBhvr additive="base">
                                            <p:cTn id="40" dur="600" fill="hold"/>
                                            <p:tgtEl>
                                              <p:spTgt spid="3"/>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100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600" fill="hold"/>
                                            <p:tgtEl>
                                              <p:spTgt spid="39"/>
                                            </p:tgtEl>
                                            <p:attrNameLst>
                                              <p:attrName>ppt_x</p:attrName>
                                            </p:attrNameLst>
                                          </p:cBhvr>
                                          <p:tavLst>
                                            <p:tav tm="0">
                                              <p:val>
                                                <p:strVal val="1+#ppt_w/2"/>
                                              </p:val>
                                            </p:tav>
                                            <p:tav tm="100000">
                                              <p:val>
                                                <p:strVal val="#ppt_x"/>
                                              </p:val>
                                            </p:tav>
                                          </p:tavLst>
                                        </p:anim>
                                        <p:anim calcmode="lin" valueType="num">
                                          <p:cBhvr additive="base">
                                            <p:cTn id="44" dur="600" fill="hold"/>
                                            <p:tgtEl>
                                              <p:spTgt spid="39"/>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1100"/>
                                      </p:stCondLst>
                                      <p:childTnLst>
                                        <p:set>
                                          <p:cBhvr>
                                            <p:cTn id="46" dur="1" fill="hold">
                                              <p:stCondLst>
                                                <p:cond delay="0"/>
                                              </p:stCondLst>
                                            </p:cTn>
                                            <p:tgtEl>
                                              <p:spTgt spid="4"/>
                                            </p:tgtEl>
                                            <p:attrNameLst>
                                              <p:attrName>style.visibility</p:attrName>
                                            </p:attrNameLst>
                                          </p:cBhvr>
                                          <p:to>
                                            <p:strVal val="visible"/>
                                          </p:to>
                                        </p:set>
                                        <p:anim calcmode="lin" valueType="num">
                                          <p:cBhvr additive="base">
                                            <p:cTn id="47" dur="600" fill="hold"/>
                                            <p:tgtEl>
                                              <p:spTgt spid="4"/>
                                            </p:tgtEl>
                                            <p:attrNameLst>
                                              <p:attrName>ppt_x</p:attrName>
                                            </p:attrNameLst>
                                          </p:cBhvr>
                                          <p:tavLst>
                                            <p:tav tm="0">
                                              <p:val>
                                                <p:strVal val="1+#ppt_w/2"/>
                                              </p:val>
                                            </p:tav>
                                            <p:tav tm="100000">
                                              <p:val>
                                                <p:strVal val="#ppt_x"/>
                                              </p:val>
                                            </p:tav>
                                          </p:tavLst>
                                        </p:anim>
                                        <p:anim calcmode="lin" valueType="num">
                                          <p:cBhvr additive="base">
                                            <p:cTn id="48" dur="600" fill="hold"/>
                                            <p:tgtEl>
                                              <p:spTgt spid="4"/>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1100"/>
                                      </p:stCondLst>
                                      <p:childTnLst>
                                        <p:set>
                                          <p:cBhvr>
                                            <p:cTn id="50" dur="1" fill="hold">
                                              <p:stCondLst>
                                                <p:cond delay="0"/>
                                              </p:stCondLst>
                                            </p:cTn>
                                            <p:tgtEl>
                                              <p:spTgt spid="38"/>
                                            </p:tgtEl>
                                            <p:attrNameLst>
                                              <p:attrName>style.visibility</p:attrName>
                                            </p:attrNameLst>
                                          </p:cBhvr>
                                          <p:to>
                                            <p:strVal val="visible"/>
                                          </p:to>
                                        </p:set>
                                        <p:anim calcmode="lin" valueType="num">
                                          <p:cBhvr additive="base">
                                            <p:cTn id="51" dur="600" fill="hold"/>
                                            <p:tgtEl>
                                              <p:spTgt spid="38"/>
                                            </p:tgtEl>
                                            <p:attrNameLst>
                                              <p:attrName>ppt_x</p:attrName>
                                            </p:attrNameLst>
                                          </p:cBhvr>
                                          <p:tavLst>
                                            <p:tav tm="0">
                                              <p:val>
                                                <p:strVal val="1+#ppt_w/2"/>
                                              </p:val>
                                            </p:tav>
                                            <p:tav tm="100000">
                                              <p:val>
                                                <p:strVal val="#ppt_x"/>
                                              </p:val>
                                            </p:tav>
                                          </p:tavLst>
                                        </p:anim>
                                        <p:anim calcmode="lin" valueType="num">
                                          <p:cBhvr additive="base">
                                            <p:cTn id="52" dur="600" fill="hold"/>
                                            <p:tgtEl>
                                              <p:spTgt spid="38"/>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120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600" fill="hold"/>
                                            <p:tgtEl>
                                              <p:spTgt spid="5"/>
                                            </p:tgtEl>
                                            <p:attrNameLst>
                                              <p:attrName>ppt_x</p:attrName>
                                            </p:attrNameLst>
                                          </p:cBhvr>
                                          <p:tavLst>
                                            <p:tav tm="0">
                                              <p:val>
                                                <p:strVal val="1+#ppt_w/2"/>
                                              </p:val>
                                            </p:tav>
                                            <p:tav tm="100000">
                                              <p:val>
                                                <p:strVal val="#ppt_x"/>
                                              </p:val>
                                            </p:tav>
                                          </p:tavLst>
                                        </p:anim>
                                        <p:anim calcmode="lin" valueType="num">
                                          <p:cBhvr additive="base">
                                            <p:cTn id="56" dur="600" fill="hold"/>
                                            <p:tgtEl>
                                              <p:spTgt spid="5"/>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1200"/>
                                      </p:stCondLst>
                                      <p:childTnLst>
                                        <p:set>
                                          <p:cBhvr>
                                            <p:cTn id="58" dur="1" fill="hold">
                                              <p:stCondLst>
                                                <p:cond delay="0"/>
                                              </p:stCondLst>
                                            </p:cTn>
                                            <p:tgtEl>
                                              <p:spTgt spid="40"/>
                                            </p:tgtEl>
                                            <p:attrNameLst>
                                              <p:attrName>style.visibility</p:attrName>
                                            </p:attrNameLst>
                                          </p:cBhvr>
                                          <p:to>
                                            <p:strVal val="visible"/>
                                          </p:to>
                                        </p:set>
                                        <p:anim calcmode="lin" valueType="num">
                                          <p:cBhvr additive="base">
                                            <p:cTn id="59" dur="600" fill="hold"/>
                                            <p:tgtEl>
                                              <p:spTgt spid="40"/>
                                            </p:tgtEl>
                                            <p:attrNameLst>
                                              <p:attrName>ppt_x</p:attrName>
                                            </p:attrNameLst>
                                          </p:cBhvr>
                                          <p:tavLst>
                                            <p:tav tm="0">
                                              <p:val>
                                                <p:strVal val="1+#ppt_w/2"/>
                                              </p:val>
                                            </p:tav>
                                            <p:tav tm="100000">
                                              <p:val>
                                                <p:strVal val="#ppt_x"/>
                                              </p:val>
                                            </p:tav>
                                          </p:tavLst>
                                        </p:anim>
                                        <p:anim calcmode="lin" valueType="num">
                                          <p:cBhvr additive="base">
                                            <p:cTn id="60" dur="600" fill="hold"/>
                                            <p:tgtEl>
                                              <p:spTgt spid="40"/>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1100"/>
                                      </p:stCondLst>
                                      <p:childTnLst>
                                        <p:set>
                                          <p:cBhvr>
                                            <p:cTn id="62" dur="1" fill="hold">
                                              <p:stCondLst>
                                                <p:cond delay="0"/>
                                              </p:stCondLst>
                                            </p:cTn>
                                            <p:tgtEl>
                                              <p:spTgt spid="45"/>
                                            </p:tgtEl>
                                            <p:attrNameLst>
                                              <p:attrName>style.visibility</p:attrName>
                                            </p:attrNameLst>
                                          </p:cBhvr>
                                          <p:to>
                                            <p:strVal val="visible"/>
                                          </p:to>
                                        </p:set>
                                        <p:anim calcmode="lin" valueType="num">
                                          <p:cBhvr additive="base">
                                            <p:cTn id="63" dur="600" fill="hold"/>
                                            <p:tgtEl>
                                              <p:spTgt spid="45"/>
                                            </p:tgtEl>
                                            <p:attrNameLst>
                                              <p:attrName>ppt_x</p:attrName>
                                            </p:attrNameLst>
                                          </p:cBhvr>
                                          <p:tavLst>
                                            <p:tav tm="0">
                                              <p:val>
                                                <p:strVal val="0-#ppt_w/2"/>
                                              </p:val>
                                            </p:tav>
                                            <p:tav tm="100000">
                                              <p:val>
                                                <p:strVal val="#ppt_x"/>
                                              </p:val>
                                            </p:tav>
                                          </p:tavLst>
                                        </p:anim>
                                        <p:anim calcmode="lin" valueType="num">
                                          <p:cBhvr additive="base">
                                            <p:cTn id="64" dur="600" fill="hold"/>
                                            <p:tgtEl>
                                              <p:spTgt spid="45"/>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1200"/>
                                      </p:stCondLst>
                                      <p:childTnLst>
                                        <p:set>
                                          <p:cBhvr>
                                            <p:cTn id="66" dur="1" fill="hold">
                                              <p:stCondLst>
                                                <p:cond delay="0"/>
                                              </p:stCondLst>
                                            </p:cTn>
                                            <p:tgtEl>
                                              <p:spTgt spid="46"/>
                                            </p:tgtEl>
                                            <p:attrNameLst>
                                              <p:attrName>style.visibility</p:attrName>
                                            </p:attrNameLst>
                                          </p:cBhvr>
                                          <p:to>
                                            <p:strVal val="visible"/>
                                          </p:to>
                                        </p:set>
                                        <p:anim calcmode="lin" valueType="num">
                                          <p:cBhvr additive="base">
                                            <p:cTn id="67" dur="600" fill="hold"/>
                                            <p:tgtEl>
                                              <p:spTgt spid="46"/>
                                            </p:tgtEl>
                                            <p:attrNameLst>
                                              <p:attrName>ppt_x</p:attrName>
                                            </p:attrNameLst>
                                          </p:cBhvr>
                                          <p:tavLst>
                                            <p:tav tm="0">
                                              <p:val>
                                                <p:strVal val="0-#ppt_w/2"/>
                                              </p:val>
                                            </p:tav>
                                            <p:tav tm="100000">
                                              <p:val>
                                                <p:strVal val="#ppt_x"/>
                                              </p:val>
                                            </p:tav>
                                          </p:tavLst>
                                        </p:anim>
                                        <p:anim calcmode="lin" valueType="num">
                                          <p:cBhvr additive="base">
                                            <p:cTn id="68" dur="600" fill="hold"/>
                                            <p:tgtEl>
                                              <p:spTgt spid="46"/>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1300"/>
                                      </p:stCondLst>
                                      <p:childTnLst>
                                        <p:set>
                                          <p:cBhvr>
                                            <p:cTn id="70" dur="1" fill="hold">
                                              <p:stCondLst>
                                                <p:cond delay="0"/>
                                              </p:stCondLst>
                                            </p:cTn>
                                            <p:tgtEl>
                                              <p:spTgt spid="47"/>
                                            </p:tgtEl>
                                            <p:attrNameLst>
                                              <p:attrName>style.visibility</p:attrName>
                                            </p:attrNameLst>
                                          </p:cBhvr>
                                          <p:to>
                                            <p:strVal val="visible"/>
                                          </p:to>
                                        </p:set>
                                        <p:anim calcmode="lin" valueType="num">
                                          <p:cBhvr additive="base">
                                            <p:cTn id="71" dur="600" fill="hold"/>
                                            <p:tgtEl>
                                              <p:spTgt spid="47"/>
                                            </p:tgtEl>
                                            <p:attrNameLst>
                                              <p:attrName>ppt_x</p:attrName>
                                            </p:attrNameLst>
                                          </p:cBhvr>
                                          <p:tavLst>
                                            <p:tav tm="0">
                                              <p:val>
                                                <p:strVal val="0-#ppt_w/2"/>
                                              </p:val>
                                            </p:tav>
                                            <p:tav tm="100000">
                                              <p:val>
                                                <p:strVal val="#ppt_x"/>
                                              </p:val>
                                            </p:tav>
                                          </p:tavLst>
                                        </p:anim>
                                        <p:anim calcmode="lin" valueType="num">
                                          <p:cBhvr additive="base">
                                            <p:cTn id="72" dur="600" fill="hold"/>
                                            <p:tgtEl>
                                              <p:spTgt spid="47"/>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1100"/>
                                      </p:stCondLst>
                                      <p:childTnLst>
                                        <p:set>
                                          <p:cBhvr>
                                            <p:cTn id="74" dur="1" fill="hold">
                                              <p:stCondLst>
                                                <p:cond delay="0"/>
                                              </p:stCondLst>
                                            </p:cTn>
                                            <p:tgtEl>
                                              <p:spTgt spid="42"/>
                                            </p:tgtEl>
                                            <p:attrNameLst>
                                              <p:attrName>style.visibility</p:attrName>
                                            </p:attrNameLst>
                                          </p:cBhvr>
                                          <p:to>
                                            <p:strVal val="visible"/>
                                          </p:to>
                                        </p:set>
                                        <p:anim calcmode="lin" valueType="num">
                                          <p:cBhvr additive="base">
                                            <p:cTn id="75" dur="600" fill="hold"/>
                                            <p:tgtEl>
                                              <p:spTgt spid="42"/>
                                            </p:tgtEl>
                                            <p:attrNameLst>
                                              <p:attrName>ppt_x</p:attrName>
                                            </p:attrNameLst>
                                          </p:cBhvr>
                                          <p:tavLst>
                                            <p:tav tm="0">
                                              <p:val>
                                                <p:strVal val="1+#ppt_w/2"/>
                                              </p:val>
                                            </p:tav>
                                            <p:tav tm="100000">
                                              <p:val>
                                                <p:strVal val="#ppt_x"/>
                                              </p:val>
                                            </p:tav>
                                          </p:tavLst>
                                        </p:anim>
                                        <p:anim calcmode="lin" valueType="num">
                                          <p:cBhvr additive="base">
                                            <p:cTn id="76" dur="600" fill="hold"/>
                                            <p:tgtEl>
                                              <p:spTgt spid="42"/>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stCondLst>
                                        <p:cond delay="1200"/>
                                      </p:stCondLst>
                                      <p:childTnLst>
                                        <p:set>
                                          <p:cBhvr>
                                            <p:cTn id="78" dur="1" fill="hold">
                                              <p:stCondLst>
                                                <p:cond delay="0"/>
                                              </p:stCondLst>
                                            </p:cTn>
                                            <p:tgtEl>
                                              <p:spTgt spid="43"/>
                                            </p:tgtEl>
                                            <p:attrNameLst>
                                              <p:attrName>style.visibility</p:attrName>
                                            </p:attrNameLst>
                                          </p:cBhvr>
                                          <p:to>
                                            <p:strVal val="visible"/>
                                          </p:to>
                                        </p:set>
                                        <p:anim calcmode="lin" valueType="num">
                                          <p:cBhvr additive="base">
                                            <p:cTn id="79" dur="600" fill="hold"/>
                                            <p:tgtEl>
                                              <p:spTgt spid="43"/>
                                            </p:tgtEl>
                                            <p:attrNameLst>
                                              <p:attrName>ppt_x</p:attrName>
                                            </p:attrNameLst>
                                          </p:cBhvr>
                                          <p:tavLst>
                                            <p:tav tm="0">
                                              <p:val>
                                                <p:strVal val="1+#ppt_w/2"/>
                                              </p:val>
                                            </p:tav>
                                            <p:tav tm="100000">
                                              <p:val>
                                                <p:strVal val="#ppt_x"/>
                                              </p:val>
                                            </p:tav>
                                          </p:tavLst>
                                        </p:anim>
                                        <p:anim calcmode="lin" valueType="num">
                                          <p:cBhvr additive="base">
                                            <p:cTn id="80" dur="600" fill="hold"/>
                                            <p:tgtEl>
                                              <p:spTgt spid="43"/>
                                            </p:tgtEl>
                                            <p:attrNameLst>
                                              <p:attrName>ppt_y</p:attrName>
                                            </p:attrNameLst>
                                          </p:cBhvr>
                                          <p:tavLst>
                                            <p:tav tm="0">
                                              <p:val>
                                                <p:strVal val="#ppt_y"/>
                                              </p:val>
                                            </p:tav>
                                            <p:tav tm="100000">
                                              <p:val>
                                                <p:strVal val="#ppt_y"/>
                                              </p:val>
                                            </p:tav>
                                          </p:tavLst>
                                        </p:anim>
                                      </p:childTnLst>
                                    </p:cTn>
                                  </p:par>
                                  <p:par>
                                    <p:cTn id="81" presetID="2" presetClass="entr" presetSubtype="2" fill="hold" grpId="0" nodeType="withEffect">
                                      <p:stCondLst>
                                        <p:cond delay="1300"/>
                                      </p:stCondLst>
                                      <p:childTnLst>
                                        <p:set>
                                          <p:cBhvr>
                                            <p:cTn id="82" dur="1" fill="hold">
                                              <p:stCondLst>
                                                <p:cond delay="0"/>
                                              </p:stCondLst>
                                            </p:cTn>
                                            <p:tgtEl>
                                              <p:spTgt spid="44"/>
                                            </p:tgtEl>
                                            <p:attrNameLst>
                                              <p:attrName>style.visibility</p:attrName>
                                            </p:attrNameLst>
                                          </p:cBhvr>
                                          <p:to>
                                            <p:strVal val="visible"/>
                                          </p:to>
                                        </p:set>
                                        <p:anim calcmode="lin" valueType="num">
                                          <p:cBhvr additive="base">
                                            <p:cTn id="83" dur="600" fill="hold"/>
                                            <p:tgtEl>
                                              <p:spTgt spid="44"/>
                                            </p:tgtEl>
                                            <p:attrNameLst>
                                              <p:attrName>ppt_x</p:attrName>
                                            </p:attrNameLst>
                                          </p:cBhvr>
                                          <p:tavLst>
                                            <p:tav tm="0">
                                              <p:val>
                                                <p:strVal val="1+#ppt_w/2"/>
                                              </p:val>
                                            </p:tav>
                                            <p:tav tm="100000">
                                              <p:val>
                                                <p:strVal val="#ppt_x"/>
                                              </p:val>
                                            </p:tav>
                                          </p:tavLst>
                                        </p:anim>
                                        <p:anim calcmode="lin" valueType="num">
                                          <p:cBhvr additive="base">
                                            <p:cTn id="84" dur="6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1" grpId="0" animBg="1"/>
          <p:bldP spid="42" grpId="0"/>
          <p:bldP spid="43" grpId="0"/>
          <p:bldP spid="44" grpId="0"/>
          <p:bldP spid="45" grpId="0"/>
          <p:bldP spid="46" grpId="0"/>
          <p:bldP spid="47" grpId="0"/>
          <p:bldP spid="30" grpId="0" bldLvl="0" animBg="1"/>
          <p:bldP spid="31" grpId="0" bldLvl="0"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H="1">
            <a:off x="3851920" y="698748"/>
            <a:ext cx="1726262" cy="1726263"/>
          </a:xfrm>
          <a:prstGeom prst="line">
            <a:avLst/>
          </a:prstGeom>
          <a:ln w="25400">
            <a:solidFill>
              <a:srgbClr val="F7BA3B"/>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324544" y="1490836"/>
            <a:ext cx="965026" cy="965026"/>
          </a:xfrm>
          <a:prstGeom prst="line">
            <a:avLst/>
          </a:prstGeom>
          <a:ln w="25400">
            <a:solidFill>
              <a:srgbClr val="2FB6A8"/>
            </a:solidFill>
            <a:headEnd type="triangle"/>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7668344" y="-237356"/>
            <a:ext cx="1080120" cy="1080120"/>
          </a:xfrm>
          <a:prstGeom prst="line">
            <a:avLst/>
          </a:prstGeom>
          <a:ln w="25400">
            <a:solidFill>
              <a:srgbClr val="ADD07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539552" y="4299148"/>
            <a:ext cx="1462261" cy="1462261"/>
          </a:xfrm>
          <a:prstGeom prst="line">
            <a:avLst/>
          </a:prstGeom>
          <a:ln w="25400">
            <a:solidFill>
              <a:srgbClr val="F7BA3B"/>
            </a:solidFill>
            <a:headEnd type="triangle"/>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7596336" y="1130796"/>
            <a:ext cx="1979712" cy="1979712"/>
          </a:xfrm>
          <a:prstGeom prst="line">
            <a:avLst/>
          </a:prstGeom>
          <a:ln w="25400">
            <a:solidFill>
              <a:srgbClr val="DA634F"/>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6948264" y="3795092"/>
            <a:ext cx="1656184" cy="1656184"/>
          </a:xfrm>
          <a:prstGeom prst="line">
            <a:avLst/>
          </a:prstGeom>
          <a:ln w="25400">
            <a:solidFill>
              <a:srgbClr val="2FB6A8"/>
            </a:solidFill>
            <a:headEnd type="triangle"/>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5292080" y="4659188"/>
            <a:ext cx="767730" cy="767730"/>
          </a:xfrm>
          <a:prstGeom prst="line">
            <a:avLst/>
          </a:prstGeom>
          <a:ln w="25400">
            <a:solidFill>
              <a:srgbClr val="DA634F"/>
            </a:solidFill>
            <a:head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1187624" y="-597396"/>
            <a:ext cx="1541092" cy="1541090"/>
          </a:xfrm>
          <a:prstGeom prst="line">
            <a:avLst/>
          </a:prstGeom>
          <a:ln w="25400">
            <a:solidFill>
              <a:srgbClr val="2FB6A8"/>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899592" y="1994892"/>
            <a:ext cx="1079451" cy="1079451"/>
          </a:xfrm>
          <a:prstGeom prst="line">
            <a:avLst/>
          </a:prstGeom>
          <a:ln w="25400">
            <a:solidFill>
              <a:srgbClr val="ADD072"/>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3948618" y="1126388"/>
            <a:ext cx="1246764" cy="1246764"/>
            <a:chOff x="3948618" y="1126388"/>
            <a:chExt cx="1246764" cy="1246764"/>
          </a:xfrm>
        </p:grpSpPr>
        <p:sp>
          <p:nvSpPr>
            <p:cNvPr id="4" name="椭圆 3"/>
            <p:cNvSpPr/>
            <p:nvPr/>
          </p:nvSpPr>
          <p:spPr>
            <a:xfrm>
              <a:off x="3948618" y="1126388"/>
              <a:ext cx="1246764" cy="1246764"/>
            </a:xfrm>
            <a:prstGeom prst="ellipse">
              <a:avLst/>
            </a:pr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sp>
          <p:nvSpPr>
            <p:cNvPr id="3" name="椭圆 2"/>
            <p:cNvSpPr/>
            <p:nvPr/>
          </p:nvSpPr>
          <p:spPr>
            <a:xfrm>
              <a:off x="4097042" y="1274812"/>
              <a:ext cx="949916" cy="949916"/>
            </a:xfrm>
            <a:prstGeom prst="ellipse">
              <a:avLst/>
            </a:prstGeom>
            <a:solidFill>
              <a:srgbClr val="ADD072"/>
            </a:solidFill>
            <a:ln>
              <a:noFill/>
            </a:ln>
            <a:effectLst>
              <a:outerShdw blurRad="152400" dist="50800" dir="2700000" algn="tl" rotWithShape="0">
                <a:prstClr val="black">
                  <a:alpha val="30000"/>
                </a:prstClr>
              </a:outerShdw>
              <a:softEdge rad="0"/>
            </a:effectLst>
            <a:scene3d>
              <a:camera prst="orthographicFront"/>
              <a:lightRig rig="threePt" dir="t">
                <a:rot lat="0" lon="0" rev="0"/>
              </a:lightRig>
            </a:scene3d>
            <a:sp3d prstMaterial="softEdge">
              <a:bevelT w="146050" h="31750"/>
              <a:bevelB w="0" h="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grpSp>
      <p:sp>
        <p:nvSpPr>
          <p:cNvPr id="5" name="TextBox 4"/>
          <p:cNvSpPr txBox="1"/>
          <p:nvPr/>
        </p:nvSpPr>
        <p:spPr>
          <a:xfrm>
            <a:off x="4336613" y="1254533"/>
            <a:ext cx="470774" cy="1015663"/>
          </a:xfrm>
          <a:prstGeom prst="rect">
            <a:avLst/>
          </a:prstGeom>
          <a:noFill/>
        </p:spPr>
        <p:txBody>
          <a:bodyPr wrap="square" rtlCol="0">
            <a:spAutoFit/>
          </a:bodyPr>
          <a:lstStyle/>
          <a:p>
            <a:pPr algn="ctr"/>
            <a:r>
              <a:rPr lang="en-US" altLang="zh-CN" sz="6000" dirty="0">
                <a:solidFill>
                  <a:schemeClr val="bg1"/>
                </a:solidFill>
                <a:latin typeface="Impact" panose="020B0806030902050204" pitchFamily="34" charset="0"/>
              </a:rPr>
              <a:t>2</a:t>
            </a:r>
            <a:endParaRPr lang="zh-CN" altLang="en-US" sz="6000" dirty="0">
              <a:solidFill>
                <a:schemeClr val="bg1"/>
              </a:solidFill>
              <a:latin typeface="Impact" panose="020B0806030902050204" pitchFamily="34" charset="0"/>
            </a:endParaRPr>
          </a:p>
        </p:txBody>
      </p:sp>
      <p:sp>
        <p:nvSpPr>
          <p:cNvPr id="6" name="矩形 5"/>
          <p:cNvSpPr/>
          <p:nvPr/>
        </p:nvSpPr>
        <p:spPr>
          <a:xfrm>
            <a:off x="3432810" y="2797810"/>
            <a:ext cx="2529840" cy="583565"/>
          </a:xfrm>
          <a:prstGeom prst="rect">
            <a:avLst/>
          </a:prstGeom>
        </p:spPr>
        <p:txBody>
          <a:bodyPr wrap="square" lIns="0">
            <a:spAutoFit/>
          </a:bodyPr>
          <a:lstStyle/>
          <a:p>
            <a:pPr lvl="0" algn="ctr" fontAlgn="base">
              <a:spcBef>
                <a:spcPct val="0"/>
              </a:spcBef>
              <a:spcAft>
                <a:spcPct val="0"/>
              </a:spcAft>
            </a:pPr>
            <a:r>
              <a:rPr lang="zh-CN" altLang="en-US" dirty="0">
                <a:solidFill>
                  <a:prstClr val="white"/>
                </a:solidFill>
                <a:latin typeface="微软雅黑" panose="020B0503020204020204" pitchFamily="34" charset="-122"/>
                <a:ea typeface="微软雅黑" panose="020B0503020204020204" pitchFamily="34" charset="-122"/>
              </a:rPr>
              <a:t>启发式搜索算法</a:t>
            </a:r>
            <a:endParaRPr lang="en-US" altLang="zh-CN" dirty="0">
              <a:solidFill>
                <a:prstClr val="white"/>
              </a:solidFill>
              <a:latin typeface="微软雅黑" panose="020B0503020204020204" pitchFamily="34" charset="-122"/>
              <a:ea typeface="微软雅黑" panose="020B0503020204020204" pitchFamily="34" charset="-122"/>
            </a:endParaRPr>
          </a:p>
          <a:p>
            <a:pPr lvl="0" algn="ctr" fontAlgn="base">
              <a:spcBef>
                <a:spcPct val="0"/>
              </a:spcBef>
              <a:spcAft>
                <a:spcPct val="0"/>
              </a:spcAft>
            </a:pPr>
            <a:r>
              <a:rPr lang="en-US" altLang="zh-CN" sz="1400" b="1" dirty="0">
                <a:solidFill>
                  <a:srgbClr val="F0EFEF"/>
                </a:solidFill>
                <a:latin typeface="微软雅黑" panose="020B0503020204020204" pitchFamily="34" charset="-122"/>
                <a:ea typeface="微软雅黑" panose="020B0503020204020204" pitchFamily="34" charset="-122"/>
                <a:sym typeface="+mn-ea"/>
              </a:rPr>
              <a:t>heuristic search algorithm</a:t>
            </a:r>
            <a:endParaRPr lang="zh-CN" altLang="en-US" sz="1400" dirty="0">
              <a:solidFill>
                <a:prstClr val="white"/>
              </a:solidFill>
              <a:latin typeface="Impact" panose="020B0806030902050204" pitchFamily="34" charset="0"/>
              <a:ea typeface="宋体" panose="02010600030101010101" pitchFamily="2" charset="-122"/>
              <a:cs typeface="Arial" panose="020B0604020202020204" pitchFamily="34" charset="0"/>
            </a:endParaRPr>
          </a:p>
        </p:txBody>
      </p:sp>
      <p:sp>
        <p:nvSpPr>
          <p:cNvPr id="10" name="矩形 9"/>
          <p:cNvSpPr/>
          <p:nvPr/>
        </p:nvSpPr>
        <p:spPr>
          <a:xfrm>
            <a:off x="2699792" y="3435052"/>
            <a:ext cx="3744416" cy="398780"/>
          </a:xfrm>
          <a:prstGeom prst="rect">
            <a:avLst/>
          </a:prstGeom>
        </p:spPr>
        <p:txBody>
          <a:bodyPr wrap="square">
            <a:spAutoFit/>
          </a:bodyPr>
          <a:lstStyle/>
          <a:p>
            <a:pPr lvl="0" algn="ctr" fontAlgn="base">
              <a:spcBef>
                <a:spcPct val="0"/>
              </a:spcBef>
              <a:spcAft>
                <a:spcPct val="0"/>
              </a:spcAft>
            </a:pPr>
            <a:r>
              <a:rPr lang="en-US" altLang="en-US" sz="1000" b="1" dirty="0">
                <a:solidFill>
                  <a:srgbClr val="FFFFFF"/>
                </a:solidFill>
                <a:latin typeface="Arial" panose="020B0604020202020204" pitchFamily="34" charset="0"/>
                <a:ea typeface="宋体" panose="02010600030101010101" pitchFamily="2" charset="-122"/>
              </a:rPr>
              <a:t>启发式搜索算法使用启发式的方法在编译优化选项组合空间中搜索最优的编译优化序列</a:t>
            </a:r>
            <a:endParaRPr lang="en-US" altLang="en-US" sz="1000" b="1" dirty="0">
              <a:solidFill>
                <a:srgbClr val="FFFFFF"/>
              </a:solidFill>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81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81000">
                                          <p:cBhvr additive="base">
                                            <p:cTn id="7" dur="1000" fill="hold"/>
                                            <p:tgtEl>
                                              <p:spTgt spid="8"/>
                                            </p:tgtEl>
                                            <p:attrNameLst>
                                              <p:attrName>ppt_x</p:attrName>
                                            </p:attrNameLst>
                                          </p:cBhvr>
                                          <p:tavLst>
                                            <p:tav tm="0">
                                              <p:val>
                                                <p:strVal val="#ppt_x"/>
                                              </p:val>
                                            </p:tav>
                                            <p:tav tm="100000">
                                              <p:val>
                                                <p:strVal val="#ppt_x"/>
                                              </p:val>
                                            </p:tav>
                                          </p:tavLst>
                                        </p:anim>
                                        <p:anim calcmode="lin" valueType="num" p14:bounceEnd="81000">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45" presetClass="entr" presetSubtype="0" fill="hold" grpId="0" nodeType="withEffect">
                                      <p:stCondLst>
                                        <p:cond delay="20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ppt_w</p:attrName>
                                            </p:attrNameLst>
                                          </p:cBhvr>
                                          <p:tavLst>
                                            <p:tav tm="0" fmla="#ppt_w*sin(2.5*pi*$)">
                                              <p:val>
                                                <p:fltVal val="0"/>
                                              </p:val>
                                            </p:tav>
                                            <p:tav tm="100000">
                                              <p:val>
                                                <p:fltVal val="1"/>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childTnLst>
                                    </p:cTn>
                                  </p:par>
                                  <p:par>
                                    <p:cTn id="14" presetID="55" presetClass="entr" presetSubtype="0" fill="hold" grpId="0" nodeType="withEffect">
                                      <p:stCondLst>
                                        <p:cond delay="1600"/>
                                      </p:stCondLst>
                                      <p:iterate type="lt">
                                        <p:tmPct val="10000"/>
                                      </p:iterate>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strVal val="#ppt_w*0.70"/>
                                              </p:val>
                                            </p:tav>
                                            <p:tav tm="100000">
                                              <p:val>
                                                <p:strVal val="#ppt_w"/>
                                              </p:val>
                                            </p:tav>
                                          </p:tavLst>
                                        </p:anim>
                                        <p:anim calcmode="lin" valueType="num">
                                          <p:cBhvr>
                                            <p:cTn id="17" dur="500" fill="hold"/>
                                            <p:tgtEl>
                                              <p:spTgt spid="6"/>
                                            </p:tgtEl>
                                            <p:attrNameLst>
                                              <p:attrName>ppt_h</p:attrName>
                                            </p:attrNameLst>
                                          </p:cBhvr>
                                          <p:tavLst>
                                            <p:tav tm="0">
                                              <p:val>
                                                <p:strVal val="#ppt_h"/>
                                              </p:val>
                                            </p:tav>
                                            <p:tav tm="100000">
                                              <p:val>
                                                <p:strVal val="#ppt_h"/>
                                              </p:val>
                                            </p:tav>
                                          </p:tavLst>
                                        </p:anim>
                                        <p:animEffect transition="in" filter="fade">
                                          <p:cBhvr>
                                            <p:cTn id="18" dur="500"/>
                                            <p:tgtEl>
                                              <p:spTgt spid="6"/>
                                            </p:tgtEl>
                                          </p:cBhvr>
                                        </p:animEffect>
                                      </p:childTnLst>
                                    </p:cTn>
                                  </p:par>
                                  <p:par>
                                    <p:cTn id="19" presetID="2" presetClass="entr" presetSubtype="4" fill="hold" grpId="0" nodeType="withEffect" p14:presetBounceEnd="66000">
                                      <p:stCondLst>
                                        <p:cond delay="1600"/>
                                      </p:stCondLst>
                                      <p:childTnLst>
                                        <p:set>
                                          <p:cBhvr>
                                            <p:cTn id="20" dur="1" fill="hold">
                                              <p:stCondLst>
                                                <p:cond delay="0"/>
                                              </p:stCondLst>
                                            </p:cTn>
                                            <p:tgtEl>
                                              <p:spTgt spid="10"/>
                                            </p:tgtEl>
                                            <p:attrNameLst>
                                              <p:attrName>style.visibility</p:attrName>
                                            </p:attrNameLst>
                                          </p:cBhvr>
                                          <p:to>
                                            <p:strVal val="visible"/>
                                          </p:to>
                                        </p:set>
                                        <p:anim calcmode="lin" valueType="num" p14:bounceEnd="66000">
                                          <p:cBhvr additive="base">
                                            <p:cTn id="21" dur="600" fill="hold"/>
                                            <p:tgtEl>
                                              <p:spTgt spid="10"/>
                                            </p:tgtEl>
                                            <p:attrNameLst>
                                              <p:attrName>ppt_x</p:attrName>
                                            </p:attrNameLst>
                                          </p:cBhvr>
                                          <p:tavLst>
                                            <p:tav tm="0">
                                              <p:val>
                                                <p:strVal val="#ppt_x"/>
                                              </p:val>
                                            </p:tav>
                                            <p:tav tm="100000">
                                              <p:val>
                                                <p:strVal val="#ppt_x"/>
                                              </p:val>
                                            </p:tav>
                                          </p:tavLst>
                                        </p:anim>
                                        <p:anim calcmode="lin" valueType="num" p14:bounceEnd="66000">
                                          <p:cBhvr additive="base">
                                            <p:cTn id="22" dur="6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1" fill="hold" nodeType="withEffect" p14:presetBounceEnd="60000">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14:bounceEnd="60000">
                                          <p:cBhvr additive="base">
                                            <p:cTn id="25" dur="750" fill="hold"/>
                                            <p:tgtEl>
                                              <p:spTgt spid="18"/>
                                            </p:tgtEl>
                                            <p:attrNameLst>
                                              <p:attrName>ppt_x</p:attrName>
                                            </p:attrNameLst>
                                          </p:cBhvr>
                                          <p:tavLst>
                                            <p:tav tm="0">
                                              <p:val>
                                                <p:strVal val="#ppt_x"/>
                                              </p:val>
                                            </p:tav>
                                            <p:tav tm="100000">
                                              <p:val>
                                                <p:strVal val="#ppt_x"/>
                                              </p:val>
                                            </p:tav>
                                          </p:tavLst>
                                        </p:anim>
                                        <p:anim calcmode="lin" valueType="num" p14:bounceEnd="60000">
                                          <p:cBhvr additive="base">
                                            <p:cTn id="26" dur="750" fill="hold"/>
                                            <p:tgtEl>
                                              <p:spTgt spid="18"/>
                                            </p:tgtEl>
                                            <p:attrNameLst>
                                              <p:attrName>ppt_y</p:attrName>
                                            </p:attrNameLst>
                                          </p:cBhvr>
                                          <p:tavLst>
                                            <p:tav tm="0">
                                              <p:val>
                                                <p:strVal val="0-#ppt_h/2"/>
                                              </p:val>
                                            </p:tav>
                                            <p:tav tm="100000">
                                              <p:val>
                                                <p:strVal val="#ppt_y"/>
                                              </p:val>
                                            </p:tav>
                                          </p:tavLst>
                                        </p:anim>
                                      </p:childTnLst>
                                    </p:cTn>
                                  </p:par>
                                  <p:par>
                                    <p:cTn id="27" presetID="2" presetClass="entr" presetSubtype="1" fill="hold" nodeType="withEffect" p14:presetBounceEnd="60000">
                                      <p:stCondLst>
                                        <p:cond delay="100"/>
                                      </p:stCondLst>
                                      <p:childTnLst>
                                        <p:set>
                                          <p:cBhvr>
                                            <p:cTn id="28" dur="1" fill="hold">
                                              <p:stCondLst>
                                                <p:cond delay="0"/>
                                              </p:stCondLst>
                                            </p:cTn>
                                            <p:tgtEl>
                                              <p:spTgt spid="11"/>
                                            </p:tgtEl>
                                            <p:attrNameLst>
                                              <p:attrName>style.visibility</p:attrName>
                                            </p:attrNameLst>
                                          </p:cBhvr>
                                          <p:to>
                                            <p:strVal val="visible"/>
                                          </p:to>
                                        </p:set>
                                        <p:anim calcmode="lin" valueType="num" p14:bounceEnd="60000">
                                          <p:cBhvr additive="base">
                                            <p:cTn id="29" dur="750" fill="hold"/>
                                            <p:tgtEl>
                                              <p:spTgt spid="11"/>
                                            </p:tgtEl>
                                            <p:attrNameLst>
                                              <p:attrName>ppt_x</p:attrName>
                                            </p:attrNameLst>
                                          </p:cBhvr>
                                          <p:tavLst>
                                            <p:tav tm="0">
                                              <p:val>
                                                <p:strVal val="#ppt_x"/>
                                              </p:val>
                                            </p:tav>
                                            <p:tav tm="100000">
                                              <p:val>
                                                <p:strVal val="#ppt_x"/>
                                              </p:val>
                                            </p:tav>
                                          </p:tavLst>
                                        </p:anim>
                                        <p:anim calcmode="lin" valueType="num" p14:bounceEnd="60000">
                                          <p:cBhvr additive="base">
                                            <p:cTn id="30" dur="750" fill="hold"/>
                                            <p:tgtEl>
                                              <p:spTgt spid="11"/>
                                            </p:tgtEl>
                                            <p:attrNameLst>
                                              <p:attrName>ppt_y</p:attrName>
                                            </p:attrNameLst>
                                          </p:cBhvr>
                                          <p:tavLst>
                                            <p:tav tm="0">
                                              <p:val>
                                                <p:strVal val="0-#ppt_h/2"/>
                                              </p:val>
                                            </p:tav>
                                            <p:tav tm="100000">
                                              <p:val>
                                                <p:strVal val="#ppt_y"/>
                                              </p:val>
                                            </p:tav>
                                          </p:tavLst>
                                        </p:anim>
                                      </p:childTnLst>
                                    </p:cTn>
                                  </p:par>
                                  <p:par>
                                    <p:cTn id="31" presetID="2" presetClass="entr" presetSubtype="1" fill="hold" nodeType="withEffect" p14:presetBounceEnd="60000">
                                      <p:stCondLst>
                                        <p:cond delay="200"/>
                                      </p:stCondLst>
                                      <p:childTnLst>
                                        <p:set>
                                          <p:cBhvr>
                                            <p:cTn id="32" dur="1" fill="hold">
                                              <p:stCondLst>
                                                <p:cond delay="0"/>
                                              </p:stCondLst>
                                            </p:cTn>
                                            <p:tgtEl>
                                              <p:spTgt spid="13"/>
                                            </p:tgtEl>
                                            <p:attrNameLst>
                                              <p:attrName>style.visibility</p:attrName>
                                            </p:attrNameLst>
                                          </p:cBhvr>
                                          <p:to>
                                            <p:strVal val="visible"/>
                                          </p:to>
                                        </p:set>
                                        <p:anim calcmode="lin" valueType="num" p14:bounceEnd="60000">
                                          <p:cBhvr additive="base">
                                            <p:cTn id="33" dur="750" fill="hold"/>
                                            <p:tgtEl>
                                              <p:spTgt spid="13"/>
                                            </p:tgtEl>
                                            <p:attrNameLst>
                                              <p:attrName>ppt_x</p:attrName>
                                            </p:attrNameLst>
                                          </p:cBhvr>
                                          <p:tavLst>
                                            <p:tav tm="0">
                                              <p:val>
                                                <p:strVal val="#ppt_x"/>
                                              </p:val>
                                            </p:tav>
                                            <p:tav tm="100000">
                                              <p:val>
                                                <p:strVal val="#ppt_x"/>
                                              </p:val>
                                            </p:tav>
                                          </p:tavLst>
                                        </p:anim>
                                        <p:anim calcmode="lin" valueType="num" p14:bounceEnd="60000">
                                          <p:cBhvr additive="base">
                                            <p:cTn id="34" dur="750" fill="hold"/>
                                            <p:tgtEl>
                                              <p:spTgt spid="13"/>
                                            </p:tgtEl>
                                            <p:attrNameLst>
                                              <p:attrName>ppt_y</p:attrName>
                                            </p:attrNameLst>
                                          </p:cBhvr>
                                          <p:tavLst>
                                            <p:tav tm="0">
                                              <p:val>
                                                <p:strVal val="0-#ppt_h/2"/>
                                              </p:val>
                                            </p:tav>
                                            <p:tav tm="100000">
                                              <p:val>
                                                <p:strVal val="#ppt_y"/>
                                              </p:val>
                                            </p:tav>
                                          </p:tavLst>
                                        </p:anim>
                                      </p:childTnLst>
                                    </p:cTn>
                                  </p:par>
                                  <p:par>
                                    <p:cTn id="35" presetID="2" presetClass="entr" presetSubtype="3" fill="hold" nodeType="withEffect" p14:presetBounceEnd="60000">
                                      <p:stCondLst>
                                        <p:cond delay="300"/>
                                      </p:stCondLst>
                                      <p:childTnLst>
                                        <p:set>
                                          <p:cBhvr>
                                            <p:cTn id="36" dur="1" fill="hold">
                                              <p:stCondLst>
                                                <p:cond delay="0"/>
                                              </p:stCondLst>
                                            </p:cTn>
                                            <p:tgtEl>
                                              <p:spTgt spid="15"/>
                                            </p:tgtEl>
                                            <p:attrNameLst>
                                              <p:attrName>style.visibility</p:attrName>
                                            </p:attrNameLst>
                                          </p:cBhvr>
                                          <p:to>
                                            <p:strVal val="visible"/>
                                          </p:to>
                                        </p:set>
                                        <p:anim calcmode="lin" valueType="num" p14:bounceEnd="60000">
                                          <p:cBhvr additive="base">
                                            <p:cTn id="37" dur="750" fill="hold"/>
                                            <p:tgtEl>
                                              <p:spTgt spid="15"/>
                                            </p:tgtEl>
                                            <p:attrNameLst>
                                              <p:attrName>ppt_x</p:attrName>
                                            </p:attrNameLst>
                                          </p:cBhvr>
                                          <p:tavLst>
                                            <p:tav tm="0">
                                              <p:val>
                                                <p:strVal val="1+#ppt_w/2"/>
                                              </p:val>
                                            </p:tav>
                                            <p:tav tm="100000">
                                              <p:val>
                                                <p:strVal val="#ppt_x"/>
                                              </p:val>
                                            </p:tav>
                                          </p:tavLst>
                                        </p:anim>
                                        <p:anim calcmode="lin" valueType="num" p14:bounceEnd="60000">
                                          <p:cBhvr additive="base">
                                            <p:cTn id="38" dur="750" fill="hold"/>
                                            <p:tgtEl>
                                              <p:spTgt spid="15"/>
                                            </p:tgtEl>
                                            <p:attrNameLst>
                                              <p:attrName>ppt_y</p:attrName>
                                            </p:attrNameLst>
                                          </p:cBhvr>
                                          <p:tavLst>
                                            <p:tav tm="0">
                                              <p:val>
                                                <p:strVal val="0-#ppt_h/2"/>
                                              </p:val>
                                            </p:tav>
                                            <p:tav tm="100000">
                                              <p:val>
                                                <p:strVal val="#ppt_y"/>
                                              </p:val>
                                            </p:tav>
                                          </p:tavLst>
                                        </p:anim>
                                      </p:childTnLst>
                                    </p:cTn>
                                  </p:par>
                                  <p:par>
                                    <p:cTn id="39" presetID="2" presetClass="entr" presetSubtype="4" fill="hold" nodeType="withEffect" p14:presetBounceEnd="60000">
                                      <p:stCondLst>
                                        <p:cond delay="400"/>
                                      </p:stCondLst>
                                      <p:childTnLst>
                                        <p:set>
                                          <p:cBhvr>
                                            <p:cTn id="40" dur="1" fill="hold">
                                              <p:stCondLst>
                                                <p:cond delay="0"/>
                                              </p:stCondLst>
                                            </p:cTn>
                                            <p:tgtEl>
                                              <p:spTgt spid="17"/>
                                            </p:tgtEl>
                                            <p:attrNameLst>
                                              <p:attrName>style.visibility</p:attrName>
                                            </p:attrNameLst>
                                          </p:cBhvr>
                                          <p:to>
                                            <p:strVal val="visible"/>
                                          </p:to>
                                        </p:set>
                                        <p:anim calcmode="lin" valueType="num" p14:bounceEnd="60000">
                                          <p:cBhvr additive="base">
                                            <p:cTn id="41" dur="750" fill="hold"/>
                                            <p:tgtEl>
                                              <p:spTgt spid="17"/>
                                            </p:tgtEl>
                                            <p:attrNameLst>
                                              <p:attrName>ppt_x</p:attrName>
                                            </p:attrNameLst>
                                          </p:cBhvr>
                                          <p:tavLst>
                                            <p:tav tm="0">
                                              <p:val>
                                                <p:strVal val="#ppt_x"/>
                                              </p:val>
                                            </p:tav>
                                            <p:tav tm="100000">
                                              <p:val>
                                                <p:strVal val="#ppt_x"/>
                                              </p:val>
                                            </p:tav>
                                          </p:tavLst>
                                        </p:anim>
                                        <p:anim calcmode="lin" valueType="num" p14:bounceEnd="60000">
                                          <p:cBhvr additive="base">
                                            <p:cTn id="42" dur="750" fill="hold"/>
                                            <p:tgtEl>
                                              <p:spTgt spid="17"/>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14:presetBounceEnd="60000">
                                      <p:stCondLst>
                                        <p:cond delay="300"/>
                                      </p:stCondLst>
                                      <p:childTnLst>
                                        <p:set>
                                          <p:cBhvr>
                                            <p:cTn id="44" dur="1" fill="hold">
                                              <p:stCondLst>
                                                <p:cond delay="0"/>
                                              </p:stCondLst>
                                            </p:cTn>
                                            <p:tgtEl>
                                              <p:spTgt spid="16"/>
                                            </p:tgtEl>
                                            <p:attrNameLst>
                                              <p:attrName>style.visibility</p:attrName>
                                            </p:attrNameLst>
                                          </p:cBhvr>
                                          <p:to>
                                            <p:strVal val="visible"/>
                                          </p:to>
                                        </p:set>
                                        <p:anim calcmode="lin" valueType="num" p14:bounceEnd="60000">
                                          <p:cBhvr additive="base">
                                            <p:cTn id="45" dur="750" fill="hold"/>
                                            <p:tgtEl>
                                              <p:spTgt spid="16"/>
                                            </p:tgtEl>
                                            <p:attrNameLst>
                                              <p:attrName>ppt_x</p:attrName>
                                            </p:attrNameLst>
                                          </p:cBhvr>
                                          <p:tavLst>
                                            <p:tav tm="0">
                                              <p:val>
                                                <p:strVal val="#ppt_x"/>
                                              </p:val>
                                            </p:tav>
                                            <p:tav tm="100000">
                                              <p:val>
                                                <p:strVal val="#ppt_x"/>
                                              </p:val>
                                            </p:tav>
                                          </p:tavLst>
                                        </p:anim>
                                        <p:anim calcmode="lin" valueType="num" p14:bounceEnd="60000">
                                          <p:cBhvr additive="base">
                                            <p:cTn id="46" dur="750" fill="hold"/>
                                            <p:tgtEl>
                                              <p:spTgt spid="16"/>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14:presetBounceEnd="60000">
                                      <p:stCondLst>
                                        <p:cond delay="200"/>
                                      </p:stCondLst>
                                      <p:childTnLst>
                                        <p:set>
                                          <p:cBhvr>
                                            <p:cTn id="48" dur="1" fill="hold">
                                              <p:stCondLst>
                                                <p:cond delay="0"/>
                                              </p:stCondLst>
                                            </p:cTn>
                                            <p:tgtEl>
                                              <p:spTgt spid="14"/>
                                            </p:tgtEl>
                                            <p:attrNameLst>
                                              <p:attrName>style.visibility</p:attrName>
                                            </p:attrNameLst>
                                          </p:cBhvr>
                                          <p:to>
                                            <p:strVal val="visible"/>
                                          </p:to>
                                        </p:set>
                                        <p:anim calcmode="lin" valueType="num" p14:bounceEnd="60000">
                                          <p:cBhvr additive="base">
                                            <p:cTn id="49" dur="750" fill="hold"/>
                                            <p:tgtEl>
                                              <p:spTgt spid="14"/>
                                            </p:tgtEl>
                                            <p:attrNameLst>
                                              <p:attrName>ppt_x</p:attrName>
                                            </p:attrNameLst>
                                          </p:cBhvr>
                                          <p:tavLst>
                                            <p:tav tm="0">
                                              <p:val>
                                                <p:strVal val="#ppt_x"/>
                                              </p:val>
                                            </p:tav>
                                            <p:tav tm="100000">
                                              <p:val>
                                                <p:strVal val="#ppt_x"/>
                                              </p:val>
                                            </p:tav>
                                          </p:tavLst>
                                        </p:anim>
                                        <p:anim calcmode="lin" valueType="num" p14:bounceEnd="60000">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2" fill="hold" nodeType="withEffect" p14:presetBounceEnd="60000">
                                      <p:stCondLst>
                                        <p:cond delay="100"/>
                                      </p:stCondLst>
                                      <p:childTnLst>
                                        <p:set>
                                          <p:cBhvr>
                                            <p:cTn id="52" dur="1" fill="hold">
                                              <p:stCondLst>
                                                <p:cond delay="0"/>
                                              </p:stCondLst>
                                            </p:cTn>
                                            <p:tgtEl>
                                              <p:spTgt spid="19"/>
                                            </p:tgtEl>
                                            <p:attrNameLst>
                                              <p:attrName>style.visibility</p:attrName>
                                            </p:attrNameLst>
                                          </p:cBhvr>
                                          <p:to>
                                            <p:strVal val="visible"/>
                                          </p:to>
                                        </p:set>
                                        <p:anim calcmode="lin" valueType="num" p14:bounceEnd="60000">
                                          <p:cBhvr additive="base">
                                            <p:cTn id="53" dur="750" fill="hold"/>
                                            <p:tgtEl>
                                              <p:spTgt spid="19"/>
                                            </p:tgtEl>
                                            <p:attrNameLst>
                                              <p:attrName>ppt_x</p:attrName>
                                            </p:attrNameLst>
                                          </p:cBhvr>
                                          <p:tavLst>
                                            <p:tav tm="0">
                                              <p:val>
                                                <p:strVal val="0-#ppt_w/2"/>
                                              </p:val>
                                            </p:tav>
                                            <p:tav tm="100000">
                                              <p:val>
                                                <p:strVal val="#ppt_x"/>
                                              </p:val>
                                            </p:tav>
                                          </p:tavLst>
                                        </p:anim>
                                        <p:anim calcmode="lin" valueType="num" p14:bounceEnd="60000">
                                          <p:cBhvr additive="base">
                                            <p:cTn id="54" dur="750" fill="hold"/>
                                            <p:tgtEl>
                                              <p:spTgt spid="19"/>
                                            </p:tgtEl>
                                            <p:attrNameLst>
                                              <p:attrName>ppt_y</p:attrName>
                                            </p:attrNameLst>
                                          </p:cBhvr>
                                          <p:tavLst>
                                            <p:tav tm="0">
                                              <p:val>
                                                <p:strVal val="1+#ppt_h/2"/>
                                              </p:val>
                                            </p:tav>
                                            <p:tav tm="100000">
                                              <p:val>
                                                <p:strVal val="#ppt_y"/>
                                              </p:val>
                                            </p:tav>
                                          </p:tavLst>
                                        </p:anim>
                                      </p:childTnLst>
                                    </p:cTn>
                                  </p:par>
                                  <p:par>
                                    <p:cTn id="55" presetID="2" presetClass="entr" presetSubtype="12" fill="hold" nodeType="withEffect" p14:presetBounceEnd="60000">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14:bounceEnd="60000">
                                          <p:cBhvr additive="base">
                                            <p:cTn id="57" dur="750" fill="hold"/>
                                            <p:tgtEl>
                                              <p:spTgt spid="12"/>
                                            </p:tgtEl>
                                            <p:attrNameLst>
                                              <p:attrName>ppt_x</p:attrName>
                                            </p:attrNameLst>
                                          </p:cBhvr>
                                          <p:tavLst>
                                            <p:tav tm="0">
                                              <p:val>
                                                <p:strVal val="0-#ppt_w/2"/>
                                              </p:val>
                                            </p:tav>
                                            <p:tav tm="100000">
                                              <p:val>
                                                <p:strVal val="#ppt_x"/>
                                              </p:val>
                                            </p:tav>
                                          </p:tavLst>
                                        </p:anim>
                                        <p:anim calcmode="lin" valueType="num" p14:bounceEnd="60000">
                                          <p:cBhvr additive="base">
                                            <p:cTn id="58"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45" presetClass="entr" presetSubtype="0" fill="hold" grpId="0" nodeType="withEffect">
                                      <p:stCondLst>
                                        <p:cond delay="20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ppt_w</p:attrName>
                                            </p:attrNameLst>
                                          </p:cBhvr>
                                          <p:tavLst>
                                            <p:tav tm="0" fmla="#ppt_w*sin(2.5*pi*$)">
                                              <p:val>
                                                <p:fltVal val="0"/>
                                              </p:val>
                                            </p:tav>
                                            <p:tav tm="100000">
                                              <p:val>
                                                <p:fltVal val="1"/>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childTnLst>
                                    </p:cTn>
                                  </p:par>
                                  <p:par>
                                    <p:cTn id="14" presetID="55" presetClass="entr" presetSubtype="0" fill="hold" grpId="0" nodeType="withEffect">
                                      <p:stCondLst>
                                        <p:cond delay="1600"/>
                                      </p:stCondLst>
                                      <p:iterate type="lt">
                                        <p:tmPct val="10000"/>
                                      </p:iterate>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strVal val="#ppt_w*0.70"/>
                                              </p:val>
                                            </p:tav>
                                            <p:tav tm="100000">
                                              <p:val>
                                                <p:strVal val="#ppt_w"/>
                                              </p:val>
                                            </p:tav>
                                          </p:tavLst>
                                        </p:anim>
                                        <p:anim calcmode="lin" valueType="num">
                                          <p:cBhvr>
                                            <p:cTn id="17" dur="500" fill="hold"/>
                                            <p:tgtEl>
                                              <p:spTgt spid="6"/>
                                            </p:tgtEl>
                                            <p:attrNameLst>
                                              <p:attrName>ppt_h</p:attrName>
                                            </p:attrNameLst>
                                          </p:cBhvr>
                                          <p:tavLst>
                                            <p:tav tm="0">
                                              <p:val>
                                                <p:strVal val="#ppt_h"/>
                                              </p:val>
                                            </p:tav>
                                            <p:tav tm="100000">
                                              <p:val>
                                                <p:strVal val="#ppt_h"/>
                                              </p:val>
                                            </p:tav>
                                          </p:tavLst>
                                        </p:anim>
                                        <p:animEffect transition="in" filter="fade">
                                          <p:cBhvr>
                                            <p:cTn id="18" dur="500"/>
                                            <p:tgtEl>
                                              <p:spTgt spid="6"/>
                                            </p:tgtEl>
                                          </p:cBhvr>
                                        </p:animEffect>
                                      </p:childTnLst>
                                    </p:cTn>
                                  </p:par>
                                  <p:par>
                                    <p:cTn id="19" presetID="2" presetClass="entr" presetSubtype="4" fill="hold" grpId="0" nodeType="withEffect">
                                      <p:stCondLst>
                                        <p:cond delay="160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600" fill="hold"/>
                                            <p:tgtEl>
                                              <p:spTgt spid="10"/>
                                            </p:tgtEl>
                                            <p:attrNameLst>
                                              <p:attrName>ppt_x</p:attrName>
                                            </p:attrNameLst>
                                          </p:cBhvr>
                                          <p:tavLst>
                                            <p:tav tm="0">
                                              <p:val>
                                                <p:strVal val="#ppt_x"/>
                                              </p:val>
                                            </p:tav>
                                            <p:tav tm="100000">
                                              <p:val>
                                                <p:strVal val="#ppt_x"/>
                                              </p:val>
                                            </p:tav>
                                          </p:tavLst>
                                        </p:anim>
                                        <p:anim calcmode="lin" valueType="num">
                                          <p:cBhvr additive="base">
                                            <p:cTn id="22" dur="6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1"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750" fill="hold"/>
                                            <p:tgtEl>
                                              <p:spTgt spid="18"/>
                                            </p:tgtEl>
                                            <p:attrNameLst>
                                              <p:attrName>ppt_x</p:attrName>
                                            </p:attrNameLst>
                                          </p:cBhvr>
                                          <p:tavLst>
                                            <p:tav tm="0">
                                              <p:val>
                                                <p:strVal val="#ppt_x"/>
                                              </p:val>
                                            </p:tav>
                                            <p:tav tm="100000">
                                              <p:val>
                                                <p:strVal val="#ppt_x"/>
                                              </p:val>
                                            </p:tav>
                                          </p:tavLst>
                                        </p:anim>
                                        <p:anim calcmode="lin" valueType="num">
                                          <p:cBhvr additive="base">
                                            <p:cTn id="26" dur="750" fill="hold"/>
                                            <p:tgtEl>
                                              <p:spTgt spid="18"/>
                                            </p:tgtEl>
                                            <p:attrNameLst>
                                              <p:attrName>ppt_y</p:attrName>
                                            </p:attrNameLst>
                                          </p:cBhvr>
                                          <p:tavLst>
                                            <p:tav tm="0">
                                              <p:val>
                                                <p:strVal val="0-#ppt_h/2"/>
                                              </p:val>
                                            </p:tav>
                                            <p:tav tm="100000">
                                              <p:val>
                                                <p:strVal val="#ppt_y"/>
                                              </p:val>
                                            </p:tav>
                                          </p:tavLst>
                                        </p:anim>
                                      </p:childTnLst>
                                    </p:cTn>
                                  </p:par>
                                  <p:par>
                                    <p:cTn id="27" presetID="2" presetClass="entr" presetSubtype="1" fill="hold" nodeType="withEffect">
                                      <p:stCondLst>
                                        <p:cond delay="10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750" fill="hold"/>
                                            <p:tgtEl>
                                              <p:spTgt spid="11"/>
                                            </p:tgtEl>
                                            <p:attrNameLst>
                                              <p:attrName>ppt_x</p:attrName>
                                            </p:attrNameLst>
                                          </p:cBhvr>
                                          <p:tavLst>
                                            <p:tav tm="0">
                                              <p:val>
                                                <p:strVal val="#ppt_x"/>
                                              </p:val>
                                            </p:tav>
                                            <p:tav tm="100000">
                                              <p:val>
                                                <p:strVal val="#ppt_x"/>
                                              </p:val>
                                            </p:tav>
                                          </p:tavLst>
                                        </p:anim>
                                        <p:anim calcmode="lin" valueType="num">
                                          <p:cBhvr additive="base">
                                            <p:cTn id="30" dur="750" fill="hold"/>
                                            <p:tgtEl>
                                              <p:spTgt spid="11"/>
                                            </p:tgtEl>
                                            <p:attrNameLst>
                                              <p:attrName>ppt_y</p:attrName>
                                            </p:attrNameLst>
                                          </p:cBhvr>
                                          <p:tavLst>
                                            <p:tav tm="0">
                                              <p:val>
                                                <p:strVal val="0-#ppt_h/2"/>
                                              </p:val>
                                            </p:tav>
                                            <p:tav tm="100000">
                                              <p:val>
                                                <p:strVal val="#ppt_y"/>
                                              </p:val>
                                            </p:tav>
                                          </p:tavLst>
                                        </p:anim>
                                      </p:childTnLst>
                                    </p:cTn>
                                  </p:par>
                                  <p:par>
                                    <p:cTn id="31" presetID="2" presetClass="entr" presetSubtype="1" fill="hold" nodeType="withEffect">
                                      <p:stCondLst>
                                        <p:cond delay="20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750" fill="hold"/>
                                            <p:tgtEl>
                                              <p:spTgt spid="13"/>
                                            </p:tgtEl>
                                            <p:attrNameLst>
                                              <p:attrName>ppt_x</p:attrName>
                                            </p:attrNameLst>
                                          </p:cBhvr>
                                          <p:tavLst>
                                            <p:tav tm="0">
                                              <p:val>
                                                <p:strVal val="#ppt_x"/>
                                              </p:val>
                                            </p:tav>
                                            <p:tav tm="100000">
                                              <p:val>
                                                <p:strVal val="#ppt_x"/>
                                              </p:val>
                                            </p:tav>
                                          </p:tavLst>
                                        </p:anim>
                                        <p:anim calcmode="lin" valueType="num">
                                          <p:cBhvr additive="base">
                                            <p:cTn id="34" dur="750" fill="hold"/>
                                            <p:tgtEl>
                                              <p:spTgt spid="13"/>
                                            </p:tgtEl>
                                            <p:attrNameLst>
                                              <p:attrName>ppt_y</p:attrName>
                                            </p:attrNameLst>
                                          </p:cBhvr>
                                          <p:tavLst>
                                            <p:tav tm="0">
                                              <p:val>
                                                <p:strVal val="0-#ppt_h/2"/>
                                              </p:val>
                                            </p:tav>
                                            <p:tav tm="100000">
                                              <p:val>
                                                <p:strVal val="#ppt_y"/>
                                              </p:val>
                                            </p:tav>
                                          </p:tavLst>
                                        </p:anim>
                                      </p:childTnLst>
                                    </p:cTn>
                                  </p:par>
                                  <p:par>
                                    <p:cTn id="35" presetID="2" presetClass="entr" presetSubtype="3" fill="hold" nodeType="withEffect">
                                      <p:stCondLst>
                                        <p:cond delay="30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750" fill="hold"/>
                                            <p:tgtEl>
                                              <p:spTgt spid="15"/>
                                            </p:tgtEl>
                                            <p:attrNameLst>
                                              <p:attrName>ppt_x</p:attrName>
                                            </p:attrNameLst>
                                          </p:cBhvr>
                                          <p:tavLst>
                                            <p:tav tm="0">
                                              <p:val>
                                                <p:strVal val="1+#ppt_w/2"/>
                                              </p:val>
                                            </p:tav>
                                            <p:tav tm="100000">
                                              <p:val>
                                                <p:strVal val="#ppt_x"/>
                                              </p:val>
                                            </p:tav>
                                          </p:tavLst>
                                        </p:anim>
                                        <p:anim calcmode="lin" valueType="num">
                                          <p:cBhvr additive="base">
                                            <p:cTn id="38" dur="750" fill="hold"/>
                                            <p:tgtEl>
                                              <p:spTgt spid="15"/>
                                            </p:tgtEl>
                                            <p:attrNameLst>
                                              <p:attrName>ppt_y</p:attrName>
                                            </p:attrNameLst>
                                          </p:cBhvr>
                                          <p:tavLst>
                                            <p:tav tm="0">
                                              <p:val>
                                                <p:strVal val="0-#ppt_h/2"/>
                                              </p:val>
                                            </p:tav>
                                            <p:tav tm="100000">
                                              <p:val>
                                                <p:strVal val="#ppt_y"/>
                                              </p:val>
                                            </p:tav>
                                          </p:tavLst>
                                        </p:anim>
                                      </p:childTnLst>
                                    </p:cTn>
                                  </p:par>
                                  <p:par>
                                    <p:cTn id="39" presetID="2" presetClass="entr" presetSubtype="4" fill="hold" nodeType="withEffect">
                                      <p:stCondLst>
                                        <p:cond delay="40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750" fill="hold"/>
                                            <p:tgtEl>
                                              <p:spTgt spid="17"/>
                                            </p:tgtEl>
                                            <p:attrNameLst>
                                              <p:attrName>ppt_x</p:attrName>
                                            </p:attrNameLst>
                                          </p:cBhvr>
                                          <p:tavLst>
                                            <p:tav tm="0">
                                              <p:val>
                                                <p:strVal val="#ppt_x"/>
                                              </p:val>
                                            </p:tav>
                                            <p:tav tm="100000">
                                              <p:val>
                                                <p:strVal val="#ppt_x"/>
                                              </p:val>
                                            </p:tav>
                                          </p:tavLst>
                                        </p:anim>
                                        <p:anim calcmode="lin" valueType="num">
                                          <p:cBhvr additive="base">
                                            <p:cTn id="42" dur="750" fill="hold"/>
                                            <p:tgtEl>
                                              <p:spTgt spid="17"/>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30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750" fill="hold"/>
                                            <p:tgtEl>
                                              <p:spTgt spid="16"/>
                                            </p:tgtEl>
                                            <p:attrNameLst>
                                              <p:attrName>ppt_x</p:attrName>
                                            </p:attrNameLst>
                                          </p:cBhvr>
                                          <p:tavLst>
                                            <p:tav tm="0">
                                              <p:val>
                                                <p:strVal val="#ppt_x"/>
                                              </p:val>
                                            </p:tav>
                                            <p:tav tm="100000">
                                              <p:val>
                                                <p:strVal val="#ppt_x"/>
                                              </p:val>
                                            </p:tav>
                                          </p:tavLst>
                                        </p:anim>
                                        <p:anim calcmode="lin" valueType="num">
                                          <p:cBhvr additive="base">
                                            <p:cTn id="46" dur="750" fill="hold"/>
                                            <p:tgtEl>
                                              <p:spTgt spid="16"/>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20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2" fill="hold" nodeType="withEffect">
                                      <p:stCondLst>
                                        <p:cond delay="10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750" fill="hold"/>
                                            <p:tgtEl>
                                              <p:spTgt spid="19"/>
                                            </p:tgtEl>
                                            <p:attrNameLst>
                                              <p:attrName>ppt_x</p:attrName>
                                            </p:attrNameLst>
                                          </p:cBhvr>
                                          <p:tavLst>
                                            <p:tav tm="0">
                                              <p:val>
                                                <p:strVal val="0-#ppt_w/2"/>
                                              </p:val>
                                            </p:tav>
                                            <p:tav tm="100000">
                                              <p:val>
                                                <p:strVal val="#ppt_x"/>
                                              </p:val>
                                            </p:tav>
                                          </p:tavLst>
                                        </p:anim>
                                        <p:anim calcmode="lin" valueType="num">
                                          <p:cBhvr additive="base">
                                            <p:cTn id="54" dur="750" fill="hold"/>
                                            <p:tgtEl>
                                              <p:spTgt spid="19"/>
                                            </p:tgtEl>
                                            <p:attrNameLst>
                                              <p:attrName>ppt_y</p:attrName>
                                            </p:attrNameLst>
                                          </p:cBhvr>
                                          <p:tavLst>
                                            <p:tav tm="0">
                                              <p:val>
                                                <p:strVal val="1+#ppt_h/2"/>
                                              </p:val>
                                            </p:tav>
                                            <p:tav tm="100000">
                                              <p:val>
                                                <p:strVal val="#ppt_y"/>
                                              </p:val>
                                            </p:tav>
                                          </p:tavLst>
                                        </p:anim>
                                      </p:childTnLst>
                                    </p:cTn>
                                  </p:par>
                                  <p:par>
                                    <p:cTn id="55" presetID="2" presetClass="entr" presetSubtype="12" fill="hold" nodeType="with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750" fill="hold"/>
                                            <p:tgtEl>
                                              <p:spTgt spid="12"/>
                                            </p:tgtEl>
                                            <p:attrNameLst>
                                              <p:attrName>ppt_x</p:attrName>
                                            </p:attrNameLst>
                                          </p:cBhvr>
                                          <p:tavLst>
                                            <p:tav tm="0">
                                              <p:val>
                                                <p:strVal val="0-#ppt_w/2"/>
                                              </p:val>
                                            </p:tav>
                                            <p:tav tm="100000">
                                              <p:val>
                                                <p:strVal val="#ppt_x"/>
                                              </p:val>
                                            </p:tav>
                                          </p:tavLst>
                                        </p:anim>
                                        <p:anim calcmode="lin" valueType="num">
                                          <p:cBhvr additive="base">
                                            <p:cTn id="58"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48284" y="1290031"/>
            <a:ext cx="462406" cy="463462"/>
            <a:chOff x="748284" y="1290031"/>
            <a:chExt cx="462406" cy="463462"/>
          </a:xfrm>
        </p:grpSpPr>
        <p:sp>
          <p:nvSpPr>
            <p:cNvPr id="85" name="Oval 5"/>
            <p:cNvSpPr>
              <a:spLocks noChangeArrowheads="1"/>
            </p:cNvSpPr>
            <p:nvPr/>
          </p:nvSpPr>
          <p:spPr bwMode="auto">
            <a:xfrm>
              <a:off x="748284" y="1290031"/>
              <a:ext cx="462406" cy="463462"/>
            </a:xfrm>
            <a:prstGeom prst="ellipse">
              <a:avLst/>
            </a:pr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sp>
          <p:nvSpPr>
            <p:cNvPr id="84" name="Oval 5"/>
            <p:cNvSpPr>
              <a:spLocks noChangeArrowheads="1"/>
            </p:cNvSpPr>
            <p:nvPr/>
          </p:nvSpPr>
          <p:spPr bwMode="auto">
            <a:xfrm>
              <a:off x="782479" y="1327169"/>
              <a:ext cx="388300" cy="389188"/>
            </a:xfrm>
            <a:prstGeom prst="ellipse">
              <a:avLst/>
            </a:prstGeom>
            <a:solidFill>
              <a:srgbClr val="2FB6A8"/>
            </a:solidFill>
            <a:ln>
              <a:noFill/>
            </a:ln>
            <a:effectLst>
              <a:outerShdw blurRad="152400" dist="50800" dir="2700000" algn="tl" rotWithShape="0">
                <a:prstClr val="black">
                  <a:alpha val="30000"/>
                </a:prstClr>
              </a:outerShdw>
              <a:softEdge rad="0"/>
            </a:effectLst>
            <a:scene3d>
              <a:camera prst="orthographicFront"/>
              <a:lightRig rig="threePt" dir="t">
                <a:rot lat="0" lon="0" rev="0"/>
              </a:lightRig>
            </a:scene3d>
            <a:sp3d prstMaterial="softEdge">
              <a:bevelT w="146050" h="31750"/>
              <a:bevelB w="0" h="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lt1"/>
                </a:solidFill>
              </a:endParaRPr>
            </a:p>
          </p:txBody>
        </p:sp>
      </p:grpSp>
      <p:sp>
        <p:nvSpPr>
          <p:cNvPr id="52" name="Line 9"/>
          <p:cNvSpPr>
            <a:spLocks noChangeShapeType="1"/>
          </p:cNvSpPr>
          <p:nvPr/>
        </p:nvSpPr>
        <p:spPr bwMode="auto">
          <a:xfrm>
            <a:off x="787400" y="1844675"/>
            <a:ext cx="2976563" cy="0"/>
          </a:xfrm>
          <a:prstGeom prst="line">
            <a:avLst/>
          </a:prstGeom>
          <a:noFill/>
          <a:ln w="6350" cmpd="sng">
            <a:solidFill>
              <a:schemeClr val="bg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800">
              <a:solidFill>
                <a:srgbClr val="FFFFFF"/>
              </a:solidFill>
              <a:latin typeface="Arial" panose="020B0604020202020204" pitchFamily="34" charset="0"/>
            </a:endParaRPr>
          </a:p>
        </p:txBody>
      </p:sp>
      <p:sp>
        <p:nvSpPr>
          <p:cNvPr id="54" name="Line 11"/>
          <p:cNvSpPr>
            <a:spLocks noChangeShapeType="1"/>
          </p:cNvSpPr>
          <p:nvPr/>
        </p:nvSpPr>
        <p:spPr bwMode="auto">
          <a:xfrm>
            <a:off x="787400" y="2768600"/>
            <a:ext cx="2976563" cy="0"/>
          </a:xfrm>
          <a:prstGeom prst="line">
            <a:avLst/>
          </a:prstGeom>
          <a:noFill/>
          <a:ln w="6350" cmpd="sng">
            <a:solidFill>
              <a:schemeClr val="bg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800">
              <a:solidFill>
                <a:srgbClr val="FFFFFF"/>
              </a:solidFill>
              <a:latin typeface="Arial" panose="020B0604020202020204" pitchFamily="34" charset="0"/>
            </a:endParaRPr>
          </a:p>
        </p:txBody>
      </p:sp>
      <p:sp>
        <p:nvSpPr>
          <p:cNvPr id="56" name="Line 13"/>
          <p:cNvSpPr>
            <a:spLocks noChangeShapeType="1"/>
          </p:cNvSpPr>
          <p:nvPr/>
        </p:nvSpPr>
        <p:spPr bwMode="auto">
          <a:xfrm>
            <a:off x="787400" y="3694113"/>
            <a:ext cx="2976563" cy="0"/>
          </a:xfrm>
          <a:prstGeom prst="line">
            <a:avLst/>
          </a:prstGeom>
          <a:noFill/>
          <a:ln w="6350" cmpd="sng">
            <a:solidFill>
              <a:schemeClr val="bg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800">
              <a:solidFill>
                <a:srgbClr val="FFFFFF"/>
              </a:solidFill>
              <a:latin typeface="Arial" panose="020B0604020202020204" pitchFamily="34" charset="0"/>
            </a:endParaRPr>
          </a:p>
        </p:txBody>
      </p:sp>
      <p:sp>
        <p:nvSpPr>
          <p:cNvPr id="58" name="Line 15"/>
          <p:cNvSpPr>
            <a:spLocks noChangeShapeType="1"/>
          </p:cNvSpPr>
          <p:nvPr/>
        </p:nvSpPr>
        <p:spPr bwMode="auto">
          <a:xfrm>
            <a:off x="787400" y="4621213"/>
            <a:ext cx="2976563" cy="0"/>
          </a:xfrm>
          <a:prstGeom prst="line">
            <a:avLst/>
          </a:prstGeom>
          <a:noFill/>
          <a:ln w="6350" cmpd="sng">
            <a:solidFill>
              <a:schemeClr val="bg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800">
              <a:solidFill>
                <a:srgbClr val="FFFFFF"/>
              </a:solidFill>
              <a:latin typeface="Arial" panose="020B0604020202020204" pitchFamily="34" charset="0"/>
            </a:endParaRPr>
          </a:p>
        </p:txBody>
      </p:sp>
      <p:sp>
        <p:nvSpPr>
          <p:cNvPr id="59" name="Rectangle 16"/>
          <p:cNvSpPr>
            <a:spLocks noChangeArrowheads="1"/>
          </p:cNvSpPr>
          <p:nvPr/>
        </p:nvSpPr>
        <p:spPr bwMode="auto">
          <a:xfrm>
            <a:off x="1275080" y="1300480"/>
            <a:ext cx="3302000"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lnSpc>
                <a:spcPct val="120000"/>
              </a:lnSpc>
              <a:spcBef>
                <a:spcPct val="0"/>
              </a:spcBef>
              <a:spcAft>
                <a:spcPct val="0"/>
              </a:spcAft>
              <a:buFont typeface="Arial" panose="020B0604020202020204" pitchFamily="34" charset="0"/>
              <a:buNone/>
            </a:pPr>
            <a:r>
              <a:rPr lang="zh-CN" altLang="en-US" sz="1000" b="1" dirty="0">
                <a:solidFill>
                  <a:srgbClr val="2FB6A8"/>
                </a:solidFill>
                <a:latin typeface="Impact" panose="020B0806030902050204" pitchFamily="34" charset="0"/>
              </a:rPr>
              <a:t>随机搜索</a:t>
            </a:r>
            <a:endParaRPr lang="zh-CN" altLang="en-US" sz="1000" b="1" dirty="0">
              <a:solidFill>
                <a:srgbClr val="2FB6A8"/>
              </a:solidFill>
              <a:latin typeface="Impact" panose="020B0806030902050204" pitchFamily="34" charset="0"/>
            </a:endParaRPr>
          </a:p>
          <a:p>
            <a:pPr fontAlgn="base">
              <a:lnSpc>
                <a:spcPct val="120000"/>
              </a:lnSpc>
              <a:spcBef>
                <a:spcPct val="0"/>
              </a:spcBef>
              <a:spcAft>
                <a:spcPct val="0"/>
              </a:spcAft>
              <a:buFont typeface="Arial" panose="020B0604020202020204" pitchFamily="34" charset="0"/>
              <a:buNone/>
            </a:pPr>
            <a:r>
              <a:rPr sz="1000" dirty="0">
                <a:solidFill>
                  <a:schemeClr val="bg1"/>
                </a:solidFill>
                <a:latin typeface="Arial" panose="020B0604020202020204" pitchFamily="34" charset="0"/>
              </a:rPr>
              <a:t>Cooper 使用随机搜索策略从 16 个优化选项中选择长度为 10的编译优化序列来编译测试程序</a:t>
            </a:r>
            <a:endParaRPr sz="1000" dirty="0">
              <a:solidFill>
                <a:schemeClr val="bg1"/>
              </a:solidFill>
              <a:latin typeface="Arial" panose="020B0604020202020204" pitchFamily="34" charset="0"/>
            </a:endParaRPr>
          </a:p>
        </p:txBody>
      </p:sp>
      <p:sp>
        <p:nvSpPr>
          <p:cNvPr id="60" name="Rectangle 17"/>
          <p:cNvSpPr>
            <a:spLocks noChangeArrowheads="1"/>
          </p:cNvSpPr>
          <p:nvPr/>
        </p:nvSpPr>
        <p:spPr bwMode="auto">
          <a:xfrm>
            <a:off x="1275080" y="2208530"/>
            <a:ext cx="301434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lnSpc>
                <a:spcPct val="120000"/>
              </a:lnSpc>
              <a:spcBef>
                <a:spcPct val="0"/>
              </a:spcBef>
              <a:spcAft>
                <a:spcPct val="0"/>
              </a:spcAft>
            </a:pPr>
            <a:r>
              <a:rPr lang="en-US" altLang="zh-CN" sz="1000" dirty="0">
                <a:solidFill>
                  <a:srgbClr val="ADD072"/>
                </a:solidFill>
                <a:latin typeface="Impact" panose="020B0806030902050204" pitchFamily="34" charset="0"/>
              </a:rPr>
              <a:t>vista</a:t>
            </a:r>
            <a:r>
              <a:rPr lang="zh-CN" altLang="en-US" sz="1000" b="1" dirty="0">
                <a:solidFill>
                  <a:srgbClr val="ADD072"/>
                </a:solidFill>
                <a:latin typeface="Impact" panose="020B0806030902050204" pitchFamily="34" charset="0"/>
              </a:rPr>
              <a:t>交互编译</a:t>
            </a:r>
            <a:endParaRPr lang="zh-CN" altLang="en-US" sz="1000" b="1" dirty="0">
              <a:solidFill>
                <a:srgbClr val="ADD072"/>
              </a:solidFill>
              <a:latin typeface="Impact" panose="020B0806030902050204" pitchFamily="34" charset="0"/>
            </a:endParaRPr>
          </a:p>
          <a:p>
            <a:pPr fontAlgn="base">
              <a:lnSpc>
                <a:spcPct val="120000"/>
              </a:lnSpc>
              <a:spcBef>
                <a:spcPct val="0"/>
              </a:spcBef>
              <a:spcAft>
                <a:spcPct val="0"/>
              </a:spcAft>
              <a:buFont typeface="Arial" panose="020B0604020202020204" pitchFamily="34" charset="0"/>
              <a:buNone/>
            </a:pPr>
            <a:r>
              <a:rPr sz="800" b="1" dirty="0">
                <a:solidFill>
                  <a:schemeClr val="bg1"/>
                </a:solidFill>
                <a:latin typeface="Arial" panose="020B0604020202020204" pitchFamily="34" charset="0"/>
              </a:rPr>
              <a:t> </a:t>
            </a:r>
            <a:r>
              <a:rPr sz="1000" dirty="0">
                <a:solidFill>
                  <a:schemeClr val="bg1"/>
                </a:solidFill>
                <a:latin typeface="Arial" panose="020B0604020202020204" pitchFamily="34" charset="0"/>
              </a:rPr>
              <a:t>“VISTA” 的交互编译系统, 使用遗传算法和人工辅助引导结合的方法搜索最优的编译优化序列</a:t>
            </a:r>
            <a:endParaRPr sz="1000" dirty="0">
              <a:solidFill>
                <a:schemeClr val="bg1"/>
              </a:solidFill>
              <a:latin typeface="Arial" panose="020B0604020202020204" pitchFamily="34" charset="0"/>
            </a:endParaRPr>
          </a:p>
        </p:txBody>
      </p:sp>
      <p:sp>
        <p:nvSpPr>
          <p:cNvPr id="61" name="Rectangle 18"/>
          <p:cNvSpPr>
            <a:spLocks noChangeArrowheads="1"/>
          </p:cNvSpPr>
          <p:nvPr/>
        </p:nvSpPr>
        <p:spPr bwMode="auto">
          <a:xfrm>
            <a:off x="1275080" y="3141980"/>
            <a:ext cx="301434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lnSpc>
                <a:spcPct val="120000"/>
              </a:lnSpc>
              <a:spcBef>
                <a:spcPct val="0"/>
              </a:spcBef>
              <a:spcAft>
                <a:spcPct val="0"/>
              </a:spcAft>
            </a:pPr>
            <a:r>
              <a:rPr lang="zh-CN" altLang="en-US" sz="1000" dirty="0">
                <a:solidFill>
                  <a:srgbClr val="F7BA3B"/>
                </a:solidFill>
                <a:latin typeface="Impact" panose="020B0806030902050204" pitchFamily="34" charset="0"/>
              </a:rPr>
              <a:t>OpenTuner</a:t>
            </a:r>
            <a:r>
              <a:rPr lang="zh-CN" altLang="en-US" sz="1000" b="1" dirty="0">
                <a:solidFill>
                  <a:srgbClr val="F7BA3B"/>
                </a:solidFill>
                <a:latin typeface="Impact" panose="020B0806030902050204" pitchFamily="34" charset="0"/>
              </a:rPr>
              <a:t>框架</a:t>
            </a:r>
            <a:endParaRPr lang="zh-CN" altLang="en-US" sz="1000" dirty="0">
              <a:solidFill>
                <a:srgbClr val="F7BA3B"/>
              </a:solidFill>
              <a:latin typeface="Impact" panose="020B0806030902050204" pitchFamily="34" charset="0"/>
            </a:endParaRPr>
          </a:p>
          <a:p>
            <a:pPr fontAlgn="base">
              <a:lnSpc>
                <a:spcPct val="120000"/>
              </a:lnSpc>
              <a:spcBef>
                <a:spcPct val="0"/>
              </a:spcBef>
              <a:spcAft>
                <a:spcPct val="0"/>
              </a:spcAft>
            </a:pPr>
            <a:r>
              <a:rPr sz="1000" dirty="0">
                <a:solidFill>
                  <a:schemeClr val="bg1"/>
                </a:solidFill>
                <a:latin typeface="Arial" panose="020B0604020202020204" pitchFamily="34" charset="0"/>
              </a:rPr>
              <a:t>使用了包括遗传算法在内的多种进化算法, 其在 6 个项目和 16 个基准测试集上的实验表明该框架效果良好</a:t>
            </a:r>
            <a:endParaRPr sz="1000" dirty="0">
              <a:solidFill>
                <a:schemeClr val="bg1"/>
              </a:solidFill>
              <a:latin typeface="Arial" panose="020B0604020202020204" pitchFamily="34" charset="0"/>
            </a:endParaRPr>
          </a:p>
        </p:txBody>
      </p:sp>
      <p:sp>
        <p:nvSpPr>
          <p:cNvPr id="62" name="Rectangle 19"/>
          <p:cNvSpPr>
            <a:spLocks noChangeArrowheads="1"/>
          </p:cNvSpPr>
          <p:nvPr/>
        </p:nvSpPr>
        <p:spPr bwMode="auto">
          <a:xfrm>
            <a:off x="1275080" y="4069080"/>
            <a:ext cx="2940050"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lnSpc>
                <a:spcPct val="120000"/>
              </a:lnSpc>
              <a:spcBef>
                <a:spcPct val="0"/>
              </a:spcBef>
              <a:spcAft>
                <a:spcPct val="0"/>
              </a:spcAft>
            </a:pPr>
            <a:r>
              <a:rPr lang="zh-CN" altLang="en-US" sz="1000" b="1" dirty="0">
                <a:solidFill>
                  <a:srgbClr val="DA634F"/>
                </a:solidFill>
                <a:latin typeface="Impact" panose="020B0806030902050204" pitchFamily="34" charset="0"/>
              </a:rPr>
              <a:t>多目标优化算法</a:t>
            </a:r>
            <a:endParaRPr lang="zh-CN" altLang="en-US" sz="1000" b="1" dirty="0">
              <a:solidFill>
                <a:srgbClr val="DA634F"/>
              </a:solidFill>
              <a:latin typeface="Impact" panose="020B0806030902050204" pitchFamily="34" charset="0"/>
            </a:endParaRPr>
          </a:p>
          <a:p>
            <a:pPr fontAlgn="base">
              <a:lnSpc>
                <a:spcPct val="120000"/>
              </a:lnSpc>
              <a:spcBef>
                <a:spcPct val="0"/>
              </a:spcBef>
              <a:spcAft>
                <a:spcPct val="0"/>
              </a:spcAft>
              <a:buFont typeface="Arial" panose="020B0604020202020204" pitchFamily="34" charset="0"/>
              <a:buNone/>
            </a:pPr>
            <a:r>
              <a:rPr lang="zh-CN" altLang="en-US" sz="1000" dirty="0">
                <a:solidFill>
                  <a:schemeClr val="bg1"/>
                </a:solidFill>
                <a:latin typeface="Arial" panose="020B0604020202020204" pitchFamily="34" charset="0"/>
              </a:rPr>
              <a:t>使用 SPEA2, NSGA-II 和 IBEA 为待编译程序选择满足目标代码执行速度、规模等目标的编译优化序列</a:t>
            </a:r>
            <a:endParaRPr lang="zh-CN" altLang="en-US" sz="1000" dirty="0">
              <a:solidFill>
                <a:schemeClr val="bg1"/>
              </a:solidFill>
              <a:latin typeface="Arial" panose="020B0604020202020204" pitchFamily="34" charset="0"/>
            </a:endParaRPr>
          </a:p>
        </p:txBody>
      </p:sp>
      <p:grpSp>
        <p:nvGrpSpPr>
          <p:cNvPr id="3" name="组合 2"/>
          <p:cNvGrpSpPr/>
          <p:nvPr/>
        </p:nvGrpSpPr>
        <p:grpSpPr>
          <a:xfrm>
            <a:off x="748284" y="2213956"/>
            <a:ext cx="462406" cy="463462"/>
            <a:chOff x="748284" y="2213956"/>
            <a:chExt cx="462406" cy="463462"/>
          </a:xfrm>
        </p:grpSpPr>
        <p:sp>
          <p:nvSpPr>
            <p:cNvPr id="87" name="Oval 5"/>
            <p:cNvSpPr>
              <a:spLocks noChangeArrowheads="1"/>
            </p:cNvSpPr>
            <p:nvPr/>
          </p:nvSpPr>
          <p:spPr bwMode="auto">
            <a:xfrm>
              <a:off x="748284" y="2213956"/>
              <a:ext cx="462406" cy="463462"/>
            </a:xfrm>
            <a:prstGeom prst="ellipse">
              <a:avLst/>
            </a:pr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sp>
          <p:nvSpPr>
            <p:cNvPr id="86" name="Oval 5"/>
            <p:cNvSpPr>
              <a:spLocks noChangeArrowheads="1"/>
            </p:cNvSpPr>
            <p:nvPr/>
          </p:nvSpPr>
          <p:spPr bwMode="auto">
            <a:xfrm>
              <a:off x="782479" y="2251094"/>
              <a:ext cx="388300" cy="389188"/>
            </a:xfrm>
            <a:prstGeom prst="ellipse">
              <a:avLst/>
            </a:prstGeom>
            <a:solidFill>
              <a:srgbClr val="ADD072"/>
            </a:solidFill>
            <a:ln>
              <a:noFill/>
            </a:ln>
            <a:effectLst>
              <a:outerShdw blurRad="152400" dist="50800" dir="2700000" algn="tl" rotWithShape="0">
                <a:prstClr val="black">
                  <a:alpha val="30000"/>
                </a:prstClr>
              </a:outerShdw>
              <a:softEdge rad="0"/>
            </a:effectLst>
            <a:scene3d>
              <a:camera prst="orthographicFront"/>
              <a:lightRig rig="threePt" dir="t">
                <a:rot lat="0" lon="0" rev="0"/>
              </a:lightRig>
            </a:scene3d>
            <a:sp3d prstMaterial="softEdge">
              <a:bevelT w="146050" h="31750"/>
              <a:bevelB w="0" h="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lt1"/>
                </a:solidFill>
              </a:endParaRPr>
            </a:p>
          </p:txBody>
        </p:sp>
      </p:grpSp>
      <p:grpSp>
        <p:nvGrpSpPr>
          <p:cNvPr id="4" name="组合 3"/>
          <p:cNvGrpSpPr/>
          <p:nvPr/>
        </p:nvGrpSpPr>
        <p:grpSpPr>
          <a:xfrm>
            <a:off x="748284" y="3134706"/>
            <a:ext cx="462406" cy="463462"/>
            <a:chOff x="748284" y="3134706"/>
            <a:chExt cx="462406" cy="463462"/>
          </a:xfrm>
        </p:grpSpPr>
        <p:sp>
          <p:nvSpPr>
            <p:cNvPr id="89" name="Oval 5"/>
            <p:cNvSpPr>
              <a:spLocks noChangeArrowheads="1"/>
            </p:cNvSpPr>
            <p:nvPr/>
          </p:nvSpPr>
          <p:spPr bwMode="auto">
            <a:xfrm>
              <a:off x="748284" y="3134706"/>
              <a:ext cx="462406" cy="463462"/>
            </a:xfrm>
            <a:prstGeom prst="ellipse">
              <a:avLst/>
            </a:pr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sp>
          <p:nvSpPr>
            <p:cNvPr id="88" name="Oval 5"/>
            <p:cNvSpPr>
              <a:spLocks noChangeArrowheads="1"/>
            </p:cNvSpPr>
            <p:nvPr/>
          </p:nvSpPr>
          <p:spPr bwMode="auto">
            <a:xfrm>
              <a:off x="782479" y="3171844"/>
              <a:ext cx="388300" cy="389188"/>
            </a:xfrm>
            <a:prstGeom prst="ellipse">
              <a:avLst/>
            </a:prstGeom>
            <a:solidFill>
              <a:srgbClr val="F7BA3B"/>
            </a:solidFill>
            <a:ln>
              <a:noFill/>
            </a:ln>
            <a:effectLst>
              <a:outerShdw blurRad="152400" dist="50800" dir="2700000" algn="tl" rotWithShape="0">
                <a:prstClr val="black">
                  <a:alpha val="30000"/>
                </a:prstClr>
              </a:outerShdw>
              <a:softEdge rad="0"/>
            </a:effectLst>
            <a:scene3d>
              <a:camera prst="orthographicFront"/>
              <a:lightRig rig="threePt" dir="t">
                <a:rot lat="0" lon="0" rev="0"/>
              </a:lightRig>
            </a:scene3d>
            <a:sp3d prstMaterial="softEdge">
              <a:bevelT w="146050" h="31750"/>
              <a:bevelB w="0" h="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lt1"/>
                </a:solidFill>
              </a:endParaRPr>
            </a:p>
          </p:txBody>
        </p:sp>
      </p:grpSp>
      <p:grpSp>
        <p:nvGrpSpPr>
          <p:cNvPr id="5" name="组合 4"/>
          <p:cNvGrpSpPr/>
          <p:nvPr/>
        </p:nvGrpSpPr>
        <p:grpSpPr>
          <a:xfrm>
            <a:off x="748284" y="4061806"/>
            <a:ext cx="462406" cy="463462"/>
            <a:chOff x="748284" y="4061806"/>
            <a:chExt cx="462406" cy="463462"/>
          </a:xfrm>
        </p:grpSpPr>
        <p:sp>
          <p:nvSpPr>
            <p:cNvPr id="91" name="Oval 5"/>
            <p:cNvSpPr>
              <a:spLocks noChangeArrowheads="1"/>
            </p:cNvSpPr>
            <p:nvPr/>
          </p:nvSpPr>
          <p:spPr bwMode="auto">
            <a:xfrm>
              <a:off x="748284" y="4061806"/>
              <a:ext cx="462406" cy="463462"/>
            </a:xfrm>
            <a:prstGeom prst="ellipse">
              <a:avLst/>
            </a:pr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sp>
          <p:nvSpPr>
            <p:cNvPr id="90" name="Oval 5"/>
            <p:cNvSpPr>
              <a:spLocks noChangeArrowheads="1"/>
            </p:cNvSpPr>
            <p:nvPr/>
          </p:nvSpPr>
          <p:spPr bwMode="auto">
            <a:xfrm>
              <a:off x="782479" y="4098944"/>
              <a:ext cx="388300" cy="389188"/>
            </a:xfrm>
            <a:prstGeom prst="ellipse">
              <a:avLst/>
            </a:prstGeom>
            <a:solidFill>
              <a:srgbClr val="DA634F"/>
            </a:solidFill>
            <a:ln>
              <a:noFill/>
            </a:ln>
            <a:effectLst>
              <a:outerShdw blurRad="152400" dist="50800" dir="2700000" algn="tl" rotWithShape="0">
                <a:prstClr val="black">
                  <a:alpha val="30000"/>
                </a:prstClr>
              </a:outerShdw>
              <a:softEdge rad="0"/>
            </a:effectLst>
            <a:scene3d>
              <a:camera prst="orthographicFront"/>
              <a:lightRig rig="threePt" dir="t">
                <a:rot lat="0" lon="0" rev="0"/>
              </a:lightRig>
            </a:scene3d>
            <a:sp3d prstMaterial="softEdge">
              <a:bevelT w="146050" h="31750"/>
              <a:bevelB w="0" h="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lt1"/>
                </a:solidFill>
              </a:endParaRPr>
            </a:p>
          </p:txBody>
        </p:sp>
      </p:grpSp>
      <p:grpSp>
        <p:nvGrpSpPr>
          <p:cNvPr id="64" name="Group 24"/>
          <p:cNvGrpSpPr/>
          <p:nvPr/>
        </p:nvGrpSpPr>
        <p:grpSpPr bwMode="auto">
          <a:xfrm>
            <a:off x="912813" y="4214813"/>
            <a:ext cx="133350" cy="173037"/>
            <a:chOff x="0" y="0"/>
            <a:chExt cx="84" cy="109"/>
          </a:xfrm>
          <a:solidFill>
            <a:schemeClr val="bg1"/>
          </a:solidFill>
        </p:grpSpPr>
        <p:sp>
          <p:nvSpPr>
            <p:cNvPr id="65" name="Freeform 25"/>
            <p:cNvSpPr/>
            <p:nvPr/>
          </p:nvSpPr>
          <p:spPr bwMode="auto">
            <a:xfrm>
              <a:off x="43" y="17"/>
              <a:ext cx="23" cy="23"/>
            </a:xfrm>
            <a:custGeom>
              <a:avLst/>
              <a:gdLst>
                <a:gd name="T0" fmla="*/ 23 w 23"/>
                <a:gd name="T1" fmla="*/ 23 h 23"/>
                <a:gd name="T2" fmla="*/ 0 w 23"/>
                <a:gd name="T3" fmla="*/ 23 h 23"/>
                <a:gd name="T4" fmla="*/ 0 w 23"/>
                <a:gd name="T5" fmla="*/ 0 h 23"/>
                <a:gd name="T6" fmla="*/ 4 w 23"/>
                <a:gd name="T7" fmla="*/ 0 h 23"/>
                <a:gd name="T8" fmla="*/ 4 w 23"/>
                <a:gd name="T9" fmla="*/ 19 h 23"/>
                <a:gd name="T10" fmla="*/ 23 w 23"/>
                <a:gd name="T11" fmla="*/ 19 h 23"/>
                <a:gd name="T12" fmla="*/ 23 w 23"/>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23" h="23">
                  <a:moveTo>
                    <a:pt x="23" y="23"/>
                  </a:moveTo>
                  <a:lnTo>
                    <a:pt x="0" y="23"/>
                  </a:lnTo>
                  <a:lnTo>
                    <a:pt x="0" y="0"/>
                  </a:lnTo>
                  <a:lnTo>
                    <a:pt x="4" y="0"/>
                  </a:lnTo>
                  <a:lnTo>
                    <a:pt x="4" y="19"/>
                  </a:lnTo>
                  <a:lnTo>
                    <a:pt x="23" y="19"/>
                  </a:lnTo>
                  <a:lnTo>
                    <a:pt x="23"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z="800">
                <a:solidFill>
                  <a:srgbClr val="FFFFFF"/>
                </a:solidFill>
                <a:latin typeface="Arial" panose="020B0604020202020204" pitchFamily="34" charset="0"/>
              </a:endParaRPr>
            </a:p>
          </p:txBody>
        </p:sp>
        <p:sp>
          <p:nvSpPr>
            <p:cNvPr id="66" name="Freeform 26"/>
            <p:cNvSpPr>
              <a:spLocks noEditPoints="1"/>
            </p:cNvSpPr>
            <p:nvPr/>
          </p:nvSpPr>
          <p:spPr bwMode="auto">
            <a:xfrm>
              <a:off x="0" y="15"/>
              <a:ext cx="69" cy="94"/>
            </a:xfrm>
            <a:custGeom>
              <a:avLst/>
              <a:gdLst>
                <a:gd name="T0" fmla="*/ 69 w 69"/>
                <a:gd name="T1" fmla="*/ 94 h 94"/>
                <a:gd name="T2" fmla="*/ 0 w 69"/>
                <a:gd name="T3" fmla="*/ 94 h 94"/>
                <a:gd name="T4" fmla="*/ 0 w 69"/>
                <a:gd name="T5" fmla="*/ 0 h 94"/>
                <a:gd name="T6" fmla="*/ 47 w 69"/>
                <a:gd name="T7" fmla="*/ 0 h 94"/>
                <a:gd name="T8" fmla="*/ 69 w 69"/>
                <a:gd name="T9" fmla="*/ 22 h 94"/>
                <a:gd name="T10" fmla="*/ 69 w 69"/>
                <a:gd name="T11" fmla="*/ 94 h 94"/>
                <a:gd name="T12" fmla="*/ 5 w 69"/>
                <a:gd name="T13" fmla="*/ 89 h 94"/>
                <a:gd name="T14" fmla="*/ 65 w 69"/>
                <a:gd name="T15" fmla="*/ 89 h 94"/>
                <a:gd name="T16" fmla="*/ 65 w 69"/>
                <a:gd name="T17" fmla="*/ 23 h 94"/>
                <a:gd name="T18" fmla="*/ 45 w 69"/>
                <a:gd name="T19" fmla="*/ 3 h 94"/>
                <a:gd name="T20" fmla="*/ 5 w 69"/>
                <a:gd name="T21" fmla="*/ 3 h 94"/>
                <a:gd name="T22" fmla="*/ 5 w 69"/>
                <a:gd name="T23" fmla="*/ 8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94">
                  <a:moveTo>
                    <a:pt x="69" y="94"/>
                  </a:moveTo>
                  <a:lnTo>
                    <a:pt x="0" y="94"/>
                  </a:lnTo>
                  <a:lnTo>
                    <a:pt x="0" y="0"/>
                  </a:lnTo>
                  <a:lnTo>
                    <a:pt x="47" y="0"/>
                  </a:lnTo>
                  <a:lnTo>
                    <a:pt x="69" y="22"/>
                  </a:lnTo>
                  <a:lnTo>
                    <a:pt x="69" y="94"/>
                  </a:lnTo>
                  <a:close/>
                  <a:moveTo>
                    <a:pt x="5" y="89"/>
                  </a:moveTo>
                  <a:lnTo>
                    <a:pt x="65" y="89"/>
                  </a:lnTo>
                  <a:lnTo>
                    <a:pt x="65" y="23"/>
                  </a:lnTo>
                  <a:lnTo>
                    <a:pt x="45" y="3"/>
                  </a:lnTo>
                  <a:lnTo>
                    <a:pt x="5" y="3"/>
                  </a:lnTo>
                  <a:lnTo>
                    <a:pt x="5" y="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z="800">
                <a:solidFill>
                  <a:srgbClr val="FFFFFF"/>
                </a:solidFill>
                <a:latin typeface="Arial" panose="020B0604020202020204" pitchFamily="34" charset="0"/>
              </a:endParaRPr>
            </a:p>
          </p:txBody>
        </p:sp>
        <p:sp>
          <p:nvSpPr>
            <p:cNvPr id="67" name="Freeform 27"/>
            <p:cNvSpPr/>
            <p:nvPr/>
          </p:nvSpPr>
          <p:spPr bwMode="auto">
            <a:xfrm>
              <a:off x="57" y="2"/>
              <a:ext cx="24" cy="23"/>
            </a:xfrm>
            <a:custGeom>
              <a:avLst/>
              <a:gdLst>
                <a:gd name="T0" fmla="*/ 24 w 24"/>
                <a:gd name="T1" fmla="*/ 23 h 23"/>
                <a:gd name="T2" fmla="*/ 0 w 24"/>
                <a:gd name="T3" fmla="*/ 23 h 23"/>
                <a:gd name="T4" fmla="*/ 0 w 24"/>
                <a:gd name="T5" fmla="*/ 0 h 23"/>
                <a:gd name="T6" fmla="*/ 5 w 24"/>
                <a:gd name="T7" fmla="*/ 0 h 23"/>
                <a:gd name="T8" fmla="*/ 5 w 24"/>
                <a:gd name="T9" fmla="*/ 19 h 23"/>
                <a:gd name="T10" fmla="*/ 24 w 24"/>
                <a:gd name="T11" fmla="*/ 19 h 23"/>
                <a:gd name="T12" fmla="*/ 24 w 24"/>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24" h="23">
                  <a:moveTo>
                    <a:pt x="24" y="23"/>
                  </a:moveTo>
                  <a:lnTo>
                    <a:pt x="0" y="23"/>
                  </a:lnTo>
                  <a:lnTo>
                    <a:pt x="0" y="0"/>
                  </a:lnTo>
                  <a:lnTo>
                    <a:pt x="5" y="0"/>
                  </a:lnTo>
                  <a:lnTo>
                    <a:pt x="5" y="19"/>
                  </a:lnTo>
                  <a:lnTo>
                    <a:pt x="24" y="19"/>
                  </a:lnTo>
                  <a:lnTo>
                    <a:pt x="24"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z="800">
                <a:solidFill>
                  <a:srgbClr val="FFFFFF"/>
                </a:solidFill>
                <a:latin typeface="Arial" panose="020B0604020202020204" pitchFamily="34" charset="0"/>
              </a:endParaRPr>
            </a:p>
          </p:txBody>
        </p:sp>
        <p:sp>
          <p:nvSpPr>
            <p:cNvPr id="68" name="Freeform 28"/>
            <p:cNvSpPr/>
            <p:nvPr/>
          </p:nvSpPr>
          <p:spPr bwMode="auto">
            <a:xfrm>
              <a:off x="15" y="0"/>
              <a:ext cx="69" cy="94"/>
            </a:xfrm>
            <a:custGeom>
              <a:avLst/>
              <a:gdLst>
                <a:gd name="T0" fmla="*/ 69 w 69"/>
                <a:gd name="T1" fmla="*/ 94 h 94"/>
                <a:gd name="T2" fmla="*/ 51 w 69"/>
                <a:gd name="T3" fmla="*/ 94 h 94"/>
                <a:gd name="T4" fmla="*/ 51 w 69"/>
                <a:gd name="T5" fmla="*/ 90 h 94"/>
                <a:gd name="T6" fmla="*/ 64 w 69"/>
                <a:gd name="T7" fmla="*/ 90 h 94"/>
                <a:gd name="T8" fmla="*/ 64 w 69"/>
                <a:gd name="T9" fmla="*/ 24 h 94"/>
                <a:gd name="T10" fmla="*/ 44 w 69"/>
                <a:gd name="T11" fmla="*/ 4 h 94"/>
                <a:gd name="T12" fmla="*/ 4 w 69"/>
                <a:gd name="T13" fmla="*/ 4 h 94"/>
                <a:gd name="T14" fmla="*/ 4 w 69"/>
                <a:gd name="T15" fmla="*/ 17 h 94"/>
                <a:gd name="T16" fmla="*/ 0 w 69"/>
                <a:gd name="T17" fmla="*/ 17 h 94"/>
                <a:gd name="T18" fmla="*/ 0 w 69"/>
                <a:gd name="T19" fmla="*/ 0 h 94"/>
                <a:gd name="T20" fmla="*/ 46 w 69"/>
                <a:gd name="T21" fmla="*/ 0 h 94"/>
                <a:gd name="T22" fmla="*/ 69 w 69"/>
                <a:gd name="T23" fmla="*/ 22 h 94"/>
                <a:gd name="T24" fmla="*/ 69 w 69"/>
                <a:gd name="T25"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94">
                  <a:moveTo>
                    <a:pt x="69" y="94"/>
                  </a:moveTo>
                  <a:lnTo>
                    <a:pt x="51" y="94"/>
                  </a:lnTo>
                  <a:lnTo>
                    <a:pt x="51" y="90"/>
                  </a:lnTo>
                  <a:lnTo>
                    <a:pt x="64" y="90"/>
                  </a:lnTo>
                  <a:lnTo>
                    <a:pt x="64" y="24"/>
                  </a:lnTo>
                  <a:lnTo>
                    <a:pt x="44" y="4"/>
                  </a:lnTo>
                  <a:lnTo>
                    <a:pt x="4" y="4"/>
                  </a:lnTo>
                  <a:lnTo>
                    <a:pt x="4" y="17"/>
                  </a:lnTo>
                  <a:lnTo>
                    <a:pt x="0" y="17"/>
                  </a:lnTo>
                  <a:lnTo>
                    <a:pt x="0" y="0"/>
                  </a:lnTo>
                  <a:lnTo>
                    <a:pt x="46" y="0"/>
                  </a:lnTo>
                  <a:lnTo>
                    <a:pt x="69" y="22"/>
                  </a:lnTo>
                  <a:lnTo>
                    <a:pt x="69" y="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z="800">
                <a:solidFill>
                  <a:srgbClr val="FFFFFF"/>
                </a:solidFill>
                <a:latin typeface="Arial" panose="020B0604020202020204" pitchFamily="34" charset="0"/>
              </a:endParaRPr>
            </a:p>
          </p:txBody>
        </p:sp>
      </p:grpSp>
      <p:grpSp>
        <p:nvGrpSpPr>
          <p:cNvPr id="69" name="Group 29"/>
          <p:cNvGrpSpPr/>
          <p:nvPr/>
        </p:nvGrpSpPr>
        <p:grpSpPr bwMode="auto">
          <a:xfrm>
            <a:off x="890588" y="3297238"/>
            <a:ext cx="177800" cy="163512"/>
            <a:chOff x="0" y="0"/>
            <a:chExt cx="112" cy="103"/>
          </a:xfrm>
          <a:solidFill>
            <a:schemeClr val="bg1"/>
          </a:solidFill>
        </p:grpSpPr>
        <p:sp>
          <p:nvSpPr>
            <p:cNvPr id="70" name="Freeform 30"/>
            <p:cNvSpPr/>
            <p:nvPr/>
          </p:nvSpPr>
          <p:spPr bwMode="auto">
            <a:xfrm>
              <a:off x="0" y="0"/>
              <a:ext cx="105" cy="103"/>
            </a:xfrm>
            <a:custGeom>
              <a:avLst/>
              <a:gdLst>
                <a:gd name="T0" fmla="*/ 89 w 177"/>
                <a:gd name="T1" fmla="*/ 176 h 176"/>
                <a:gd name="T2" fmla="*/ 27 w 177"/>
                <a:gd name="T3" fmla="*/ 151 h 176"/>
                <a:gd name="T4" fmla="*/ 0 w 177"/>
                <a:gd name="T5" fmla="*/ 89 h 176"/>
                <a:gd name="T6" fmla="*/ 26 w 177"/>
                <a:gd name="T7" fmla="*/ 26 h 176"/>
                <a:gd name="T8" fmla="*/ 88 w 177"/>
                <a:gd name="T9" fmla="*/ 0 h 176"/>
                <a:gd name="T10" fmla="*/ 89 w 177"/>
                <a:gd name="T11" fmla="*/ 0 h 176"/>
                <a:gd name="T12" fmla="*/ 177 w 177"/>
                <a:gd name="T13" fmla="*/ 88 h 176"/>
                <a:gd name="T14" fmla="*/ 171 w 177"/>
                <a:gd name="T15" fmla="*/ 88 h 176"/>
                <a:gd name="T16" fmla="*/ 89 w 177"/>
                <a:gd name="T17" fmla="*/ 6 h 176"/>
                <a:gd name="T18" fmla="*/ 88 w 177"/>
                <a:gd name="T19" fmla="*/ 6 h 176"/>
                <a:gd name="T20" fmla="*/ 30 w 177"/>
                <a:gd name="T21" fmla="*/ 30 h 176"/>
                <a:gd name="T22" fmla="*/ 6 w 177"/>
                <a:gd name="T23" fmla="*/ 89 h 176"/>
                <a:gd name="T24" fmla="*/ 31 w 177"/>
                <a:gd name="T25" fmla="*/ 147 h 176"/>
                <a:gd name="T26" fmla="*/ 89 w 177"/>
                <a:gd name="T27" fmla="*/ 170 h 176"/>
                <a:gd name="T28" fmla="*/ 89 w 177"/>
                <a:gd name="T29" fmla="*/ 170 h 176"/>
                <a:gd name="T30" fmla="*/ 155 w 177"/>
                <a:gd name="T31" fmla="*/ 136 h 176"/>
                <a:gd name="T32" fmla="*/ 160 w 177"/>
                <a:gd name="T33" fmla="*/ 139 h 176"/>
                <a:gd name="T34" fmla="*/ 89 w 177"/>
                <a:gd name="T35" fmla="*/ 176 h 176"/>
                <a:gd name="T36" fmla="*/ 89 w 177"/>
                <a:gd name="T37"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6">
                  <a:moveTo>
                    <a:pt x="89" y="176"/>
                  </a:moveTo>
                  <a:cubicBezTo>
                    <a:pt x="65" y="176"/>
                    <a:pt x="43" y="167"/>
                    <a:pt x="27" y="151"/>
                  </a:cubicBezTo>
                  <a:cubicBezTo>
                    <a:pt x="10" y="134"/>
                    <a:pt x="0" y="112"/>
                    <a:pt x="0" y="89"/>
                  </a:cubicBezTo>
                  <a:cubicBezTo>
                    <a:pt x="0" y="65"/>
                    <a:pt x="9" y="43"/>
                    <a:pt x="26" y="26"/>
                  </a:cubicBezTo>
                  <a:cubicBezTo>
                    <a:pt x="42" y="9"/>
                    <a:pt x="64" y="0"/>
                    <a:pt x="88" y="0"/>
                  </a:cubicBezTo>
                  <a:cubicBezTo>
                    <a:pt x="88" y="0"/>
                    <a:pt x="88" y="0"/>
                    <a:pt x="89" y="0"/>
                  </a:cubicBezTo>
                  <a:cubicBezTo>
                    <a:pt x="137" y="0"/>
                    <a:pt x="176" y="39"/>
                    <a:pt x="177" y="88"/>
                  </a:cubicBezTo>
                  <a:cubicBezTo>
                    <a:pt x="171" y="88"/>
                    <a:pt x="171" y="88"/>
                    <a:pt x="171" y="88"/>
                  </a:cubicBezTo>
                  <a:cubicBezTo>
                    <a:pt x="170" y="43"/>
                    <a:pt x="134" y="6"/>
                    <a:pt x="89" y="6"/>
                  </a:cubicBezTo>
                  <a:cubicBezTo>
                    <a:pt x="88" y="6"/>
                    <a:pt x="88" y="6"/>
                    <a:pt x="88" y="6"/>
                  </a:cubicBezTo>
                  <a:cubicBezTo>
                    <a:pt x="66" y="6"/>
                    <a:pt x="46" y="15"/>
                    <a:pt x="30" y="30"/>
                  </a:cubicBezTo>
                  <a:cubicBezTo>
                    <a:pt x="15" y="46"/>
                    <a:pt x="6" y="67"/>
                    <a:pt x="6" y="89"/>
                  </a:cubicBezTo>
                  <a:cubicBezTo>
                    <a:pt x="7" y="111"/>
                    <a:pt x="15" y="131"/>
                    <a:pt x="31" y="147"/>
                  </a:cubicBezTo>
                  <a:cubicBezTo>
                    <a:pt x="46" y="162"/>
                    <a:pt x="67" y="170"/>
                    <a:pt x="89" y="170"/>
                  </a:cubicBezTo>
                  <a:cubicBezTo>
                    <a:pt x="89" y="170"/>
                    <a:pt x="89" y="170"/>
                    <a:pt x="89" y="170"/>
                  </a:cubicBezTo>
                  <a:cubicBezTo>
                    <a:pt x="115" y="170"/>
                    <a:pt x="140" y="157"/>
                    <a:pt x="155" y="136"/>
                  </a:cubicBezTo>
                  <a:cubicBezTo>
                    <a:pt x="160" y="139"/>
                    <a:pt x="160" y="139"/>
                    <a:pt x="160" y="139"/>
                  </a:cubicBezTo>
                  <a:cubicBezTo>
                    <a:pt x="144" y="162"/>
                    <a:pt x="117" y="176"/>
                    <a:pt x="89" y="176"/>
                  </a:cubicBezTo>
                  <a:cubicBezTo>
                    <a:pt x="89" y="176"/>
                    <a:pt x="89" y="176"/>
                    <a:pt x="89" y="1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z="800">
                <a:solidFill>
                  <a:srgbClr val="FFFFFF"/>
                </a:solidFill>
                <a:latin typeface="Arial" panose="020B0604020202020204" pitchFamily="34" charset="0"/>
              </a:endParaRPr>
            </a:p>
          </p:txBody>
        </p:sp>
        <p:sp>
          <p:nvSpPr>
            <p:cNvPr id="71" name="Freeform 31"/>
            <p:cNvSpPr/>
            <p:nvPr/>
          </p:nvSpPr>
          <p:spPr bwMode="auto">
            <a:xfrm>
              <a:off x="89" y="39"/>
              <a:ext cx="23" cy="20"/>
            </a:xfrm>
            <a:custGeom>
              <a:avLst/>
              <a:gdLst>
                <a:gd name="T0" fmla="*/ 0 w 23"/>
                <a:gd name="T1" fmla="*/ 0 h 20"/>
                <a:gd name="T2" fmla="*/ 12 w 23"/>
                <a:gd name="T3" fmla="*/ 20 h 20"/>
                <a:gd name="T4" fmla="*/ 23 w 23"/>
                <a:gd name="T5" fmla="*/ 0 h 20"/>
                <a:gd name="T6" fmla="*/ 0 w 23"/>
                <a:gd name="T7" fmla="*/ 0 h 20"/>
              </a:gdLst>
              <a:ahLst/>
              <a:cxnLst>
                <a:cxn ang="0">
                  <a:pos x="T0" y="T1"/>
                </a:cxn>
                <a:cxn ang="0">
                  <a:pos x="T2" y="T3"/>
                </a:cxn>
                <a:cxn ang="0">
                  <a:pos x="T4" y="T5"/>
                </a:cxn>
                <a:cxn ang="0">
                  <a:pos x="T6" y="T7"/>
                </a:cxn>
              </a:cxnLst>
              <a:rect l="0" t="0" r="r" b="b"/>
              <a:pathLst>
                <a:path w="23" h="20">
                  <a:moveTo>
                    <a:pt x="0" y="0"/>
                  </a:moveTo>
                  <a:lnTo>
                    <a:pt x="12" y="20"/>
                  </a:lnTo>
                  <a:lnTo>
                    <a:pt x="2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z="800">
                <a:solidFill>
                  <a:srgbClr val="FFFFFF"/>
                </a:solidFill>
                <a:latin typeface="Arial" panose="020B0604020202020204" pitchFamily="34" charset="0"/>
              </a:endParaRPr>
            </a:p>
          </p:txBody>
        </p:sp>
        <p:sp>
          <p:nvSpPr>
            <p:cNvPr id="72" name="Freeform 32"/>
            <p:cNvSpPr>
              <a:spLocks noEditPoints="1"/>
            </p:cNvSpPr>
            <p:nvPr/>
          </p:nvSpPr>
          <p:spPr bwMode="auto">
            <a:xfrm>
              <a:off x="38" y="27"/>
              <a:ext cx="28" cy="24"/>
            </a:xfrm>
            <a:custGeom>
              <a:avLst/>
              <a:gdLst>
                <a:gd name="T0" fmla="*/ 0 w 47"/>
                <a:gd name="T1" fmla="*/ 41 h 41"/>
                <a:gd name="T2" fmla="*/ 0 w 47"/>
                <a:gd name="T3" fmla="*/ 24 h 41"/>
                <a:gd name="T4" fmla="*/ 23 w 47"/>
                <a:gd name="T5" fmla="*/ 0 h 41"/>
                <a:gd name="T6" fmla="*/ 47 w 47"/>
                <a:gd name="T7" fmla="*/ 24 h 41"/>
                <a:gd name="T8" fmla="*/ 47 w 47"/>
                <a:gd name="T9" fmla="*/ 40 h 41"/>
                <a:gd name="T10" fmla="*/ 0 w 47"/>
                <a:gd name="T11" fmla="*/ 41 h 41"/>
                <a:gd name="T12" fmla="*/ 23 w 47"/>
                <a:gd name="T13" fmla="*/ 6 h 41"/>
                <a:gd name="T14" fmla="*/ 6 w 47"/>
                <a:gd name="T15" fmla="*/ 24 h 41"/>
                <a:gd name="T16" fmla="*/ 6 w 47"/>
                <a:gd name="T17" fmla="*/ 35 h 41"/>
                <a:gd name="T18" fmla="*/ 41 w 47"/>
                <a:gd name="T19" fmla="*/ 34 h 41"/>
                <a:gd name="T20" fmla="*/ 41 w 47"/>
                <a:gd name="T21" fmla="*/ 24 h 41"/>
                <a:gd name="T22" fmla="*/ 23 w 47"/>
                <a:gd name="T23"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41">
                  <a:moveTo>
                    <a:pt x="0" y="41"/>
                  </a:moveTo>
                  <a:cubicBezTo>
                    <a:pt x="0" y="24"/>
                    <a:pt x="0" y="24"/>
                    <a:pt x="0" y="24"/>
                  </a:cubicBezTo>
                  <a:cubicBezTo>
                    <a:pt x="0" y="11"/>
                    <a:pt x="10" y="0"/>
                    <a:pt x="23" y="0"/>
                  </a:cubicBezTo>
                  <a:cubicBezTo>
                    <a:pt x="36" y="0"/>
                    <a:pt x="47" y="11"/>
                    <a:pt x="47" y="24"/>
                  </a:cubicBezTo>
                  <a:cubicBezTo>
                    <a:pt x="47" y="40"/>
                    <a:pt x="47" y="40"/>
                    <a:pt x="47" y="40"/>
                  </a:cubicBezTo>
                  <a:lnTo>
                    <a:pt x="0" y="41"/>
                  </a:lnTo>
                  <a:close/>
                  <a:moveTo>
                    <a:pt x="23" y="6"/>
                  </a:moveTo>
                  <a:cubicBezTo>
                    <a:pt x="14" y="7"/>
                    <a:pt x="6" y="15"/>
                    <a:pt x="6" y="24"/>
                  </a:cubicBezTo>
                  <a:cubicBezTo>
                    <a:pt x="6" y="35"/>
                    <a:pt x="6" y="35"/>
                    <a:pt x="6" y="35"/>
                  </a:cubicBezTo>
                  <a:cubicBezTo>
                    <a:pt x="41" y="34"/>
                    <a:pt x="41" y="34"/>
                    <a:pt x="41" y="34"/>
                  </a:cubicBezTo>
                  <a:cubicBezTo>
                    <a:pt x="41" y="24"/>
                    <a:pt x="41" y="24"/>
                    <a:pt x="41" y="24"/>
                  </a:cubicBezTo>
                  <a:cubicBezTo>
                    <a:pt x="41" y="14"/>
                    <a:pt x="33" y="6"/>
                    <a:pt x="2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z="800">
                <a:solidFill>
                  <a:srgbClr val="FFFFFF"/>
                </a:solidFill>
                <a:latin typeface="Arial" panose="020B0604020202020204" pitchFamily="34" charset="0"/>
              </a:endParaRPr>
            </a:p>
          </p:txBody>
        </p:sp>
        <p:sp>
          <p:nvSpPr>
            <p:cNvPr id="73" name="Freeform 33"/>
            <p:cNvSpPr>
              <a:spLocks noEditPoints="1"/>
            </p:cNvSpPr>
            <p:nvPr/>
          </p:nvSpPr>
          <p:spPr bwMode="auto">
            <a:xfrm>
              <a:off x="32" y="47"/>
              <a:ext cx="41" cy="30"/>
            </a:xfrm>
            <a:custGeom>
              <a:avLst/>
              <a:gdLst>
                <a:gd name="T0" fmla="*/ 4 w 68"/>
                <a:gd name="T1" fmla="*/ 52 h 52"/>
                <a:gd name="T2" fmla="*/ 4 w 68"/>
                <a:gd name="T3" fmla="*/ 52 h 52"/>
                <a:gd name="T4" fmla="*/ 0 w 68"/>
                <a:gd name="T5" fmla="*/ 48 h 52"/>
                <a:gd name="T6" fmla="*/ 0 w 68"/>
                <a:gd name="T7" fmla="*/ 5 h 52"/>
                <a:gd name="T8" fmla="*/ 4 w 68"/>
                <a:gd name="T9" fmla="*/ 1 h 52"/>
                <a:gd name="T10" fmla="*/ 63 w 68"/>
                <a:gd name="T11" fmla="*/ 0 h 52"/>
                <a:gd name="T12" fmla="*/ 67 w 68"/>
                <a:gd name="T13" fmla="*/ 5 h 52"/>
                <a:gd name="T14" fmla="*/ 68 w 68"/>
                <a:gd name="T15" fmla="*/ 48 h 52"/>
                <a:gd name="T16" fmla="*/ 66 w 68"/>
                <a:gd name="T17" fmla="*/ 51 h 52"/>
                <a:gd name="T18" fmla="*/ 63 w 68"/>
                <a:gd name="T19" fmla="*/ 52 h 52"/>
                <a:gd name="T20" fmla="*/ 4 w 68"/>
                <a:gd name="T21" fmla="*/ 52 h 52"/>
                <a:gd name="T22" fmla="*/ 6 w 68"/>
                <a:gd name="T23" fmla="*/ 7 h 52"/>
                <a:gd name="T24" fmla="*/ 6 w 68"/>
                <a:gd name="T25" fmla="*/ 46 h 52"/>
                <a:gd name="T26" fmla="*/ 62 w 68"/>
                <a:gd name="T27" fmla="*/ 46 h 52"/>
                <a:gd name="T28" fmla="*/ 61 w 68"/>
                <a:gd name="T29" fmla="*/ 6 h 52"/>
                <a:gd name="T30" fmla="*/ 6 w 68"/>
                <a:gd name="T3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8" h="52">
                  <a:moveTo>
                    <a:pt x="4" y="52"/>
                  </a:moveTo>
                  <a:cubicBezTo>
                    <a:pt x="4" y="52"/>
                    <a:pt x="4" y="52"/>
                    <a:pt x="4" y="52"/>
                  </a:cubicBezTo>
                  <a:cubicBezTo>
                    <a:pt x="2" y="52"/>
                    <a:pt x="0" y="50"/>
                    <a:pt x="0" y="48"/>
                  </a:cubicBezTo>
                  <a:cubicBezTo>
                    <a:pt x="0" y="5"/>
                    <a:pt x="0" y="5"/>
                    <a:pt x="0" y="5"/>
                  </a:cubicBezTo>
                  <a:cubicBezTo>
                    <a:pt x="0" y="3"/>
                    <a:pt x="2" y="1"/>
                    <a:pt x="4" y="1"/>
                  </a:cubicBezTo>
                  <a:cubicBezTo>
                    <a:pt x="63" y="0"/>
                    <a:pt x="63" y="0"/>
                    <a:pt x="63" y="0"/>
                  </a:cubicBezTo>
                  <a:cubicBezTo>
                    <a:pt x="66" y="0"/>
                    <a:pt x="67" y="2"/>
                    <a:pt x="67" y="5"/>
                  </a:cubicBezTo>
                  <a:cubicBezTo>
                    <a:pt x="68" y="48"/>
                    <a:pt x="68" y="48"/>
                    <a:pt x="68" y="48"/>
                  </a:cubicBezTo>
                  <a:cubicBezTo>
                    <a:pt x="68" y="49"/>
                    <a:pt x="67" y="50"/>
                    <a:pt x="66" y="51"/>
                  </a:cubicBezTo>
                  <a:cubicBezTo>
                    <a:pt x="66" y="51"/>
                    <a:pt x="65" y="52"/>
                    <a:pt x="63" y="52"/>
                  </a:cubicBezTo>
                  <a:lnTo>
                    <a:pt x="4" y="52"/>
                  </a:lnTo>
                  <a:close/>
                  <a:moveTo>
                    <a:pt x="6" y="7"/>
                  </a:moveTo>
                  <a:cubicBezTo>
                    <a:pt x="6" y="46"/>
                    <a:pt x="6" y="46"/>
                    <a:pt x="6" y="46"/>
                  </a:cubicBezTo>
                  <a:cubicBezTo>
                    <a:pt x="62" y="46"/>
                    <a:pt x="62" y="46"/>
                    <a:pt x="62" y="46"/>
                  </a:cubicBezTo>
                  <a:cubicBezTo>
                    <a:pt x="61" y="6"/>
                    <a:pt x="61" y="6"/>
                    <a:pt x="61" y="6"/>
                  </a:cubicBezTo>
                  <a:lnTo>
                    <a:pt x="6"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sz="800">
                <a:solidFill>
                  <a:srgbClr val="FFFFFF"/>
                </a:solidFill>
                <a:latin typeface="Arial" panose="020B0604020202020204" pitchFamily="34" charset="0"/>
              </a:endParaRPr>
            </a:p>
          </p:txBody>
        </p:sp>
      </p:grpSp>
      <p:sp>
        <p:nvSpPr>
          <p:cNvPr id="43" name="Text Box 4"/>
          <p:cNvSpPr txBox="1">
            <a:spLocks noChangeArrowheads="1"/>
          </p:cNvSpPr>
          <p:nvPr/>
        </p:nvSpPr>
        <p:spPr bwMode="auto">
          <a:xfrm>
            <a:off x="3768567" y="287338"/>
            <a:ext cx="16052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buFont typeface="Arial" panose="020B0604020202020204" pitchFamily="34" charset="0"/>
              <a:buNone/>
            </a:pPr>
            <a:r>
              <a:rPr lang="en-US" altLang="zh-CN" sz="1600" b="1" dirty="0">
                <a:solidFill>
                  <a:srgbClr val="F0EFEF"/>
                </a:solidFill>
                <a:latin typeface="微软雅黑" panose="020B0503020204020204" pitchFamily="34" charset="-122"/>
                <a:ea typeface="微软雅黑" panose="020B0503020204020204" pitchFamily="34" charset="-122"/>
              </a:rPr>
              <a:t>启发式搜索算法</a:t>
            </a:r>
            <a:endParaRPr lang="en-US" altLang="zh-CN" sz="1600" b="1" dirty="0">
              <a:solidFill>
                <a:srgbClr val="F0EFEF"/>
              </a:solidFill>
              <a:latin typeface="微软雅黑" panose="020B0503020204020204" pitchFamily="34" charset="-122"/>
              <a:ea typeface="微软雅黑" panose="020B0503020204020204" pitchFamily="34" charset="-122"/>
            </a:endParaRPr>
          </a:p>
        </p:txBody>
      </p:sp>
      <p:sp>
        <p:nvSpPr>
          <p:cNvPr id="44" name="Text Box 5"/>
          <p:cNvSpPr txBox="1">
            <a:spLocks noChangeArrowheads="1"/>
          </p:cNvSpPr>
          <p:nvPr/>
        </p:nvSpPr>
        <p:spPr bwMode="auto">
          <a:xfrm>
            <a:off x="3347720" y="698500"/>
            <a:ext cx="259715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spcBef>
                <a:spcPct val="0"/>
              </a:spcBef>
              <a:spcAft>
                <a:spcPct val="0"/>
              </a:spcAft>
              <a:buFont typeface="Arial" panose="020B0604020202020204" pitchFamily="34" charset="0"/>
              <a:buNone/>
            </a:pPr>
            <a:r>
              <a:rPr lang="en-US" altLang="zh-CN" sz="1400" b="1" dirty="0">
                <a:solidFill>
                  <a:srgbClr val="F0EFEF"/>
                </a:solidFill>
                <a:latin typeface="微软雅黑" panose="020B0503020204020204" pitchFamily="34" charset="-122"/>
                <a:ea typeface="微软雅黑" panose="020B0503020204020204" pitchFamily="34" charset="-122"/>
              </a:rPr>
              <a:t>heuristic search algorithm</a:t>
            </a:r>
            <a:endParaRPr lang="en-US" altLang="zh-CN" sz="1400" b="1" dirty="0">
              <a:solidFill>
                <a:srgbClr val="F0EFEF"/>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1"/>
          <a:stretch>
            <a:fillRect/>
          </a:stretch>
        </p:blipFill>
        <p:spPr>
          <a:xfrm>
            <a:off x="4715510" y="1611630"/>
            <a:ext cx="3731895" cy="25984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81000">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14:bounceEnd="81000">
                                          <p:cBhvr additive="base">
                                            <p:cTn id="7" dur="1000" fill="hold"/>
                                            <p:tgtEl>
                                              <p:spTgt spid="43"/>
                                            </p:tgtEl>
                                            <p:attrNameLst>
                                              <p:attrName>ppt_x</p:attrName>
                                            </p:attrNameLst>
                                          </p:cBhvr>
                                          <p:tavLst>
                                            <p:tav tm="0">
                                              <p:val>
                                                <p:strVal val="#ppt_x"/>
                                              </p:val>
                                            </p:tav>
                                            <p:tav tm="100000">
                                              <p:val>
                                                <p:strVal val="#ppt_x"/>
                                              </p:val>
                                            </p:tav>
                                          </p:tavLst>
                                        </p:anim>
                                        <p:anim calcmode="lin" valueType="num" p14:bounceEnd="81000">
                                          <p:cBhvr additive="base">
                                            <p:cTn id="8" dur="1000" fill="hold"/>
                                            <p:tgtEl>
                                              <p:spTgt spid="4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81000">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14:bounceEnd="81000">
                                          <p:cBhvr additive="base">
                                            <p:cTn id="11" dur="1000" fill="hold"/>
                                            <p:tgtEl>
                                              <p:spTgt spid="44"/>
                                            </p:tgtEl>
                                            <p:attrNameLst>
                                              <p:attrName>ppt_x</p:attrName>
                                            </p:attrNameLst>
                                          </p:cBhvr>
                                          <p:tavLst>
                                            <p:tav tm="0">
                                              <p:val>
                                                <p:strVal val="#ppt_x"/>
                                              </p:val>
                                            </p:tav>
                                            <p:tav tm="100000">
                                              <p:val>
                                                <p:strVal val="#ppt_x"/>
                                              </p:val>
                                            </p:tav>
                                          </p:tavLst>
                                        </p:anim>
                                        <p:anim calcmode="lin" valueType="num" p14:bounceEnd="81000">
                                          <p:cBhvr additive="base">
                                            <p:cTn id="12" dur="1000" fill="hold"/>
                                            <p:tgtEl>
                                              <p:spTgt spid="44"/>
                                            </p:tgtEl>
                                            <p:attrNameLst>
                                              <p:attrName>ppt_y</p:attrName>
                                            </p:attrNameLst>
                                          </p:cBhvr>
                                          <p:tavLst>
                                            <p:tav tm="0">
                                              <p:val>
                                                <p:strVal val="0-#ppt_h/2"/>
                                              </p:val>
                                            </p:tav>
                                            <p:tav tm="100000">
                                              <p:val>
                                                <p:strVal val="#ppt_y"/>
                                              </p:val>
                                            </p:tav>
                                          </p:tavLst>
                                        </p:anim>
                                      </p:childTnLst>
                                    </p:cTn>
                                  </p:par>
                                  <p:par>
                                    <p:cTn id="13" presetID="2" presetClass="entr" presetSubtype="2" fill="hold" nodeType="withEffect" p14:presetBounceEnd="66000">
                                      <p:stCondLst>
                                        <p:cond delay="1000"/>
                                      </p:stCondLst>
                                      <p:childTnLst>
                                        <p:set>
                                          <p:cBhvr>
                                            <p:cTn id="14" dur="1" fill="hold">
                                              <p:stCondLst>
                                                <p:cond delay="0"/>
                                              </p:stCondLst>
                                            </p:cTn>
                                            <p:tgtEl>
                                              <p:spTgt spid="2"/>
                                            </p:tgtEl>
                                            <p:attrNameLst>
                                              <p:attrName>style.visibility</p:attrName>
                                            </p:attrNameLst>
                                          </p:cBhvr>
                                          <p:to>
                                            <p:strVal val="visible"/>
                                          </p:to>
                                        </p:set>
                                        <p:anim calcmode="lin" valueType="num" p14:bounceEnd="66000">
                                          <p:cBhvr additive="base">
                                            <p:cTn id="15" dur="600" fill="hold"/>
                                            <p:tgtEl>
                                              <p:spTgt spid="2"/>
                                            </p:tgtEl>
                                            <p:attrNameLst>
                                              <p:attrName>ppt_x</p:attrName>
                                            </p:attrNameLst>
                                          </p:cBhvr>
                                          <p:tavLst>
                                            <p:tav tm="0">
                                              <p:val>
                                                <p:strVal val="1+#ppt_w/2"/>
                                              </p:val>
                                            </p:tav>
                                            <p:tav tm="100000">
                                              <p:val>
                                                <p:strVal val="#ppt_x"/>
                                              </p:val>
                                            </p:tav>
                                          </p:tavLst>
                                        </p:anim>
                                        <p:anim calcmode="lin" valueType="num" p14:bounceEnd="66000">
                                          <p:cBhvr additive="base">
                                            <p:cTn id="16" dur="6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14:presetBounceEnd="66000">
                                      <p:stCondLst>
                                        <p:cond delay="1000"/>
                                      </p:stCondLst>
                                      <p:childTnLst>
                                        <p:set>
                                          <p:cBhvr>
                                            <p:cTn id="18" dur="1" fill="hold">
                                              <p:stCondLst>
                                                <p:cond delay="0"/>
                                              </p:stCondLst>
                                            </p:cTn>
                                            <p:tgtEl>
                                              <p:spTgt spid="59"/>
                                            </p:tgtEl>
                                            <p:attrNameLst>
                                              <p:attrName>style.visibility</p:attrName>
                                            </p:attrNameLst>
                                          </p:cBhvr>
                                          <p:to>
                                            <p:strVal val="visible"/>
                                          </p:to>
                                        </p:set>
                                        <p:anim calcmode="lin" valueType="num" p14:bounceEnd="66000">
                                          <p:cBhvr additive="base">
                                            <p:cTn id="19" dur="600" fill="hold"/>
                                            <p:tgtEl>
                                              <p:spTgt spid="59"/>
                                            </p:tgtEl>
                                            <p:attrNameLst>
                                              <p:attrName>ppt_x</p:attrName>
                                            </p:attrNameLst>
                                          </p:cBhvr>
                                          <p:tavLst>
                                            <p:tav tm="0">
                                              <p:val>
                                                <p:strVal val="1+#ppt_w/2"/>
                                              </p:val>
                                            </p:tav>
                                            <p:tav tm="100000">
                                              <p:val>
                                                <p:strVal val="#ppt_x"/>
                                              </p:val>
                                            </p:tav>
                                          </p:tavLst>
                                        </p:anim>
                                        <p:anim calcmode="lin" valueType="num" p14:bounceEnd="66000">
                                          <p:cBhvr additive="base">
                                            <p:cTn id="20" dur="600" fill="hold"/>
                                            <p:tgtEl>
                                              <p:spTgt spid="59"/>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14:presetBounceEnd="66000">
                                      <p:stCondLst>
                                        <p:cond delay="1000"/>
                                      </p:stCondLst>
                                      <p:childTnLst>
                                        <p:set>
                                          <p:cBhvr>
                                            <p:cTn id="22" dur="1" fill="hold">
                                              <p:stCondLst>
                                                <p:cond delay="0"/>
                                              </p:stCondLst>
                                            </p:cTn>
                                            <p:tgtEl>
                                              <p:spTgt spid="52"/>
                                            </p:tgtEl>
                                            <p:attrNameLst>
                                              <p:attrName>style.visibility</p:attrName>
                                            </p:attrNameLst>
                                          </p:cBhvr>
                                          <p:to>
                                            <p:strVal val="visible"/>
                                          </p:to>
                                        </p:set>
                                        <p:anim calcmode="lin" valueType="num" p14:bounceEnd="66000">
                                          <p:cBhvr additive="base">
                                            <p:cTn id="23" dur="600" fill="hold"/>
                                            <p:tgtEl>
                                              <p:spTgt spid="52"/>
                                            </p:tgtEl>
                                            <p:attrNameLst>
                                              <p:attrName>ppt_x</p:attrName>
                                            </p:attrNameLst>
                                          </p:cBhvr>
                                          <p:tavLst>
                                            <p:tav tm="0">
                                              <p:val>
                                                <p:strVal val="0-#ppt_w/2"/>
                                              </p:val>
                                            </p:tav>
                                            <p:tav tm="100000">
                                              <p:val>
                                                <p:strVal val="#ppt_x"/>
                                              </p:val>
                                            </p:tav>
                                          </p:tavLst>
                                        </p:anim>
                                        <p:anim calcmode="lin" valueType="num" p14:bounceEnd="66000">
                                          <p:cBhvr additive="base">
                                            <p:cTn id="24" dur="600" fill="hold"/>
                                            <p:tgtEl>
                                              <p:spTgt spid="52"/>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14:presetBounceEnd="66000">
                                      <p:stCondLst>
                                        <p:cond delay="1600"/>
                                      </p:stCondLst>
                                      <p:childTnLst>
                                        <p:set>
                                          <p:cBhvr>
                                            <p:cTn id="26" dur="1" fill="hold">
                                              <p:stCondLst>
                                                <p:cond delay="0"/>
                                              </p:stCondLst>
                                            </p:cTn>
                                            <p:tgtEl>
                                              <p:spTgt spid="3"/>
                                            </p:tgtEl>
                                            <p:attrNameLst>
                                              <p:attrName>style.visibility</p:attrName>
                                            </p:attrNameLst>
                                          </p:cBhvr>
                                          <p:to>
                                            <p:strVal val="visible"/>
                                          </p:to>
                                        </p:set>
                                        <p:anim calcmode="lin" valueType="num" p14:bounceEnd="66000">
                                          <p:cBhvr additive="base">
                                            <p:cTn id="27" dur="600" fill="hold"/>
                                            <p:tgtEl>
                                              <p:spTgt spid="3"/>
                                            </p:tgtEl>
                                            <p:attrNameLst>
                                              <p:attrName>ppt_x</p:attrName>
                                            </p:attrNameLst>
                                          </p:cBhvr>
                                          <p:tavLst>
                                            <p:tav tm="0">
                                              <p:val>
                                                <p:strVal val="1+#ppt_w/2"/>
                                              </p:val>
                                            </p:tav>
                                            <p:tav tm="100000">
                                              <p:val>
                                                <p:strVal val="#ppt_x"/>
                                              </p:val>
                                            </p:tav>
                                          </p:tavLst>
                                        </p:anim>
                                        <p:anim calcmode="lin" valueType="num" p14:bounceEnd="66000">
                                          <p:cBhvr additive="base">
                                            <p:cTn id="28" dur="600" fill="hold"/>
                                            <p:tgtEl>
                                              <p:spTgt spid="3"/>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14:presetBounceEnd="66000">
                                      <p:stCondLst>
                                        <p:cond delay="1600"/>
                                      </p:stCondLst>
                                      <p:childTnLst>
                                        <p:set>
                                          <p:cBhvr>
                                            <p:cTn id="30" dur="1" fill="hold">
                                              <p:stCondLst>
                                                <p:cond delay="0"/>
                                              </p:stCondLst>
                                            </p:cTn>
                                            <p:tgtEl>
                                              <p:spTgt spid="60"/>
                                            </p:tgtEl>
                                            <p:attrNameLst>
                                              <p:attrName>style.visibility</p:attrName>
                                            </p:attrNameLst>
                                          </p:cBhvr>
                                          <p:to>
                                            <p:strVal val="visible"/>
                                          </p:to>
                                        </p:set>
                                        <p:anim calcmode="lin" valueType="num" p14:bounceEnd="66000">
                                          <p:cBhvr additive="base">
                                            <p:cTn id="31" dur="600" fill="hold"/>
                                            <p:tgtEl>
                                              <p:spTgt spid="60"/>
                                            </p:tgtEl>
                                            <p:attrNameLst>
                                              <p:attrName>ppt_x</p:attrName>
                                            </p:attrNameLst>
                                          </p:cBhvr>
                                          <p:tavLst>
                                            <p:tav tm="0">
                                              <p:val>
                                                <p:strVal val="1+#ppt_w/2"/>
                                              </p:val>
                                            </p:tav>
                                            <p:tav tm="100000">
                                              <p:val>
                                                <p:strVal val="#ppt_x"/>
                                              </p:val>
                                            </p:tav>
                                          </p:tavLst>
                                        </p:anim>
                                        <p:anim calcmode="lin" valueType="num" p14:bounceEnd="66000">
                                          <p:cBhvr additive="base">
                                            <p:cTn id="32" dur="600" fill="hold"/>
                                            <p:tgtEl>
                                              <p:spTgt spid="60"/>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14:presetBounceEnd="66000">
                                      <p:stCondLst>
                                        <p:cond delay="1600"/>
                                      </p:stCondLst>
                                      <p:childTnLst>
                                        <p:set>
                                          <p:cBhvr>
                                            <p:cTn id="34" dur="1" fill="hold">
                                              <p:stCondLst>
                                                <p:cond delay="0"/>
                                              </p:stCondLst>
                                            </p:cTn>
                                            <p:tgtEl>
                                              <p:spTgt spid="54"/>
                                            </p:tgtEl>
                                            <p:attrNameLst>
                                              <p:attrName>style.visibility</p:attrName>
                                            </p:attrNameLst>
                                          </p:cBhvr>
                                          <p:to>
                                            <p:strVal val="visible"/>
                                          </p:to>
                                        </p:set>
                                        <p:anim calcmode="lin" valueType="num" p14:bounceEnd="66000">
                                          <p:cBhvr additive="base">
                                            <p:cTn id="35" dur="600" fill="hold"/>
                                            <p:tgtEl>
                                              <p:spTgt spid="54"/>
                                            </p:tgtEl>
                                            <p:attrNameLst>
                                              <p:attrName>ppt_x</p:attrName>
                                            </p:attrNameLst>
                                          </p:cBhvr>
                                          <p:tavLst>
                                            <p:tav tm="0">
                                              <p:val>
                                                <p:strVal val="0-#ppt_w/2"/>
                                              </p:val>
                                            </p:tav>
                                            <p:tav tm="100000">
                                              <p:val>
                                                <p:strVal val="#ppt_x"/>
                                              </p:val>
                                            </p:tav>
                                          </p:tavLst>
                                        </p:anim>
                                        <p:anim calcmode="lin" valueType="num" p14:bounceEnd="66000">
                                          <p:cBhvr additive="base">
                                            <p:cTn id="36" dur="600" fill="hold"/>
                                            <p:tgtEl>
                                              <p:spTgt spid="54"/>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14:presetBounceEnd="66000">
                                      <p:stCondLst>
                                        <p:cond delay="2200"/>
                                      </p:stCondLst>
                                      <p:childTnLst>
                                        <p:set>
                                          <p:cBhvr>
                                            <p:cTn id="38" dur="1" fill="hold">
                                              <p:stCondLst>
                                                <p:cond delay="0"/>
                                              </p:stCondLst>
                                            </p:cTn>
                                            <p:tgtEl>
                                              <p:spTgt spid="4"/>
                                            </p:tgtEl>
                                            <p:attrNameLst>
                                              <p:attrName>style.visibility</p:attrName>
                                            </p:attrNameLst>
                                          </p:cBhvr>
                                          <p:to>
                                            <p:strVal val="visible"/>
                                          </p:to>
                                        </p:set>
                                        <p:anim calcmode="lin" valueType="num" p14:bounceEnd="66000">
                                          <p:cBhvr additive="base">
                                            <p:cTn id="39" dur="600" fill="hold"/>
                                            <p:tgtEl>
                                              <p:spTgt spid="4"/>
                                            </p:tgtEl>
                                            <p:attrNameLst>
                                              <p:attrName>ppt_x</p:attrName>
                                            </p:attrNameLst>
                                          </p:cBhvr>
                                          <p:tavLst>
                                            <p:tav tm="0">
                                              <p:val>
                                                <p:strVal val="1+#ppt_w/2"/>
                                              </p:val>
                                            </p:tav>
                                            <p:tav tm="100000">
                                              <p:val>
                                                <p:strVal val="#ppt_x"/>
                                              </p:val>
                                            </p:tav>
                                          </p:tavLst>
                                        </p:anim>
                                        <p:anim calcmode="lin" valueType="num" p14:bounceEnd="66000">
                                          <p:cBhvr additive="base">
                                            <p:cTn id="40" dur="600" fill="hold"/>
                                            <p:tgtEl>
                                              <p:spTgt spid="4"/>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14:presetBounceEnd="66000">
                                      <p:stCondLst>
                                        <p:cond delay="2200"/>
                                      </p:stCondLst>
                                      <p:childTnLst>
                                        <p:set>
                                          <p:cBhvr>
                                            <p:cTn id="42" dur="1" fill="hold">
                                              <p:stCondLst>
                                                <p:cond delay="0"/>
                                              </p:stCondLst>
                                            </p:cTn>
                                            <p:tgtEl>
                                              <p:spTgt spid="69"/>
                                            </p:tgtEl>
                                            <p:attrNameLst>
                                              <p:attrName>style.visibility</p:attrName>
                                            </p:attrNameLst>
                                          </p:cBhvr>
                                          <p:to>
                                            <p:strVal val="visible"/>
                                          </p:to>
                                        </p:set>
                                        <p:anim calcmode="lin" valueType="num" p14:bounceEnd="66000">
                                          <p:cBhvr additive="base">
                                            <p:cTn id="43" dur="600" fill="hold"/>
                                            <p:tgtEl>
                                              <p:spTgt spid="69"/>
                                            </p:tgtEl>
                                            <p:attrNameLst>
                                              <p:attrName>ppt_x</p:attrName>
                                            </p:attrNameLst>
                                          </p:cBhvr>
                                          <p:tavLst>
                                            <p:tav tm="0">
                                              <p:val>
                                                <p:strVal val="1+#ppt_w/2"/>
                                              </p:val>
                                            </p:tav>
                                            <p:tav tm="100000">
                                              <p:val>
                                                <p:strVal val="#ppt_x"/>
                                              </p:val>
                                            </p:tav>
                                          </p:tavLst>
                                        </p:anim>
                                        <p:anim calcmode="lin" valueType="num" p14:bounceEnd="66000">
                                          <p:cBhvr additive="base">
                                            <p:cTn id="44" dur="600" fill="hold"/>
                                            <p:tgtEl>
                                              <p:spTgt spid="69"/>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14:presetBounceEnd="66000">
                                      <p:stCondLst>
                                        <p:cond delay="2200"/>
                                      </p:stCondLst>
                                      <p:childTnLst>
                                        <p:set>
                                          <p:cBhvr>
                                            <p:cTn id="46" dur="1" fill="hold">
                                              <p:stCondLst>
                                                <p:cond delay="0"/>
                                              </p:stCondLst>
                                            </p:cTn>
                                            <p:tgtEl>
                                              <p:spTgt spid="61"/>
                                            </p:tgtEl>
                                            <p:attrNameLst>
                                              <p:attrName>style.visibility</p:attrName>
                                            </p:attrNameLst>
                                          </p:cBhvr>
                                          <p:to>
                                            <p:strVal val="visible"/>
                                          </p:to>
                                        </p:set>
                                        <p:anim calcmode="lin" valueType="num" p14:bounceEnd="66000">
                                          <p:cBhvr additive="base">
                                            <p:cTn id="47" dur="600" fill="hold"/>
                                            <p:tgtEl>
                                              <p:spTgt spid="61"/>
                                            </p:tgtEl>
                                            <p:attrNameLst>
                                              <p:attrName>ppt_x</p:attrName>
                                            </p:attrNameLst>
                                          </p:cBhvr>
                                          <p:tavLst>
                                            <p:tav tm="0">
                                              <p:val>
                                                <p:strVal val="1+#ppt_w/2"/>
                                              </p:val>
                                            </p:tav>
                                            <p:tav tm="100000">
                                              <p:val>
                                                <p:strVal val="#ppt_x"/>
                                              </p:val>
                                            </p:tav>
                                          </p:tavLst>
                                        </p:anim>
                                        <p:anim calcmode="lin" valueType="num" p14:bounceEnd="66000">
                                          <p:cBhvr additive="base">
                                            <p:cTn id="48" dur="600" fill="hold"/>
                                            <p:tgtEl>
                                              <p:spTgt spid="61"/>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14:presetBounceEnd="66000">
                                      <p:stCondLst>
                                        <p:cond delay="2200"/>
                                      </p:stCondLst>
                                      <p:childTnLst>
                                        <p:set>
                                          <p:cBhvr>
                                            <p:cTn id="50" dur="1" fill="hold">
                                              <p:stCondLst>
                                                <p:cond delay="0"/>
                                              </p:stCondLst>
                                            </p:cTn>
                                            <p:tgtEl>
                                              <p:spTgt spid="56"/>
                                            </p:tgtEl>
                                            <p:attrNameLst>
                                              <p:attrName>style.visibility</p:attrName>
                                            </p:attrNameLst>
                                          </p:cBhvr>
                                          <p:to>
                                            <p:strVal val="visible"/>
                                          </p:to>
                                        </p:set>
                                        <p:anim calcmode="lin" valueType="num" p14:bounceEnd="66000">
                                          <p:cBhvr additive="base">
                                            <p:cTn id="51" dur="600" fill="hold"/>
                                            <p:tgtEl>
                                              <p:spTgt spid="56"/>
                                            </p:tgtEl>
                                            <p:attrNameLst>
                                              <p:attrName>ppt_x</p:attrName>
                                            </p:attrNameLst>
                                          </p:cBhvr>
                                          <p:tavLst>
                                            <p:tav tm="0">
                                              <p:val>
                                                <p:strVal val="0-#ppt_w/2"/>
                                              </p:val>
                                            </p:tav>
                                            <p:tav tm="100000">
                                              <p:val>
                                                <p:strVal val="#ppt_x"/>
                                              </p:val>
                                            </p:tav>
                                          </p:tavLst>
                                        </p:anim>
                                        <p:anim calcmode="lin" valueType="num" p14:bounceEnd="66000">
                                          <p:cBhvr additive="base">
                                            <p:cTn id="52" dur="600" fill="hold"/>
                                            <p:tgtEl>
                                              <p:spTgt spid="56"/>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14:presetBounceEnd="66000">
                                      <p:stCondLst>
                                        <p:cond delay="2800"/>
                                      </p:stCondLst>
                                      <p:childTnLst>
                                        <p:set>
                                          <p:cBhvr>
                                            <p:cTn id="54" dur="1" fill="hold">
                                              <p:stCondLst>
                                                <p:cond delay="0"/>
                                              </p:stCondLst>
                                            </p:cTn>
                                            <p:tgtEl>
                                              <p:spTgt spid="5"/>
                                            </p:tgtEl>
                                            <p:attrNameLst>
                                              <p:attrName>style.visibility</p:attrName>
                                            </p:attrNameLst>
                                          </p:cBhvr>
                                          <p:to>
                                            <p:strVal val="visible"/>
                                          </p:to>
                                        </p:set>
                                        <p:anim calcmode="lin" valueType="num" p14:bounceEnd="66000">
                                          <p:cBhvr additive="base">
                                            <p:cTn id="55" dur="600" fill="hold"/>
                                            <p:tgtEl>
                                              <p:spTgt spid="5"/>
                                            </p:tgtEl>
                                            <p:attrNameLst>
                                              <p:attrName>ppt_x</p:attrName>
                                            </p:attrNameLst>
                                          </p:cBhvr>
                                          <p:tavLst>
                                            <p:tav tm="0">
                                              <p:val>
                                                <p:strVal val="1+#ppt_w/2"/>
                                              </p:val>
                                            </p:tav>
                                            <p:tav tm="100000">
                                              <p:val>
                                                <p:strVal val="#ppt_x"/>
                                              </p:val>
                                            </p:tav>
                                          </p:tavLst>
                                        </p:anim>
                                        <p:anim calcmode="lin" valueType="num" p14:bounceEnd="66000">
                                          <p:cBhvr additive="base">
                                            <p:cTn id="56" dur="600" fill="hold"/>
                                            <p:tgtEl>
                                              <p:spTgt spid="5"/>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14:presetBounceEnd="66000">
                                      <p:stCondLst>
                                        <p:cond delay="2800"/>
                                      </p:stCondLst>
                                      <p:childTnLst>
                                        <p:set>
                                          <p:cBhvr>
                                            <p:cTn id="58" dur="1" fill="hold">
                                              <p:stCondLst>
                                                <p:cond delay="0"/>
                                              </p:stCondLst>
                                            </p:cTn>
                                            <p:tgtEl>
                                              <p:spTgt spid="64"/>
                                            </p:tgtEl>
                                            <p:attrNameLst>
                                              <p:attrName>style.visibility</p:attrName>
                                            </p:attrNameLst>
                                          </p:cBhvr>
                                          <p:to>
                                            <p:strVal val="visible"/>
                                          </p:to>
                                        </p:set>
                                        <p:anim calcmode="lin" valueType="num" p14:bounceEnd="66000">
                                          <p:cBhvr additive="base">
                                            <p:cTn id="59" dur="600" fill="hold"/>
                                            <p:tgtEl>
                                              <p:spTgt spid="64"/>
                                            </p:tgtEl>
                                            <p:attrNameLst>
                                              <p:attrName>ppt_x</p:attrName>
                                            </p:attrNameLst>
                                          </p:cBhvr>
                                          <p:tavLst>
                                            <p:tav tm="0">
                                              <p:val>
                                                <p:strVal val="1+#ppt_w/2"/>
                                              </p:val>
                                            </p:tav>
                                            <p:tav tm="100000">
                                              <p:val>
                                                <p:strVal val="#ppt_x"/>
                                              </p:val>
                                            </p:tav>
                                          </p:tavLst>
                                        </p:anim>
                                        <p:anim calcmode="lin" valueType="num" p14:bounceEnd="66000">
                                          <p:cBhvr additive="base">
                                            <p:cTn id="60" dur="600" fill="hold"/>
                                            <p:tgtEl>
                                              <p:spTgt spid="64"/>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14:presetBounceEnd="66000">
                                      <p:stCondLst>
                                        <p:cond delay="2800"/>
                                      </p:stCondLst>
                                      <p:childTnLst>
                                        <p:set>
                                          <p:cBhvr>
                                            <p:cTn id="62" dur="1" fill="hold">
                                              <p:stCondLst>
                                                <p:cond delay="0"/>
                                              </p:stCondLst>
                                            </p:cTn>
                                            <p:tgtEl>
                                              <p:spTgt spid="62"/>
                                            </p:tgtEl>
                                            <p:attrNameLst>
                                              <p:attrName>style.visibility</p:attrName>
                                            </p:attrNameLst>
                                          </p:cBhvr>
                                          <p:to>
                                            <p:strVal val="visible"/>
                                          </p:to>
                                        </p:set>
                                        <p:anim calcmode="lin" valueType="num" p14:bounceEnd="66000">
                                          <p:cBhvr additive="base">
                                            <p:cTn id="63" dur="600" fill="hold"/>
                                            <p:tgtEl>
                                              <p:spTgt spid="62"/>
                                            </p:tgtEl>
                                            <p:attrNameLst>
                                              <p:attrName>ppt_x</p:attrName>
                                            </p:attrNameLst>
                                          </p:cBhvr>
                                          <p:tavLst>
                                            <p:tav tm="0">
                                              <p:val>
                                                <p:strVal val="1+#ppt_w/2"/>
                                              </p:val>
                                            </p:tav>
                                            <p:tav tm="100000">
                                              <p:val>
                                                <p:strVal val="#ppt_x"/>
                                              </p:val>
                                            </p:tav>
                                          </p:tavLst>
                                        </p:anim>
                                        <p:anim calcmode="lin" valueType="num" p14:bounceEnd="66000">
                                          <p:cBhvr additive="base">
                                            <p:cTn id="64" dur="600" fill="hold"/>
                                            <p:tgtEl>
                                              <p:spTgt spid="62"/>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14:presetBounceEnd="66000">
                                      <p:stCondLst>
                                        <p:cond delay="2800"/>
                                      </p:stCondLst>
                                      <p:childTnLst>
                                        <p:set>
                                          <p:cBhvr>
                                            <p:cTn id="66" dur="1" fill="hold">
                                              <p:stCondLst>
                                                <p:cond delay="0"/>
                                              </p:stCondLst>
                                            </p:cTn>
                                            <p:tgtEl>
                                              <p:spTgt spid="58"/>
                                            </p:tgtEl>
                                            <p:attrNameLst>
                                              <p:attrName>style.visibility</p:attrName>
                                            </p:attrNameLst>
                                          </p:cBhvr>
                                          <p:to>
                                            <p:strVal val="visible"/>
                                          </p:to>
                                        </p:set>
                                        <p:anim calcmode="lin" valueType="num" p14:bounceEnd="66000">
                                          <p:cBhvr additive="base">
                                            <p:cTn id="67" dur="600" fill="hold"/>
                                            <p:tgtEl>
                                              <p:spTgt spid="58"/>
                                            </p:tgtEl>
                                            <p:attrNameLst>
                                              <p:attrName>ppt_x</p:attrName>
                                            </p:attrNameLst>
                                          </p:cBhvr>
                                          <p:tavLst>
                                            <p:tav tm="0">
                                              <p:val>
                                                <p:strVal val="0-#ppt_w/2"/>
                                              </p:val>
                                            </p:tav>
                                            <p:tav tm="100000">
                                              <p:val>
                                                <p:strVal val="#ppt_x"/>
                                              </p:val>
                                            </p:tav>
                                          </p:tavLst>
                                        </p:anim>
                                        <p:anim calcmode="lin" valueType="num" p14:bounceEnd="66000">
                                          <p:cBhvr additive="base">
                                            <p:cTn id="68" dur="600" fill="hold"/>
                                            <p:tgtEl>
                                              <p:spTgt spid="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ldLvl="0" animBg="1"/>
          <p:bldP spid="54" grpId="0" bldLvl="0" animBg="1"/>
          <p:bldP spid="56" grpId="0" bldLvl="0" animBg="1"/>
          <p:bldP spid="58" grpId="0" bldLvl="0" animBg="1"/>
          <p:bldP spid="59" grpId="0"/>
          <p:bldP spid="60" grpId="0"/>
          <p:bldP spid="61" grpId="0"/>
          <p:bldP spid="62" grpId="0"/>
          <p:bldP spid="43" grpId="0" bldLvl="0" animBg="1"/>
          <p:bldP spid="44"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1000" fill="hold"/>
                                            <p:tgtEl>
                                              <p:spTgt spid="43"/>
                                            </p:tgtEl>
                                            <p:attrNameLst>
                                              <p:attrName>ppt_x</p:attrName>
                                            </p:attrNameLst>
                                          </p:cBhvr>
                                          <p:tavLst>
                                            <p:tav tm="0">
                                              <p:val>
                                                <p:strVal val="#ppt_x"/>
                                              </p:val>
                                            </p:tav>
                                            <p:tav tm="100000">
                                              <p:val>
                                                <p:strVal val="#ppt_x"/>
                                              </p:val>
                                            </p:tav>
                                          </p:tavLst>
                                        </p:anim>
                                        <p:anim calcmode="lin" valueType="num">
                                          <p:cBhvr additive="base">
                                            <p:cTn id="8" dur="1000" fill="hold"/>
                                            <p:tgtEl>
                                              <p:spTgt spid="4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1000" fill="hold"/>
                                            <p:tgtEl>
                                              <p:spTgt spid="44"/>
                                            </p:tgtEl>
                                            <p:attrNameLst>
                                              <p:attrName>ppt_x</p:attrName>
                                            </p:attrNameLst>
                                          </p:cBhvr>
                                          <p:tavLst>
                                            <p:tav tm="0">
                                              <p:val>
                                                <p:strVal val="#ppt_x"/>
                                              </p:val>
                                            </p:tav>
                                            <p:tav tm="100000">
                                              <p:val>
                                                <p:strVal val="#ppt_x"/>
                                              </p:val>
                                            </p:tav>
                                          </p:tavLst>
                                        </p:anim>
                                        <p:anim calcmode="lin" valueType="num">
                                          <p:cBhvr additive="base">
                                            <p:cTn id="12" dur="1000" fill="hold"/>
                                            <p:tgtEl>
                                              <p:spTgt spid="44"/>
                                            </p:tgtEl>
                                            <p:attrNameLst>
                                              <p:attrName>ppt_y</p:attrName>
                                            </p:attrNameLst>
                                          </p:cBhvr>
                                          <p:tavLst>
                                            <p:tav tm="0">
                                              <p:val>
                                                <p:strVal val="0-#ppt_h/2"/>
                                              </p:val>
                                            </p:tav>
                                            <p:tav tm="100000">
                                              <p:val>
                                                <p:strVal val="#ppt_y"/>
                                              </p:val>
                                            </p:tav>
                                          </p:tavLst>
                                        </p:anim>
                                      </p:childTnLst>
                                    </p:cTn>
                                  </p:par>
                                  <p:par>
                                    <p:cTn id="13" presetID="2" presetClass="entr" presetSubtype="2" fill="hold" nodeType="withEffect">
                                      <p:stCondLst>
                                        <p:cond delay="100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600" fill="hold"/>
                                            <p:tgtEl>
                                              <p:spTgt spid="2"/>
                                            </p:tgtEl>
                                            <p:attrNameLst>
                                              <p:attrName>ppt_x</p:attrName>
                                            </p:attrNameLst>
                                          </p:cBhvr>
                                          <p:tavLst>
                                            <p:tav tm="0">
                                              <p:val>
                                                <p:strVal val="1+#ppt_w/2"/>
                                              </p:val>
                                            </p:tav>
                                            <p:tav tm="100000">
                                              <p:val>
                                                <p:strVal val="#ppt_x"/>
                                              </p:val>
                                            </p:tav>
                                          </p:tavLst>
                                        </p:anim>
                                        <p:anim calcmode="lin" valueType="num">
                                          <p:cBhvr additive="base">
                                            <p:cTn id="16" dur="6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1000"/>
                                      </p:stCondLst>
                                      <p:childTnLst>
                                        <p:set>
                                          <p:cBhvr>
                                            <p:cTn id="18" dur="1" fill="hold">
                                              <p:stCondLst>
                                                <p:cond delay="0"/>
                                              </p:stCondLst>
                                            </p:cTn>
                                            <p:tgtEl>
                                              <p:spTgt spid="59"/>
                                            </p:tgtEl>
                                            <p:attrNameLst>
                                              <p:attrName>style.visibility</p:attrName>
                                            </p:attrNameLst>
                                          </p:cBhvr>
                                          <p:to>
                                            <p:strVal val="visible"/>
                                          </p:to>
                                        </p:set>
                                        <p:anim calcmode="lin" valueType="num">
                                          <p:cBhvr additive="base">
                                            <p:cTn id="19" dur="600" fill="hold"/>
                                            <p:tgtEl>
                                              <p:spTgt spid="59"/>
                                            </p:tgtEl>
                                            <p:attrNameLst>
                                              <p:attrName>ppt_x</p:attrName>
                                            </p:attrNameLst>
                                          </p:cBhvr>
                                          <p:tavLst>
                                            <p:tav tm="0">
                                              <p:val>
                                                <p:strVal val="1+#ppt_w/2"/>
                                              </p:val>
                                            </p:tav>
                                            <p:tav tm="100000">
                                              <p:val>
                                                <p:strVal val="#ppt_x"/>
                                              </p:val>
                                            </p:tav>
                                          </p:tavLst>
                                        </p:anim>
                                        <p:anim calcmode="lin" valueType="num">
                                          <p:cBhvr additive="base">
                                            <p:cTn id="20" dur="600" fill="hold"/>
                                            <p:tgtEl>
                                              <p:spTgt spid="59"/>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1000"/>
                                      </p:stCondLst>
                                      <p:childTnLst>
                                        <p:set>
                                          <p:cBhvr>
                                            <p:cTn id="22" dur="1" fill="hold">
                                              <p:stCondLst>
                                                <p:cond delay="0"/>
                                              </p:stCondLst>
                                            </p:cTn>
                                            <p:tgtEl>
                                              <p:spTgt spid="52"/>
                                            </p:tgtEl>
                                            <p:attrNameLst>
                                              <p:attrName>style.visibility</p:attrName>
                                            </p:attrNameLst>
                                          </p:cBhvr>
                                          <p:to>
                                            <p:strVal val="visible"/>
                                          </p:to>
                                        </p:set>
                                        <p:anim calcmode="lin" valueType="num">
                                          <p:cBhvr additive="base">
                                            <p:cTn id="23" dur="600" fill="hold"/>
                                            <p:tgtEl>
                                              <p:spTgt spid="52"/>
                                            </p:tgtEl>
                                            <p:attrNameLst>
                                              <p:attrName>ppt_x</p:attrName>
                                            </p:attrNameLst>
                                          </p:cBhvr>
                                          <p:tavLst>
                                            <p:tav tm="0">
                                              <p:val>
                                                <p:strVal val="0-#ppt_w/2"/>
                                              </p:val>
                                            </p:tav>
                                            <p:tav tm="100000">
                                              <p:val>
                                                <p:strVal val="#ppt_x"/>
                                              </p:val>
                                            </p:tav>
                                          </p:tavLst>
                                        </p:anim>
                                        <p:anim calcmode="lin" valueType="num">
                                          <p:cBhvr additive="base">
                                            <p:cTn id="24" dur="600" fill="hold"/>
                                            <p:tgtEl>
                                              <p:spTgt spid="52"/>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160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600" fill="hold"/>
                                            <p:tgtEl>
                                              <p:spTgt spid="3"/>
                                            </p:tgtEl>
                                            <p:attrNameLst>
                                              <p:attrName>ppt_x</p:attrName>
                                            </p:attrNameLst>
                                          </p:cBhvr>
                                          <p:tavLst>
                                            <p:tav tm="0">
                                              <p:val>
                                                <p:strVal val="1+#ppt_w/2"/>
                                              </p:val>
                                            </p:tav>
                                            <p:tav tm="100000">
                                              <p:val>
                                                <p:strVal val="#ppt_x"/>
                                              </p:val>
                                            </p:tav>
                                          </p:tavLst>
                                        </p:anim>
                                        <p:anim calcmode="lin" valueType="num">
                                          <p:cBhvr additive="base">
                                            <p:cTn id="28" dur="600" fill="hold"/>
                                            <p:tgtEl>
                                              <p:spTgt spid="3"/>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1600"/>
                                      </p:stCondLst>
                                      <p:childTnLst>
                                        <p:set>
                                          <p:cBhvr>
                                            <p:cTn id="30" dur="1" fill="hold">
                                              <p:stCondLst>
                                                <p:cond delay="0"/>
                                              </p:stCondLst>
                                            </p:cTn>
                                            <p:tgtEl>
                                              <p:spTgt spid="60"/>
                                            </p:tgtEl>
                                            <p:attrNameLst>
                                              <p:attrName>style.visibility</p:attrName>
                                            </p:attrNameLst>
                                          </p:cBhvr>
                                          <p:to>
                                            <p:strVal val="visible"/>
                                          </p:to>
                                        </p:set>
                                        <p:anim calcmode="lin" valueType="num">
                                          <p:cBhvr additive="base">
                                            <p:cTn id="31" dur="600" fill="hold"/>
                                            <p:tgtEl>
                                              <p:spTgt spid="60"/>
                                            </p:tgtEl>
                                            <p:attrNameLst>
                                              <p:attrName>ppt_x</p:attrName>
                                            </p:attrNameLst>
                                          </p:cBhvr>
                                          <p:tavLst>
                                            <p:tav tm="0">
                                              <p:val>
                                                <p:strVal val="1+#ppt_w/2"/>
                                              </p:val>
                                            </p:tav>
                                            <p:tav tm="100000">
                                              <p:val>
                                                <p:strVal val="#ppt_x"/>
                                              </p:val>
                                            </p:tav>
                                          </p:tavLst>
                                        </p:anim>
                                        <p:anim calcmode="lin" valueType="num">
                                          <p:cBhvr additive="base">
                                            <p:cTn id="32" dur="600" fill="hold"/>
                                            <p:tgtEl>
                                              <p:spTgt spid="60"/>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1600"/>
                                      </p:stCondLst>
                                      <p:childTnLst>
                                        <p:set>
                                          <p:cBhvr>
                                            <p:cTn id="34" dur="1" fill="hold">
                                              <p:stCondLst>
                                                <p:cond delay="0"/>
                                              </p:stCondLst>
                                            </p:cTn>
                                            <p:tgtEl>
                                              <p:spTgt spid="54"/>
                                            </p:tgtEl>
                                            <p:attrNameLst>
                                              <p:attrName>style.visibility</p:attrName>
                                            </p:attrNameLst>
                                          </p:cBhvr>
                                          <p:to>
                                            <p:strVal val="visible"/>
                                          </p:to>
                                        </p:set>
                                        <p:anim calcmode="lin" valueType="num">
                                          <p:cBhvr additive="base">
                                            <p:cTn id="35" dur="600" fill="hold"/>
                                            <p:tgtEl>
                                              <p:spTgt spid="54"/>
                                            </p:tgtEl>
                                            <p:attrNameLst>
                                              <p:attrName>ppt_x</p:attrName>
                                            </p:attrNameLst>
                                          </p:cBhvr>
                                          <p:tavLst>
                                            <p:tav tm="0">
                                              <p:val>
                                                <p:strVal val="0-#ppt_w/2"/>
                                              </p:val>
                                            </p:tav>
                                            <p:tav tm="100000">
                                              <p:val>
                                                <p:strVal val="#ppt_x"/>
                                              </p:val>
                                            </p:tav>
                                          </p:tavLst>
                                        </p:anim>
                                        <p:anim calcmode="lin" valueType="num">
                                          <p:cBhvr additive="base">
                                            <p:cTn id="36" dur="600" fill="hold"/>
                                            <p:tgtEl>
                                              <p:spTgt spid="54"/>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220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600" fill="hold"/>
                                            <p:tgtEl>
                                              <p:spTgt spid="4"/>
                                            </p:tgtEl>
                                            <p:attrNameLst>
                                              <p:attrName>ppt_x</p:attrName>
                                            </p:attrNameLst>
                                          </p:cBhvr>
                                          <p:tavLst>
                                            <p:tav tm="0">
                                              <p:val>
                                                <p:strVal val="1+#ppt_w/2"/>
                                              </p:val>
                                            </p:tav>
                                            <p:tav tm="100000">
                                              <p:val>
                                                <p:strVal val="#ppt_x"/>
                                              </p:val>
                                            </p:tav>
                                          </p:tavLst>
                                        </p:anim>
                                        <p:anim calcmode="lin" valueType="num">
                                          <p:cBhvr additive="base">
                                            <p:cTn id="40" dur="600" fill="hold"/>
                                            <p:tgtEl>
                                              <p:spTgt spid="4"/>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2200"/>
                                      </p:stCondLst>
                                      <p:childTnLst>
                                        <p:set>
                                          <p:cBhvr>
                                            <p:cTn id="42" dur="1" fill="hold">
                                              <p:stCondLst>
                                                <p:cond delay="0"/>
                                              </p:stCondLst>
                                            </p:cTn>
                                            <p:tgtEl>
                                              <p:spTgt spid="69"/>
                                            </p:tgtEl>
                                            <p:attrNameLst>
                                              <p:attrName>style.visibility</p:attrName>
                                            </p:attrNameLst>
                                          </p:cBhvr>
                                          <p:to>
                                            <p:strVal val="visible"/>
                                          </p:to>
                                        </p:set>
                                        <p:anim calcmode="lin" valueType="num">
                                          <p:cBhvr additive="base">
                                            <p:cTn id="43" dur="600" fill="hold"/>
                                            <p:tgtEl>
                                              <p:spTgt spid="69"/>
                                            </p:tgtEl>
                                            <p:attrNameLst>
                                              <p:attrName>ppt_x</p:attrName>
                                            </p:attrNameLst>
                                          </p:cBhvr>
                                          <p:tavLst>
                                            <p:tav tm="0">
                                              <p:val>
                                                <p:strVal val="1+#ppt_w/2"/>
                                              </p:val>
                                            </p:tav>
                                            <p:tav tm="100000">
                                              <p:val>
                                                <p:strVal val="#ppt_x"/>
                                              </p:val>
                                            </p:tav>
                                          </p:tavLst>
                                        </p:anim>
                                        <p:anim calcmode="lin" valueType="num">
                                          <p:cBhvr additive="base">
                                            <p:cTn id="44" dur="600" fill="hold"/>
                                            <p:tgtEl>
                                              <p:spTgt spid="69"/>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2200"/>
                                      </p:stCondLst>
                                      <p:childTnLst>
                                        <p:set>
                                          <p:cBhvr>
                                            <p:cTn id="46" dur="1" fill="hold">
                                              <p:stCondLst>
                                                <p:cond delay="0"/>
                                              </p:stCondLst>
                                            </p:cTn>
                                            <p:tgtEl>
                                              <p:spTgt spid="61"/>
                                            </p:tgtEl>
                                            <p:attrNameLst>
                                              <p:attrName>style.visibility</p:attrName>
                                            </p:attrNameLst>
                                          </p:cBhvr>
                                          <p:to>
                                            <p:strVal val="visible"/>
                                          </p:to>
                                        </p:set>
                                        <p:anim calcmode="lin" valueType="num">
                                          <p:cBhvr additive="base">
                                            <p:cTn id="47" dur="600" fill="hold"/>
                                            <p:tgtEl>
                                              <p:spTgt spid="61"/>
                                            </p:tgtEl>
                                            <p:attrNameLst>
                                              <p:attrName>ppt_x</p:attrName>
                                            </p:attrNameLst>
                                          </p:cBhvr>
                                          <p:tavLst>
                                            <p:tav tm="0">
                                              <p:val>
                                                <p:strVal val="1+#ppt_w/2"/>
                                              </p:val>
                                            </p:tav>
                                            <p:tav tm="100000">
                                              <p:val>
                                                <p:strVal val="#ppt_x"/>
                                              </p:val>
                                            </p:tav>
                                          </p:tavLst>
                                        </p:anim>
                                        <p:anim calcmode="lin" valueType="num">
                                          <p:cBhvr additive="base">
                                            <p:cTn id="48" dur="600" fill="hold"/>
                                            <p:tgtEl>
                                              <p:spTgt spid="61"/>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2200"/>
                                      </p:stCondLst>
                                      <p:childTnLst>
                                        <p:set>
                                          <p:cBhvr>
                                            <p:cTn id="50" dur="1" fill="hold">
                                              <p:stCondLst>
                                                <p:cond delay="0"/>
                                              </p:stCondLst>
                                            </p:cTn>
                                            <p:tgtEl>
                                              <p:spTgt spid="56"/>
                                            </p:tgtEl>
                                            <p:attrNameLst>
                                              <p:attrName>style.visibility</p:attrName>
                                            </p:attrNameLst>
                                          </p:cBhvr>
                                          <p:to>
                                            <p:strVal val="visible"/>
                                          </p:to>
                                        </p:set>
                                        <p:anim calcmode="lin" valueType="num">
                                          <p:cBhvr additive="base">
                                            <p:cTn id="51" dur="600" fill="hold"/>
                                            <p:tgtEl>
                                              <p:spTgt spid="56"/>
                                            </p:tgtEl>
                                            <p:attrNameLst>
                                              <p:attrName>ppt_x</p:attrName>
                                            </p:attrNameLst>
                                          </p:cBhvr>
                                          <p:tavLst>
                                            <p:tav tm="0">
                                              <p:val>
                                                <p:strVal val="0-#ppt_w/2"/>
                                              </p:val>
                                            </p:tav>
                                            <p:tav tm="100000">
                                              <p:val>
                                                <p:strVal val="#ppt_x"/>
                                              </p:val>
                                            </p:tav>
                                          </p:tavLst>
                                        </p:anim>
                                        <p:anim calcmode="lin" valueType="num">
                                          <p:cBhvr additive="base">
                                            <p:cTn id="52" dur="600" fill="hold"/>
                                            <p:tgtEl>
                                              <p:spTgt spid="56"/>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280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600" fill="hold"/>
                                            <p:tgtEl>
                                              <p:spTgt spid="5"/>
                                            </p:tgtEl>
                                            <p:attrNameLst>
                                              <p:attrName>ppt_x</p:attrName>
                                            </p:attrNameLst>
                                          </p:cBhvr>
                                          <p:tavLst>
                                            <p:tav tm="0">
                                              <p:val>
                                                <p:strVal val="1+#ppt_w/2"/>
                                              </p:val>
                                            </p:tav>
                                            <p:tav tm="100000">
                                              <p:val>
                                                <p:strVal val="#ppt_x"/>
                                              </p:val>
                                            </p:tav>
                                          </p:tavLst>
                                        </p:anim>
                                        <p:anim calcmode="lin" valueType="num">
                                          <p:cBhvr additive="base">
                                            <p:cTn id="56" dur="600" fill="hold"/>
                                            <p:tgtEl>
                                              <p:spTgt spid="5"/>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2800"/>
                                      </p:stCondLst>
                                      <p:childTnLst>
                                        <p:set>
                                          <p:cBhvr>
                                            <p:cTn id="58" dur="1" fill="hold">
                                              <p:stCondLst>
                                                <p:cond delay="0"/>
                                              </p:stCondLst>
                                            </p:cTn>
                                            <p:tgtEl>
                                              <p:spTgt spid="64"/>
                                            </p:tgtEl>
                                            <p:attrNameLst>
                                              <p:attrName>style.visibility</p:attrName>
                                            </p:attrNameLst>
                                          </p:cBhvr>
                                          <p:to>
                                            <p:strVal val="visible"/>
                                          </p:to>
                                        </p:set>
                                        <p:anim calcmode="lin" valueType="num">
                                          <p:cBhvr additive="base">
                                            <p:cTn id="59" dur="600" fill="hold"/>
                                            <p:tgtEl>
                                              <p:spTgt spid="64"/>
                                            </p:tgtEl>
                                            <p:attrNameLst>
                                              <p:attrName>ppt_x</p:attrName>
                                            </p:attrNameLst>
                                          </p:cBhvr>
                                          <p:tavLst>
                                            <p:tav tm="0">
                                              <p:val>
                                                <p:strVal val="1+#ppt_w/2"/>
                                              </p:val>
                                            </p:tav>
                                            <p:tav tm="100000">
                                              <p:val>
                                                <p:strVal val="#ppt_x"/>
                                              </p:val>
                                            </p:tav>
                                          </p:tavLst>
                                        </p:anim>
                                        <p:anim calcmode="lin" valueType="num">
                                          <p:cBhvr additive="base">
                                            <p:cTn id="60" dur="600" fill="hold"/>
                                            <p:tgtEl>
                                              <p:spTgt spid="64"/>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2800"/>
                                      </p:stCondLst>
                                      <p:childTnLst>
                                        <p:set>
                                          <p:cBhvr>
                                            <p:cTn id="62" dur="1" fill="hold">
                                              <p:stCondLst>
                                                <p:cond delay="0"/>
                                              </p:stCondLst>
                                            </p:cTn>
                                            <p:tgtEl>
                                              <p:spTgt spid="62"/>
                                            </p:tgtEl>
                                            <p:attrNameLst>
                                              <p:attrName>style.visibility</p:attrName>
                                            </p:attrNameLst>
                                          </p:cBhvr>
                                          <p:to>
                                            <p:strVal val="visible"/>
                                          </p:to>
                                        </p:set>
                                        <p:anim calcmode="lin" valueType="num">
                                          <p:cBhvr additive="base">
                                            <p:cTn id="63" dur="600" fill="hold"/>
                                            <p:tgtEl>
                                              <p:spTgt spid="62"/>
                                            </p:tgtEl>
                                            <p:attrNameLst>
                                              <p:attrName>ppt_x</p:attrName>
                                            </p:attrNameLst>
                                          </p:cBhvr>
                                          <p:tavLst>
                                            <p:tav tm="0">
                                              <p:val>
                                                <p:strVal val="1+#ppt_w/2"/>
                                              </p:val>
                                            </p:tav>
                                            <p:tav tm="100000">
                                              <p:val>
                                                <p:strVal val="#ppt_x"/>
                                              </p:val>
                                            </p:tav>
                                          </p:tavLst>
                                        </p:anim>
                                        <p:anim calcmode="lin" valueType="num">
                                          <p:cBhvr additive="base">
                                            <p:cTn id="64" dur="600" fill="hold"/>
                                            <p:tgtEl>
                                              <p:spTgt spid="62"/>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2800"/>
                                      </p:stCondLst>
                                      <p:childTnLst>
                                        <p:set>
                                          <p:cBhvr>
                                            <p:cTn id="66" dur="1" fill="hold">
                                              <p:stCondLst>
                                                <p:cond delay="0"/>
                                              </p:stCondLst>
                                            </p:cTn>
                                            <p:tgtEl>
                                              <p:spTgt spid="58"/>
                                            </p:tgtEl>
                                            <p:attrNameLst>
                                              <p:attrName>style.visibility</p:attrName>
                                            </p:attrNameLst>
                                          </p:cBhvr>
                                          <p:to>
                                            <p:strVal val="visible"/>
                                          </p:to>
                                        </p:set>
                                        <p:anim calcmode="lin" valueType="num">
                                          <p:cBhvr additive="base">
                                            <p:cTn id="67" dur="600" fill="hold"/>
                                            <p:tgtEl>
                                              <p:spTgt spid="58"/>
                                            </p:tgtEl>
                                            <p:attrNameLst>
                                              <p:attrName>ppt_x</p:attrName>
                                            </p:attrNameLst>
                                          </p:cBhvr>
                                          <p:tavLst>
                                            <p:tav tm="0">
                                              <p:val>
                                                <p:strVal val="0-#ppt_w/2"/>
                                              </p:val>
                                            </p:tav>
                                            <p:tav tm="100000">
                                              <p:val>
                                                <p:strVal val="#ppt_x"/>
                                              </p:val>
                                            </p:tav>
                                          </p:tavLst>
                                        </p:anim>
                                        <p:anim calcmode="lin" valueType="num">
                                          <p:cBhvr additive="base">
                                            <p:cTn id="68" dur="600" fill="hold"/>
                                            <p:tgtEl>
                                              <p:spTgt spid="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ldLvl="0" animBg="1"/>
          <p:bldP spid="54" grpId="0" bldLvl="0" animBg="1"/>
          <p:bldP spid="56" grpId="0" bldLvl="0" animBg="1"/>
          <p:bldP spid="58" grpId="0" bldLvl="0" animBg="1"/>
          <p:bldP spid="59" grpId="0"/>
          <p:bldP spid="60" grpId="0"/>
          <p:bldP spid="61" grpId="0"/>
          <p:bldP spid="62" grpId="0"/>
          <p:bldP spid="43" grpId="0" bldLvl="0" animBg="1"/>
          <p:bldP spid="44" grpId="0" bldLvl="0"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34"/>
          <p:cNvSpPr/>
          <p:nvPr/>
        </p:nvSpPr>
        <p:spPr bwMode="auto">
          <a:xfrm>
            <a:off x="3197225" y="1582738"/>
            <a:ext cx="704850" cy="206375"/>
          </a:xfrm>
          <a:custGeom>
            <a:avLst/>
            <a:gdLst>
              <a:gd name="T0" fmla="*/ 444 w 444"/>
              <a:gd name="T1" fmla="*/ 130 h 130"/>
              <a:gd name="T2" fmla="*/ 444 w 444"/>
              <a:gd name="T3" fmla="*/ 0 h 130"/>
              <a:gd name="T4" fmla="*/ 0 w 444"/>
              <a:gd name="T5" fmla="*/ 0 h 130"/>
            </a:gdLst>
            <a:ahLst/>
            <a:cxnLst>
              <a:cxn ang="0">
                <a:pos x="T0" y="T1"/>
              </a:cxn>
              <a:cxn ang="0">
                <a:pos x="T2" y="T3"/>
              </a:cxn>
              <a:cxn ang="0">
                <a:pos x="T4" y="T5"/>
              </a:cxn>
            </a:cxnLst>
            <a:rect l="0" t="0" r="r" b="b"/>
            <a:pathLst>
              <a:path w="444" h="130">
                <a:moveTo>
                  <a:pt x="444" y="130"/>
                </a:moveTo>
                <a:lnTo>
                  <a:pt x="444" y="0"/>
                </a:lnTo>
                <a:lnTo>
                  <a:pt x="0" y="0"/>
                </a:lnTo>
              </a:path>
            </a:pathLst>
          </a:custGeom>
          <a:noFill/>
          <a:ln w="6350" cap="flat" cmpd="sng">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 name="Freeform 35"/>
          <p:cNvSpPr/>
          <p:nvPr/>
        </p:nvSpPr>
        <p:spPr bwMode="auto">
          <a:xfrm>
            <a:off x="4945063" y="1582738"/>
            <a:ext cx="679450" cy="319087"/>
          </a:xfrm>
          <a:custGeom>
            <a:avLst/>
            <a:gdLst>
              <a:gd name="T0" fmla="*/ 0 w 428"/>
              <a:gd name="T1" fmla="*/ 201 h 201"/>
              <a:gd name="T2" fmla="*/ 0 w 428"/>
              <a:gd name="T3" fmla="*/ 0 h 201"/>
              <a:gd name="T4" fmla="*/ 428 w 428"/>
              <a:gd name="T5" fmla="*/ 0 h 201"/>
            </a:gdLst>
            <a:ahLst/>
            <a:cxnLst>
              <a:cxn ang="0">
                <a:pos x="T0" y="T1"/>
              </a:cxn>
              <a:cxn ang="0">
                <a:pos x="T2" y="T3"/>
              </a:cxn>
              <a:cxn ang="0">
                <a:pos x="T4" y="T5"/>
              </a:cxn>
            </a:cxnLst>
            <a:rect l="0" t="0" r="r" b="b"/>
            <a:pathLst>
              <a:path w="428" h="201">
                <a:moveTo>
                  <a:pt x="0" y="201"/>
                </a:moveTo>
                <a:lnTo>
                  <a:pt x="0" y="0"/>
                </a:lnTo>
                <a:lnTo>
                  <a:pt x="428" y="0"/>
                </a:lnTo>
              </a:path>
            </a:pathLst>
          </a:custGeom>
          <a:noFill/>
          <a:ln w="6350" cap="flat" cmpd="sng">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Freeform 36"/>
          <p:cNvSpPr/>
          <p:nvPr/>
        </p:nvSpPr>
        <p:spPr bwMode="auto">
          <a:xfrm>
            <a:off x="6400800" y="2295525"/>
            <a:ext cx="1344613" cy="488950"/>
          </a:xfrm>
          <a:custGeom>
            <a:avLst/>
            <a:gdLst>
              <a:gd name="T0" fmla="*/ 0 w 847"/>
              <a:gd name="T1" fmla="*/ 308 h 308"/>
              <a:gd name="T2" fmla="*/ 0 w 847"/>
              <a:gd name="T3" fmla="*/ 0 h 308"/>
              <a:gd name="T4" fmla="*/ 847 w 847"/>
              <a:gd name="T5" fmla="*/ 0 h 308"/>
              <a:gd name="T6" fmla="*/ 847 w 847"/>
              <a:gd name="T7" fmla="*/ 105 h 308"/>
            </a:gdLst>
            <a:ahLst/>
            <a:cxnLst>
              <a:cxn ang="0">
                <a:pos x="T0" y="T1"/>
              </a:cxn>
              <a:cxn ang="0">
                <a:pos x="T2" y="T3"/>
              </a:cxn>
              <a:cxn ang="0">
                <a:pos x="T4" y="T5"/>
              </a:cxn>
              <a:cxn ang="0">
                <a:pos x="T6" y="T7"/>
              </a:cxn>
            </a:cxnLst>
            <a:rect l="0" t="0" r="r" b="b"/>
            <a:pathLst>
              <a:path w="847" h="308">
                <a:moveTo>
                  <a:pt x="0" y="308"/>
                </a:moveTo>
                <a:lnTo>
                  <a:pt x="0" y="0"/>
                </a:lnTo>
                <a:lnTo>
                  <a:pt x="847" y="0"/>
                </a:lnTo>
                <a:lnTo>
                  <a:pt x="847" y="105"/>
                </a:lnTo>
              </a:path>
            </a:pathLst>
          </a:custGeom>
          <a:noFill/>
          <a:ln w="6350" cap="flat" cmpd="sng">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 name="Freeform 37"/>
          <p:cNvSpPr/>
          <p:nvPr/>
        </p:nvSpPr>
        <p:spPr bwMode="auto">
          <a:xfrm>
            <a:off x="1401763" y="2295525"/>
            <a:ext cx="1479550" cy="242888"/>
          </a:xfrm>
          <a:custGeom>
            <a:avLst/>
            <a:gdLst>
              <a:gd name="T0" fmla="*/ 932 w 932"/>
              <a:gd name="T1" fmla="*/ 153 h 153"/>
              <a:gd name="T2" fmla="*/ 932 w 932"/>
              <a:gd name="T3" fmla="*/ 0 h 153"/>
              <a:gd name="T4" fmla="*/ 0 w 932"/>
              <a:gd name="T5" fmla="*/ 0 h 153"/>
              <a:gd name="T6" fmla="*/ 0 w 932"/>
              <a:gd name="T7" fmla="*/ 105 h 153"/>
            </a:gdLst>
            <a:ahLst/>
            <a:cxnLst>
              <a:cxn ang="0">
                <a:pos x="T0" y="T1"/>
              </a:cxn>
              <a:cxn ang="0">
                <a:pos x="T2" y="T3"/>
              </a:cxn>
              <a:cxn ang="0">
                <a:pos x="T4" y="T5"/>
              </a:cxn>
              <a:cxn ang="0">
                <a:pos x="T6" y="T7"/>
              </a:cxn>
            </a:cxnLst>
            <a:rect l="0" t="0" r="r" b="b"/>
            <a:pathLst>
              <a:path w="932" h="153">
                <a:moveTo>
                  <a:pt x="932" y="153"/>
                </a:moveTo>
                <a:lnTo>
                  <a:pt x="932" y="0"/>
                </a:lnTo>
                <a:lnTo>
                  <a:pt x="0" y="0"/>
                </a:lnTo>
                <a:lnTo>
                  <a:pt x="0" y="105"/>
                </a:lnTo>
              </a:path>
            </a:pathLst>
          </a:custGeom>
          <a:noFill/>
          <a:ln w="6350" cap="flat" cmpd="sng">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 name="Freeform 38"/>
          <p:cNvSpPr/>
          <p:nvPr/>
        </p:nvSpPr>
        <p:spPr bwMode="auto">
          <a:xfrm>
            <a:off x="3090863" y="3797300"/>
            <a:ext cx="989012" cy="446088"/>
          </a:xfrm>
          <a:custGeom>
            <a:avLst/>
            <a:gdLst>
              <a:gd name="T0" fmla="*/ 476 w 623"/>
              <a:gd name="T1" fmla="*/ 0 h 281"/>
              <a:gd name="T2" fmla="*/ 623 w 623"/>
              <a:gd name="T3" fmla="*/ 0 h 281"/>
              <a:gd name="T4" fmla="*/ 623 w 623"/>
              <a:gd name="T5" fmla="*/ 281 h 281"/>
              <a:gd name="T6" fmla="*/ 0 w 623"/>
              <a:gd name="T7" fmla="*/ 281 h 281"/>
            </a:gdLst>
            <a:ahLst/>
            <a:cxnLst>
              <a:cxn ang="0">
                <a:pos x="T0" y="T1"/>
              </a:cxn>
              <a:cxn ang="0">
                <a:pos x="T2" y="T3"/>
              </a:cxn>
              <a:cxn ang="0">
                <a:pos x="T4" y="T5"/>
              </a:cxn>
              <a:cxn ang="0">
                <a:pos x="T6" y="T7"/>
              </a:cxn>
            </a:cxnLst>
            <a:rect l="0" t="0" r="r" b="b"/>
            <a:pathLst>
              <a:path w="623" h="281">
                <a:moveTo>
                  <a:pt x="476" y="0"/>
                </a:moveTo>
                <a:lnTo>
                  <a:pt x="623" y="0"/>
                </a:lnTo>
                <a:lnTo>
                  <a:pt x="623" y="281"/>
                </a:lnTo>
                <a:lnTo>
                  <a:pt x="0" y="281"/>
                </a:lnTo>
              </a:path>
            </a:pathLst>
          </a:custGeom>
          <a:noFill/>
          <a:ln w="6350" cap="flat" cmpd="sng">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 name="Freeform 39"/>
          <p:cNvSpPr/>
          <p:nvPr/>
        </p:nvSpPr>
        <p:spPr bwMode="auto">
          <a:xfrm>
            <a:off x="4622800" y="3470275"/>
            <a:ext cx="1157288" cy="773113"/>
          </a:xfrm>
          <a:custGeom>
            <a:avLst/>
            <a:gdLst>
              <a:gd name="T0" fmla="*/ 159 w 729"/>
              <a:gd name="T1" fmla="*/ 0 h 487"/>
              <a:gd name="T2" fmla="*/ 0 w 729"/>
              <a:gd name="T3" fmla="*/ 0 h 487"/>
              <a:gd name="T4" fmla="*/ 0 w 729"/>
              <a:gd name="T5" fmla="*/ 487 h 487"/>
              <a:gd name="T6" fmla="*/ 729 w 729"/>
              <a:gd name="T7" fmla="*/ 487 h 487"/>
            </a:gdLst>
            <a:ahLst/>
            <a:cxnLst>
              <a:cxn ang="0">
                <a:pos x="T0" y="T1"/>
              </a:cxn>
              <a:cxn ang="0">
                <a:pos x="T2" y="T3"/>
              </a:cxn>
              <a:cxn ang="0">
                <a:pos x="T4" y="T5"/>
              </a:cxn>
              <a:cxn ang="0">
                <a:pos x="T6" y="T7"/>
              </a:cxn>
            </a:cxnLst>
            <a:rect l="0" t="0" r="r" b="b"/>
            <a:pathLst>
              <a:path w="729" h="487">
                <a:moveTo>
                  <a:pt x="159" y="0"/>
                </a:moveTo>
                <a:lnTo>
                  <a:pt x="0" y="0"/>
                </a:lnTo>
                <a:lnTo>
                  <a:pt x="0" y="487"/>
                </a:lnTo>
                <a:lnTo>
                  <a:pt x="729" y="487"/>
                </a:lnTo>
              </a:path>
            </a:pathLst>
          </a:custGeom>
          <a:noFill/>
          <a:ln w="6350" cap="flat" cmpd="sng">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 name="Rectangle 40"/>
          <p:cNvSpPr>
            <a:spLocks noChangeArrowheads="1"/>
          </p:cNvSpPr>
          <p:nvPr/>
        </p:nvSpPr>
        <p:spPr bwMode="auto">
          <a:xfrm>
            <a:off x="427038" y="2562225"/>
            <a:ext cx="1943100"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pPr>
            <a:r>
              <a:rPr lang="zh-CN" altLang="en-US" sz="1000" b="1" dirty="0">
                <a:solidFill>
                  <a:srgbClr val="ADD072"/>
                </a:solidFill>
                <a:latin typeface="Impact" panose="020B0806030902050204" pitchFamily="34" charset="0"/>
              </a:rPr>
              <a:t>算法理念</a:t>
            </a:r>
            <a:endParaRPr lang="zh-CN" altLang="en-US" sz="1000" b="1" dirty="0">
              <a:solidFill>
                <a:srgbClr val="ADD072"/>
              </a:solidFill>
              <a:latin typeface="Impact" panose="020B0806030902050204" pitchFamily="34" charset="0"/>
            </a:endParaRPr>
          </a:p>
          <a:p>
            <a:pPr algn="ctr">
              <a:lnSpc>
                <a:spcPct val="120000"/>
              </a:lnSpc>
            </a:pPr>
            <a:r>
              <a:rPr sz="1000" dirty="0">
                <a:solidFill>
                  <a:schemeClr val="bg2"/>
                </a:solidFill>
              </a:rPr>
              <a:t>这种算法从针对问题解的群体开始, 并对其进行进化和优化, 其中群体中的每个个体是问题解的编码表示</a:t>
            </a:r>
            <a:endParaRPr sz="1000" dirty="0">
              <a:solidFill>
                <a:schemeClr val="bg2"/>
              </a:solidFill>
            </a:endParaRPr>
          </a:p>
        </p:txBody>
      </p:sp>
      <p:sp>
        <p:nvSpPr>
          <p:cNvPr id="42" name="Rectangle 41"/>
          <p:cNvSpPr>
            <a:spLocks noChangeArrowheads="1"/>
          </p:cNvSpPr>
          <p:nvPr/>
        </p:nvSpPr>
        <p:spPr bwMode="auto">
          <a:xfrm>
            <a:off x="1201738" y="1247775"/>
            <a:ext cx="1943100" cy="923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pPr>
            <a:r>
              <a:rPr lang="zh-CN" altLang="en-US" sz="1000" b="1" dirty="0">
                <a:solidFill>
                  <a:srgbClr val="2FB6A8"/>
                </a:solidFill>
                <a:latin typeface="Impact" panose="020B0806030902050204" pitchFamily="34" charset="0"/>
              </a:rPr>
              <a:t>算法核心</a:t>
            </a:r>
            <a:endParaRPr lang="zh-CN" altLang="en-US" sz="1000" b="1" dirty="0">
              <a:solidFill>
                <a:srgbClr val="2FB6A8"/>
              </a:solidFill>
              <a:latin typeface="Impact" panose="020B0806030902050204" pitchFamily="34" charset="0"/>
            </a:endParaRPr>
          </a:p>
          <a:p>
            <a:pPr algn="ctr">
              <a:lnSpc>
                <a:spcPct val="120000"/>
              </a:lnSpc>
            </a:pPr>
            <a:r>
              <a:rPr sz="1000" dirty="0">
                <a:solidFill>
                  <a:schemeClr val="bg2"/>
                </a:solidFill>
              </a:rPr>
              <a:t>模拟达尔文生物进化论的自然选择和遗传学机理的生物进化过程的计算模型, 其通过模拟自然进化过程搜索最优解</a:t>
            </a:r>
            <a:r>
              <a:rPr lang="en-US" altLang="zh-CN" sz="1000" dirty="0">
                <a:solidFill>
                  <a:schemeClr val="bg2"/>
                </a:solidFill>
              </a:rPr>
              <a:t> </a:t>
            </a:r>
            <a:endParaRPr lang="zh-CN" altLang="en-US" sz="1000" dirty="0">
              <a:solidFill>
                <a:schemeClr val="bg2"/>
              </a:solidFill>
            </a:endParaRPr>
          </a:p>
        </p:txBody>
      </p:sp>
      <p:sp>
        <p:nvSpPr>
          <p:cNvPr id="43" name="Rectangle 42"/>
          <p:cNvSpPr>
            <a:spLocks noChangeArrowheads="1"/>
          </p:cNvSpPr>
          <p:nvPr/>
        </p:nvSpPr>
        <p:spPr bwMode="auto">
          <a:xfrm>
            <a:off x="5651818" y="1063625"/>
            <a:ext cx="1943100" cy="110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pPr>
            <a:r>
              <a:rPr lang="zh-CN" altLang="en-US" sz="1000" b="1" dirty="0">
                <a:solidFill>
                  <a:srgbClr val="ADD072"/>
                </a:solidFill>
                <a:latin typeface="Impact" panose="020B0806030902050204" pitchFamily="34" charset="0"/>
              </a:rPr>
              <a:t>跨领域结合</a:t>
            </a:r>
            <a:endParaRPr lang="zh-CN" altLang="en-US" sz="1000" b="1" dirty="0">
              <a:solidFill>
                <a:srgbClr val="ADD072"/>
              </a:solidFill>
              <a:latin typeface="Impact" panose="020B0806030902050204" pitchFamily="34" charset="0"/>
            </a:endParaRPr>
          </a:p>
          <a:p>
            <a:pPr algn="ctr">
              <a:lnSpc>
                <a:spcPct val="120000"/>
              </a:lnSpc>
            </a:pPr>
            <a:r>
              <a:rPr sz="1000" dirty="0">
                <a:solidFill>
                  <a:schemeClr val="bg2"/>
                </a:solidFill>
              </a:rPr>
              <a:t>在使用遗传算法的基础上, 利用一种新的指标来表示种群中个体的稀疏性, 在每次迭代选择时尽量确保种群中个体的多样性, 进而为待编译程序选择合适的编译优化序列</a:t>
            </a:r>
            <a:endParaRPr sz="1000" dirty="0">
              <a:solidFill>
                <a:schemeClr val="bg2"/>
              </a:solidFill>
            </a:endParaRPr>
          </a:p>
        </p:txBody>
      </p:sp>
      <p:sp>
        <p:nvSpPr>
          <p:cNvPr id="44" name="Rectangle 43"/>
          <p:cNvSpPr>
            <a:spLocks noChangeArrowheads="1"/>
          </p:cNvSpPr>
          <p:nvPr/>
        </p:nvSpPr>
        <p:spPr bwMode="auto">
          <a:xfrm>
            <a:off x="6777038" y="2562225"/>
            <a:ext cx="1943100"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pPr>
            <a:r>
              <a:rPr lang="zh-CN" altLang="en-US" sz="1000" b="1" dirty="0">
                <a:solidFill>
                  <a:srgbClr val="DA634F"/>
                </a:solidFill>
                <a:latin typeface="Impact" panose="020B0806030902050204" pitchFamily="34" charset="0"/>
              </a:rPr>
              <a:t>权衡</a:t>
            </a:r>
            <a:endParaRPr lang="zh-CN" altLang="en-US" sz="1000" b="1" dirty="0">
              <a:solidFill>
                <a:srgbClr val="DA634F"/>
              </a:solidFill>
              <a:latin typeface="Impact" panose="020B0806030902050204" pitchFamily="34" charset="0"/>
            </a:endParaRPr>
          </a:p>
          <a:p>
            <a:pPr algn="ctr">
              <a:lnSpc>
                <a:spcPct val="120000"/>
              </a:lnSpc>
            </a:pPr>
            <a:r>
              <a:rPr sz="1000" dirty="0">
                <a:solidFill>
                  <a:schemeClr val="bg2"/>
                </a:solidFill>
              </a:rPr>
              <a:t>在目标代码执行速度和代码规模等优化目标之间有所权衡</a:t>
            </a:r>
            <a:endParaRPr sz="1000" dirty="0">
              <a:solidFill>
                <a:schemeClr val="bg2"/>
              </a:solidFill>
            </a:endParaRPr>
          </a:p>
        </p:txBody>
      </p:sp>
      <p:sp>
        <p:nvSpPr>
          <p:cNvPr id="45" name="Rectangle 44"/>
          <p:cNvSpPr>
            <a:spLocks noChangeArrowheads="1"/>
          </p:cNvSpPr>
          <p:nvPr/>
        </p:nvSpPr>
        <p:spPr bwMode="auto">
          <a:xfrm>
            <a:off x="5867400" y="3883025"/>
            <a:ext cx="1943100"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pPr>
            <a:r>
              <a:rPr lang="zh-CN" altLang="en-US" sz="1000" b="1" dirty="0">
                <a:solidFill>
                  <a:srgbClr val="F7BA3B"/>
                </a:solidFill>
                <a:latin typeface="Impact" panose="020B0806030902050204" pitchFamily="34" charset="0"/>
              </a:rPr>
              <a:t>应用规模</a:t>
            </a:r>
            <a:endParaRPr lang="zh-CN" altLang="en-US" sz="1000" dirty="0">
              <a:solidFill>
                <a:srgbClr val="F7BA3B"/>
              </a:solidFill>
              <a:latin typeface="Impact" panose="020B0806030902050204" pitchFamily="34" charset="0"/>
            </a:endParaRPr>
          </a:p>
          <a:p>
            <a:pPr algn="ctr">
              <a:lnSpc>
                <a:spcPct val="120000"/>
              </a:lnSpc>
            </a:pPr>
            <a:r>
              <a:rPr sz="1000" dirty="0">
                <a:solidFill>
                  <a:schemeClr val="bg2"/>
                </a:solidFill>
              </a:rPr>
              <a:t>在启发式搜索算法中使用最广泛的优化算法是遗传算法</a:t>
            </a:r>
            <a:endParaRPr sz="1000" dirty="0">
              <a:solidFill>
                <a:schemeClr val="bg2"/>
              </a:solidFill>
            </a:endParaRPr>
          </a:p>
        </p:txBody>
      </p:sp>
      <p:sp>
        <p:nvSpPr>
          <p:cNvPr id="46" name="Rectangle 45"/>
          <p:cNvSpPr>
            <a:spLocks noChangeArrowheads="1"/>
          </p:cNvSpPr>
          <p:nvPr/>
        </p:nvSpPr>
        <p:spPr bwMode="auto">
          <a:xfrm>
            <a:off x="1079500" y="3883025"/>
            <a:ext cx="1943100"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pPr>
            <a:r>
              <a:rPr lang="zh-CN" altLang="en-US" sz="1000" b="1" dirty="0">
                <a:solidFill>
                  <a:srgbClr val="DA634F"/>
                </a:solidFill>
                <a:latin typeface="Impact" panose="020B0806030902050204" pitchFamily="34" charset="0"/>
              </a:rPr>
              <a:t>算法步骤</a:t>
            </a:r>
            <a:endParaRPr lang="zh-CN" altLang="en-US" sz="1000" b="1" dirty="0">
              <a:solidFill>
                <a:srgbClr val="DA634F"/>
              </a:solidFill>
              <a:latin typeface="Impact" panose="020B0806030902050204" pitchFamily="34" charset="0"/>
            </a:endParaRPr>
          </a:p>
          <a:p>
            <a:pPr algn="ctr">
              <a:lnSpc>
                <a:spcPct val="120000"/>
              </a:lnSpc>
            </a:pPr>
            <a:r>
              <a:rPr sz="1000" dirty="0">
                <a:solidFill>
                  <a:schemeClr val="bg2"/>
                </a:solidFill>
              </a:rPr>
              <a:t>遗传算法通过使用包括选择、交叉和变异的优化操作对种群进行迭代进化得到更好的解</a:t>
            </a:r>
            <a:r>
              <a:rPr lang="en-US" altLang="zh-CN" sz="800" b="1" dirty="0">
                <a:solidFill>
                  <a:schemeClr val="bg2"/>
                </a:solidFill>
              </a:rPr>
              <a:t> </a:t>
            </a:r>
            <a:endParaRPr lang="zh-CN" altLang="en-US" sz="800" b="1" dirty="0">
              <a:solidFill>
                <a:schemeClr val="bg2"/>
              </a:solidFill>
            </a:endParaRPr>
          </a:p>
        </p:txBody>
      </p:sp>
      <p:grpSp>
        <p:nvGrpSpPr>
          <p:cNvPr id="2" name="组合 1"/>
          <p:cNvGrpSpPr/>
          <p:nvPr/>
        </p:nvGrpSpPr>
        <p:grpSpPr>
          <a:xfrm>
            <a:off x="3273425" y="1789113"/>
            <a:ext cx="1252538" cy="1447800"/>
            <a:chOff x="3273425" y="1789113"/>
            <a:chExt cx="1252538" cy="1447800"/>
          </a:xfrm>
        </p:grpSpPr>
        <p:sp>
          <p:nvSpPr>
            <p:cNvPr id="4" name="Freeform 5"/>
            <p:cNvSpPr/>
            <p:nvPr/>
          </p:nvSpPr>
          <p:spPr bwMode="auto">
            <a:xfrm>
              <a:off x="3273425" y="1789113"/>
              <a:ext cx="1252538" cy="1447800"/>
            </a:xfrm>
            <a:custGeom>
              <a:avLst/>
              <a:gdLst>
                <a:gd name="T0" fmla="*/ 0 w 789"/>
                <a:gd name="T1" fmla="*/ 227 h 912"/>
                <a:gd name="T2" fmla="*/ 396 w 789"/>
                <a:gd name="T3" fmla="*/ 0 h 912"/>
                <a:gd name="T4" fmla="*/ 789 w 789"/>
                <a:gd name="T5" fmla="*/ 227 h 912"/>
                <a:gd name="T6" fmla="*/ 789 w 789"/>
                <a:gd name="T7" fmla="*/ 682 h 912"/>
                <a:gd name="T8" fmla="*/ 396 w 789"/>
                <a:gd name="T9" fmla="*/ 912 h 912"/>
                <a:gd name="T10" fmla="*/ 0 w 789"/>
                <a:gd name="T11" fmla="*/ 682 h 912"/>
                <a:gd name="T12" fmla="*/ 0 w 789"/>
                <a:gd name="T13" fmla="*/ 227 h 912"/>
              </a:gdLst>
              <a:ahLst/>
              <a:cxnLst>
                <a:cxn ang="0">
                  <a:pos x="T0" y="T1"/>
                </a:cxn>
                <a:cxn ang="0">
                  <a:pos x="T2" y="T3"/>
                </a:cxn>
                <a:cxn ang="0">
                  <a:pos x="T4" y="T5"/>
                </a:cxn>
                <a:cxn ang="0">
                  <a:pos x="T6" y="T7"/>
                </a:cxn>
                <a:cxn ang="0">
                  <a:pos x="T8" y="T9"/>
                </a:cxn>
                <a:cxn ang="0">
                  <a:pos x="T10" y="T11"/>
                </a:cxn>
                <a:cxn ang="0">
                  <a:pos x="T12" y="T13"/>
                </a:cxn>
              </a:cxnLst>
              <a:rect l="0" t="0" r="r" b="b"/>
              <a:pathLst>
                <a:path w="789" h="912">
                  <a:moveTo>
                    <a:pt x="0" y="227"/>
                  </a:moveTo>
                  <a:lnTo>
                    <a:pt x="396" y="0"/>
                  </a:lnTo>
                  <a:lnTo>
                    <a:pt x="789" y="227"/>
                  </a:lnTo>
                  <a:lnTo>
                    <a:pt x="789" y="682"/>
                  </a:lnTo>
                  <a:lnTo>
                    <a:pt x="396" y="912"/>
                  </a:lnTo>
                  <a:lnTo>
                    <a:pt x="0" y="682"/>
                  </a:lnTo>
                  <a:lnTo>
                    <a:pt x="0" y="227"/>
                  </a:lnTo>
                  <a:close/>
                </a:path>
              </a:pathLst>
            </a:cu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lt1"/>
                </a:solidFill>
              </a:endParaRPr>
            </a:p>
          </p:txBody>
        </p:sp>
        <p:sp>
          <p:nvSpPr>
            <p:cNvPr id="50" name="Freeform 5"/>
            <p:cNvSpPr/>
            <p:nvPr/>
          </p:nvSpPr>
          <p:spPr bwMode="auto">
            <a:xfrm>
              <a:off x="3348038" y="1875357"/>
              <a:ext cx="1103312" cy="1275312"/>
            </a:xfrm>
            <a:custGeom>
              <a:avLst/>
              <a:gdLst>
                <a:gd name="T0" fmla="*/ 0 w 789"/>
                <a:gd name="T1" fmla="*/ 227 h 912"/>
                <a:gd name="T2" fmla="*/ 396 w 789"/>
                <a:gd name="T3" fmla="*/ 0 h 912"/>
                <a:gd name="T4" fmla="*/ 789 w 789"/>
                <a:gd name="T5" fmla="*/ 227 h 912"/>
                <a:gd name="T6" fmla="*/ 789 w 789"/>
                <a:gd name="T7" fmla="*/ 682 h 912"/>
                <a:gd name="T8" fmla="*/ 396 w 789"/>
                <a:gd name="T9" fmla="*/ 912 h 912"/>
                <a:gd name="T10" fmla="*/ 0 w 789"/>
                <a:gd name="T11" fmla="*/ 682 h 912"/>
                <a:gd name="T12" fmla="*/ 0 w 789"/>
                <a:gd name="T13" fmla="*/ 227 h 912"/>
              </a:gdLst>
              <a:ahLst/>
              <a:cxnLst>
                <a:cxn ang="0">
                  <a:pos x="T0" y="T1"/>
                </a:cxn>
                <a:cxn ang="0">
                  <a:pos x="T2" y="T3"/>
                </a:cxn>
                <a:cxn ang="0">
                  <a:pos x="T4" y="T5"/>
                </a:cxn>
                <a:cxn ang="0">
                  <a:pos x="T6" y="T7"/>
                </a:cxn>
                <a:cxn ang="0">
                  <a:pos x="T8" y="T9"/>
                </a:cxn>
                <a:cxn ang="0">
                  <a:pos x="T10" y="T11"/>
                </a:cxn>
                <a:cxn ang="0">
                  <a:pos x="T12" y="T13"/>
                </a:cxn>
              </a:cxnLst>
              <a:rect l="0" t="0" r="r" b="b"/>
              <a:pathLst>
                <a:path w="789" h="912">
                  <a:moveTo>
                    <a:pt x="0" y="227"/>
                  </a:moveTo>
                  <a:lnTo>
                    <a:pt x="396" y="0"/>
                  </a:lnTo>
                  <a:lnTo>
                    <a:pt x="789" y="227"/>
                  </a:lnTo>
                  <a:lnTo>
                    <a:pt x="789" y="682"/>
                  </a:lnTo>
                  <a:lnTo>
                    <a:pt x="396" y="912"/>
                  </a:lnTo>
                  <a:lnTo>
                    <a:pt x="0" y="682"/>
                  </a:lnTo>
                  <a:lnTo>
                    <a:pt x="0" y="227"/>
                  </a:lnTo>
                  <a:close/>
                </a:path>
              </a:pathLst>
            </a:custGeom>
            <a:solidFill>
              <a:srgbClr val="2FB6A8"/>
            </a:solidFill>
            <a:ln>
              <a:noFill/>
            </a:ln>
            <a:effectLst>
              <a:outerShdw blurRad="152400" dist="50800" dir="2700000" algn="tl" rotWithShape="0">
                <a:prstClr val="black">
                  <a:alpha val="30000"/>
                </a:prstClr>
              </a:outerShdw>
              <a:softEdge rad="0"/>
            </a:effectLst>
            <a:scene3d>
              <a:camera prst="orthographicFront"/>
              <a:lightRig rig="threePt" dir="t">
                <a:rot lat="0" lon="0" rev="0"/>
              </a:lightRig>
            </a:scene3d>
            <a:sp3d prstMaterial="softEdge">
              <a:bevelT w="146050" h="31750"/>
              <a:bevelB w="0" h="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lt1"/>
                </a:solidFill>
              </a:endParaRPr>
            </a:p>
          </p:txBody>
        </p:sp>
      </p:grpSp>
      <p:grpSp>
        <p:nvGrpSpPr>
          <p:cNvPr id="47" name="组合 46"/>
          <p:cNvGrpSpPr/>
          <p:nvPr/>
        </p:nvGrpSpPr>
        <p:grpSpPr>
          <a:xfrm>
            <a:off x="4875213" y="2495550"/>
            <a:ext cx="1125537" cy="1295400"/>
            <a:chOff x="4875213" y="2495550"/>
            <a:chExt cx="1125537" cy="1295400"/>
          </a:xfrm>
        </p:grpSpPr>
        <p:sp>
          <p:nvSpPr>
            <p:cNvPr id="5" name="Freeform 6"/>
            <p:cNvSpPr/>
            <p:nvPr/>
          </p:nvSpPr>
          <p:spPr bwMode="auto">
            <a:xfrm>
              <a:off x="4875213" y="2495550"/>
              <a:ext cx="1125537" cy="1295400"/>
            </a:xfrm>
            <a:custGeom>
              <a:avLst/>
              <a:gdLst>
                <a:gd name="T0" fmla="*/ 0 w 709"/>
                <a:gd name="T1" fmla="*/ 205 h 816"/>
                <a:gd name="T2" fmla="*/ 354 w 709"/>
                <a:gd name="T3" fmla="*/ 0 h 816"/>
                <a:gd name="T4" fmla="*/ 709 w 709"/>
                <a:gd name="T5" fmla="*/ 205 h 816"/>
                <a:gd name="T6" fmla="*/ 709 w 709"/>
                <a:gd name="T7" fmla="*/ 614 h 816"/>
                <a:gd name="T8" fmla="*/ 354 w 709"/>
                <a:gd name="T9" fmla="*/ 816 h 816"/>
                <a:gd name="T10" fmla="*/ 0 w 709"/>
                <a:gd name="T11" fmla="*/ 614 h 816"/>
                <a:gd name="T12" fmla="*/ 0 w 709"/>
                <a:gd name="T13" fmla="*/ 205 h 816"/>
              </a:gdLst>
              <a:ahLst/>
              <a:cxnLst>
                <a:cxn ang="0">
                  <a:pos x="T0" y="T1"/>
                </a:cxn>
                <a:cxn ang="0">
                  <a:pos x="T2" y="T3"/>
                </a:cxn>
                <a:cxn ang="0">
                  <a:pos x="T4" y="T5"/>
                </a:cxn>
                <a:cxn ang="0">
                  <a:pos x="T6" y="T7"/>
                </a:cxn>
                <a:cxn ang="0">
                  <a:pos x="T8" y="T9"/>
                </a:cxn>
                <a:cxn ang="0">
                  <a:pos x="T10" y="T11"/>
                </a:cxn>
                <a:cxn ang="0">
                  <a:pos x="T12" y="T13"/>
                </a:cxn>
              </a:cxnLst>
              <a:rect l="0" t="0" r="r" b="b"/>
              <a:pathLst>
                <a:path w="709" h="816">
                  <a:moveTo>
                    <a:pt x="0" y="205"/>
                  </a:moveTo>
                  <a:lnTo>
                    <a:pt x="354" y="0"/>
                  </a:lnTo>
                  <a:lnTo>
                    <a:pt x="709" y="205"/>
                  </a:lnTo>
                  <a:lnTo>
                    <a:pt x="709" y="614"/>
                  </a:lnTo>
                  <a:lnTo>
                    <a:pt x="354" y="816"/>
                  </a:lnTo>
                  <a:lnTo>
                    <a:pt x="0" y="614"/>
                  </a:lnTo>
                  <a:lnTo>
                    <a:pt x="0" y="205"/>
                  </a:lnTo>
                  <a:close/>
                </a:path>
              </a:pathLst>
            </a:cu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lt1"/>
                </a:solidFill>
              </a:endParaRPr>
            </a:p>
          </p:txBody>
        </p:sp>
        <p:sp>
          <p:nvSpPr>
            <p:cNvPr id="53" name="Freeform 6"/>
            <p:cNvSpPr/>
            <p:nvPr/>
          </p:nvSpPr>
          <p:spPr bwMode="auto">
            <a:xfrm>
              <a:off x="4938713" y="2582127"/>
              <a:ext cx="998538" cy="1149234"/>
            </a:xfrm>
            <a:custGeom>
              <a:avLst/>
              <a:gdLst>
                <a:gd name="T0" fmla="*/ 0 w 709"/>
                <a:gd name="T1" fmla="*/ 205 h 816"/>
                <a:gd name="T2" fmla="*/ 354 w 709"/>
                <a:gd name="T3" fmla="*/ 0 h 816"/>
                <a:gd name="T4" fmla="*/ 709 w 709"/>
                <a:gd name="T5" fmla="*/ 205 h 816"/>
                <a:gd name="T6" fmla="*/ 709 w 709"/>
                <a:gd name="T7" fmla="*/ 614 h 816"/>
                <a:gd name="T8" fmla="*/ 354 w 709"/>
                <a:gd name="T9" fmla="*/ 816 h 816"/>
                <a:gd name="T10" fmla="*/ 0 w 709"/>
                <a:gd name="T11" fmla="*/ 614 h 816"/>
                <a:gd name="T12" fmla="*/ 0 w 709"/>
                <a:gd name="T13" fmla="*/ 205 h 816"/>
              </a:gdLst>
              <a:ahLst/>
              <a:cxnLst>
                <a:cxn ang="0">
                  <a:pos x="T0" y="T1"/>
                </a:cxn>
                <a:cxn ang="0">
                  <a:pos x="T2" y="T3"/>
                </a:cxn>
                <a:cxn ang="0">
                  <a:pos x="T4" y="T5"/>
                </a:cxn>
                <a:cxn ang="0">
                  <a:pos x="T6" y="T7"/>
                </a:cxn>
                <a:cxn ang="0">
                  <a:pos x="T8" y="T9"/>
                </a:cxn>
                <a:cxn ang="0">
                  <a:pos x="T10" y="T11"/>
                </a:cxn>
                <a:cxn ang="0">
                  <a:pos x="T12" y="T13"/>
                </a:cxn>
              </a:cxnLst>
              <a:rect l="0" t="0" r="r" b="b"/>
              <a:pathLst>
                <a:path w="709" h="816">
                  <a:moveTo>
                    <a:pt x="0" y="205"/>
                  </a:moveTo>
                  <a:lnTo>
                    <a:pt x="354" y="0"/>
                  </a:lnTo>
                  <a:lnTo>
                    <a:pt x="709" y="205"/>
                  </a:lnTo>
                  <a:lnTo>
                    <a:pt x="709" y="614"/>
                  </a:lnTo>
                  <a:lnTo>
                    <a:pt x="354" y="816"/>
                  </a:lnTo>
                  <a:lnTo>
                    <a:pt x="0" y="614"/>
                  </a:lnTo>
                  <a:lnTo>
                    <a:pt x="0" y="205"/>
                  </a:lnTo>
                  <a:close/>
                </a:path>
              </a:pathLst>
            </a:custGeom>
            <a:solidFill>
              <a:srgbClr val="F7BA3B"/>
            </a:solidFill>
            <a:ln>
              <a:noFill/>
            </a:ln>
            <a:effectLst>
              <a:outerShdw blurRad="152400" dist="50800" dir="2700000" algn="tl" rotWithShape="0">
                <a:prstClr val="black">
                  <a:alpha val="30000"/>
                </a:prstClr>
              </a:outerShdw>
              <a:softEdge rad="0"/>
            </a:effectLst>
            <a:scene3d>
              <a:camera prst="orthographicFront"/>
              <a:lightRig rig="threePt" dir="t">
                <a:rot lat="0" lon="0" rev="0"/>
              </a:lightRig>
            </a:scene3d>
            <a:sp3d prstMaterial="softEdge">
              <a:bevelT w="146050" h="31750"/>
              <a:bevelB w="0" h="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lt1"/>
                </a:solidFill>
              </a:endParaRPr>
            </a:p>
          </p:txBody>
        </p:sp>
      </p:grpSp>
      <p:grpSp>
        <p:nvGrpSpPr>
          <p:cNvPr id="48" name="组合 47"/>
          <p:cNvGrpSpPr/>
          <p:nvPr/>
        </p:nvGrpSpPr>
        <p:grpSpPr>
          <a:xfrm>
            <a:off x="6076950" y="2784475"/>
            <a:ext cx="649288" cy="749300"/>
            <a:chOff x="6076950" y="2784475"/>
            <a:chExt cx="649288" cy="749300"/>
          </a:xfrm>
        </p:grpSpPr>
        <p:sp>
          <p:nvSpPr>
            <p:cNvPr id="6" name="Freeform 7"/>
            <p:cNvSpPr/>
            <p:nvPr/>
          </p:nvSpPr>
          <p:spPr bwMode="auto">
            <a:xfrm>
              <a:off x="6076950" y="2784475"/>
              <a:ext cx="649288" cy="749300"/>
            </a:xfrm>
            <a:custGeom>
              <a:avLst/>
              <a:gdLst>
                <a:gd name="T0" fmla="*/ 0 w 409"/>
                <a:gd name="T1" fmla="*/ 116 h 472"/>
                <a:gd name="T2" fmla="*/ 204 w 409"/>
                <a:gd name="T3" fmla="*/ 0 h 472"/>
                <a:gd name="T4" fmla="*/ 409 w 409"/>
                <a:gd name="T5" fmla="*/ 116 h 472"/>
                <a:gd name="T6" fmla="*/ 409 w 409"/>
                <a:gd name="T7" fmla="*/ 353 h 472"/>
                <a:gd name="T8" fmla="*/ 204 w 409"/>
                <a:gd name="T9" fmla="*/ 472 h 472"/>
                <a:gd name="T10" fmla="*/ 0 w 409"/>
                <a:gd name="T11" fmla="*/ 353 h 472"/>
                <a:gd name="T12" fmla="*/ 0 w 409"/>
                <a:gd name="T13" fmla="*/ 116 h 472"/>
              </a:gdLst>
              <a:ahLst/>
              <a:cxnLst>
                <a:cxn ang="0">
                  <a:pos x="T0" y="T1"/>
                </a:cxn>
                <a:cxn ang="0">
                  <a:pos x="T2" y="T3"/>
                </a:cxn>
                <a:cxn ang="0">
                  <a:pos x="T4" y="T5"/>
                </a:cxn>
                <a:cxn ang="0">
                  <a:pos x="T6" y="T7"/>
                </a:cxn>
                <a:cxn ang="0">
                  <a:pos x="T8" y="T9"/>
                </a:cxn>
                <a:cxn ang="0">
                  <a:pos x="T10" y="T11"/>
                </a:cxn>
                <a:cxn ang="0">
                  <a:pos x="T12" y="T13"/>
                </a:cxn>
              </a:cxnLst>
              <a:rect l="0" t="0" r="r" b="b"/>
              <a:pathLst>
                <a:path w="409" h="472">
                  <a:moveTo>
                    <a:pt x="0" y="116"/>
                  </a:moveTo>
                  <a:lnTo>
                    <a:pt x="204" y="0"/>
                  </a:lnTo>
                  <a:lnTo>
                    <a:pt x="409" y="116"/>
                  </a:lnTo>
                  <a:lnTo>
                    <a:pt x="409" y="353"/>
                  </a:lnTo>
                  <a:lnTo>
                    <a:pt x="204" y="472"/>
                  </a:lnTo>
                  <a:lnTo>
                    <a:pt x="0" y="353"/>
                  </a:lnTo>
                  <a:lnTo>
                    <a:pt x="0" y="116"/>
                  </a:lnTo>
                  <a:close/>
                </a:path>
              </a:pathLst>
            </a:cu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lt1"/>
                </a:solidFill>
              </a:endParaRPr>
            </a:p>
          </p:txBody>
        </p:sp>
        <p:sp>
          <p:nvSpPr>
            <p:cNvPr id="54" name="Freeform 7"/>
            <p:cNvSpPr/>
            <p:nvPr/>
          </p:nvSpPr>
          <p:spPr bwMode="auto">
            <a:xfrm>
              <a:off x="6145731" y="2863850"/>
              <a:ext cx="511726" cy="590550"/>
            </a:xfrm>
            <a:custGeom>
              <a:avLst/>
              <a:gdLst>
                <a:gd name="T0" fmla="*/ 0 w 409"/>
                <a:gd name="T1" fmla="*/ 116 h 472"/>
                <a:gd name="T2" fmla="*/ 204 w 409"/>
                <a:gd name="T3" fmla="*/ 0 h 472"/>
                <a:gd name="T4" fmla="*/ 409 w 409"/>
                <a:gd name="T5" fmla="*/ 116 h 472"/>
                <a:gd name="T6" fmla="*/ 409 w 409"/>
                <a:gd name="T7" fmla="*/ 353 h 472"/>
                <a:gd name="T8" fmla="*/ 204 w 409"/>
                <a:gd name="T9" fmla="*/ 472 h 472"/>
                <a:gd name="T10" fmla="*/ 0 w 409"/>
                <a:gd name="T11" fmla="*/ 353 h 472"/>
                <a:gd name="T12" fmla="*/ 0 w 409"/>
                <a:gd name="T13" fmla="*/ 116 h 472"/>
              </a:gdLst>
              <a:ahLst/>
              <a:cxnLst>
                <a:cxn ang="0">
                  <a:pos x="T0" y="T1"/>
                </a:cxn>
                <a:cxn ang="0">
                  <a:pos x="T2" y="T3"/>
                </a:cxn>
                <a:cxn ang="0">
                  <a:pos x="T4" y="T5"/>
                </a:cxn>
                <a:cxn ang="0">
                  <a:pos x="T6" y="T7"/>
                </a:cxn>
                <a:cxn ang="0">
                  <a:pos x="T8" y="T9"/>
                </a:cxn>
                <a:cxn ang="0">
                  <a:pos x="T10" y="T11"/>
                </a:cxn>
                <a:cxn ang="0">
                  <a:pos x="T12" y="T13"/>
                </a:cxn>
              </a:cxnLst>
              <a:rect l="0" t="0" r="r" b="b"/>
              <a:pathLst>
                <a:path w="409" h="472">
                  <a:moveTo>
                    <a:pt x="0" y="116"/>
                  </a:moveTo>
                  <a:lnTo>
                    <a:pt x="204" y="0"/>
                  </a:lnTo>
                  <a:lnTo>
                    <a:pt x="409" y="116"/>
                  </a:lnTo>
                  <a:lnTo>
                    <a:pt x="409" y="353"/>
                  </a:lnTo>
                  <a:lnTo>
                    <a:pt x="204" y="472"/>
                  </a:lnTo>
                  <a:lnTo>
                    <a:pt x="0" y="353"/>
                  </a:lnTo>
                  <a:lnTo>
                    <a:pt x="0" y="116"/>
                  </a:lnTo>
                  <a:close/>
                </a:path>
              </a:pathLst>
            </a:custGeom>
            <a:solidFill>
              <a:srgbClr val="DA634F"/>
            </a:solidFill>
            <a:ln>
              <a:noFill/>
            </a:ln>
            <a:effectLst>
              <a:outerShdw blurRad="152400" dist="50800" dir="2700000" algn="tl" rotWithShape="0">
                <a:prstClr val="black">
                  <a:alpha val="30000"/>
                </a:prstClr>
              </a:outerShdw>
              <a:softEdge rad="0"/>
            </a:effectLst>
            <a:scene3d>
              <a:camera prst="orthographicFront"/>
              <a:lightRig rig="threePt" dir="t">
                <a:rot lat="0" lon="0" rev="0"/>
              </a:lightRig>
            </a:scene3d>
            <a:sp3d prstMaterial="softEdge">
              <a:bevelT w="146050" h="31750"/>
              <a:bevelB w="0" h="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lt1"/>
                </a:solidFill>
              </a:endParaRPr>
            </a:p>
          </p:txBody>
        </p:sp>
      </p:grpSp>
      <p:grpSp>
        <p:nvGrpSpPr>
          <p:cNvPr id="58" name="组合 57"/>
          <p:cNvGrpSpPr/>
          <p:nvPr/>
        </p:nvGrpSpPr>
        <p:grpSpPr>
          <a:xfrm>
            <a:off x="2566988" y="2538413"/>
            <a:ext cx="630237" cy="728662"/>
            <a:chOff x="2566988" y="2538413"/>
            <a:chExt cx="630237" cy="728662"/>
          </a:xfrm>
        </p:grpSpPr>
        <p:sp>
          <p:nvSpPr>
            <p:cNvPr id="7" name="Freeform 8"/>
            <p:cNvSpPr/>
            <p:nvPr/>
          </p:nvSpPr>
          <p:spPr bwMode="auto">
            <a:xfrm>
              <a:off x="2566988" y="2538413"/>
              <a:ext cx="630237" cy="728662"/>
            </a:xfrm>
            <a:custGeom>
              <a:avLst/>
              <a:gdLst>
                <a:gd name="T0" fmla="*/ 0 w 397"/>
                <a:gd name="T1" fmla="*/ 115 h 459"/>
                <a:gd name="T2" fmla="*/ 198 w 397"/>
                <a:gd name="T3" fmla="*/ 0 h 459"/>
                <a:gd name="T4" fmla="*/ 397 w 397"/>
                <a:gd name="T5" fmla="*/ 115 h 459"/>
                <a:gd name="T6" fmla="*/ 397 w 397"/>
                <a:gd name="T7" fmla="*/ 344 h 459"/>
                <a:gd name="T8" fmla="*/ 198 w 397"/>
                <a:gd name="T9" fmla="*/ 459 h 459"/>
                <a:gd name="T10" fmla="*/ 0 w 397"/>
                <a:gd name="T11" fmla="*/ 344 h 459"/>
                <a:gd name="T12" fmla="*/ 0 w 397"/>
                <a:gd name="T13" fmla="*/ 115 h 459"/>
              </a:gdLst>
              <a:ahLst/>
              <a:cxnLst>
                <a:cxn ang="0">
                  <a:pos x="T0" y="T1"/>
                </a:cxn>
                <a:cxn ang="0">
                  <a:pos x="T2" y="T3"/>
                </a:cxn>
                <a:cxn ang="0">
                  <a:pos x="T4" y="T5"/>
                </a:cxn>
                <a:cxn ang="0">
                  <a:pos x="T6" y="T7"/>
                </a:cxn>
                <a:cxn ang="0">
                  <a:pos x="T8" y="T9"/>
                </a:cxn>
                <a:cxn ang="0">
                  <a:pos x="T10" y="T11"/>
                </a:cxn>
                <a:cxn ang="0">
                  <a:pos x="T12" y="T13"/>
                </a:cxn>
              </a:cxnLst>
              <a:rect l="0" t="0" r="r" b="b"/>
              <a:pathLst>
                <a:path w="397" h="459">
                  <a:moveTo>
                    <a:pt x="0" y="115"/>
                  </a:moveTo>
                  <a:lnTo>
                    <a:pt x="198" y="0"/>
                  </a:lnTo>
                  <a:lnTo>
                    <a:pt x="397" y="115"/>
                  </a:lnTo>
                  <a:lnTo>
                    <a:pt x="397" y="344"/>
                  </a:lnTo>
                  <a:lnTo>
                    <a:pt x="198" y="459"/>
                  </a:lnTo>
                  <a:lnTo>
                    <a:pt x="0" y="344"/>
                  </a:lnTo>
                  <a:lnTo>
                    <a:pt x="0" y="115"/>
                  </a:lnTo>
                  <a:close/>
                </a:path>
              </a:pathLst>
            </a:cu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lt1"/>
                </a:solidFill>
              </a:endParaRPr>
            </a:p>
          </p:txBody>
        </p:sp>
        <p:sp>
          <p:nvSpPr>
            <p:cNvPr id="55" name="Freeform 8"/>
            <p:cNvSpPr/>
            <p:nvPr/>
          </p:nvSpPr>
          <p:spPr bwMode="auto">
            <a:xfrm>
              <a:off x="2623863" y="2609850"/>
              <a:ext cx="514900" cy="595312"/>
            </a:xfrm>
            <a:custGeom>
              <a:avLst/>
              <a:gdLst>
                <a:gd name="T0" fmla="*/ 0 w 397"/>
                <a:gd name="T1" fmla="*/ 115 h 459"/>
                <a:gd name="T2" fmla="*/ 198 w 397"/>
                <a:gd name="T3" fmla="*/ 0 h 459"/>
                <a:gd name="T4" fmla="*/ 397 w 397"/>
                <a:gd name="T5" fmla="*/ 115 h 459"/>
                <a:gd name="T6" fmla="*/ 397 w 397"/>
                <a:gd name="T7" fmla="*/ 344 h 459"/>
                <a:gd name="T8" fmla="*/ 198 w 397"/>
                <a:gd name="T9" fmla="*/ 459 h 459"/>
                <a:gd name="T10" fmla="*/ 0 w 397"/>
                <a:gd name="T11" fmla="*/ 344 h 459"/>
                <a:gd name="T12" fmla="*/ 0 w 397"/>
                <a:gd name="T13" fmla="*/ 115 h 459"/>
              </a:gdLst>
              <a:ahLst/>
              <a:cxnLst>
                <a:cxn ang="0">
                  <a:pos x="T0" y="T1"/>
                </a:cxn>
                <a:cxn ang="0">
                  <a:pos x="T2" y="T3"/>
                </a:cxn>
                <a:cxn ang="0">
                  <a:pos x="T4" y="T5"/>
                </a:cxn>
                <a:cxn ang="0">
                  <a:pos x="T6" y="T7"/>
                </a:cxn>
                <a:cxn ang="0">
                  <a:pos x="T8" y="T9"/>
                </a:cxn>
                <a:cxn ang="0">
                  <a:pos x="T10" y="T11"/>
                </a:cxn>
                <a:cxn ang="0">
                  <a:pos x="T12" y="T13"/>
                </a:cxn>
              </a:cxnLst>
              <a:rect l="0" t="0" r="r" b="b"/>
              <a:pathLst>
                <a:path w="397" h="459">
                  <a:moveTo>
                    <a:pt x="0" y="115"/>
                  </a:moveTo>
                  <a:lnTo>
                    <a:pt x="198" y="0"/>
                  </a:lnTo>
                  <a:lnTo>
                    <a:pt x="397" y="115"/>
                  </a:lnTo>
                  <a:lnTo>
                    <a:pt x="397" y="344"/>
                  </a:lnTo>
                  <a:lnTo>
                    <a:pt x="198" y="459"/>
                  </a:lnTo>
                  <a:lnTo>
                    <a:pt x="0" y="344"/>
                  </a:lnTo>
                  <a:lnTo>
                    <a:pt x="0" y="115"/>
                  </a:lnTo>
                  <a:close/>
                </a:path>
              </a:pathLst>
            </a:custGeom>
            <a:solidFill>
              <a:srgbClr val="ADD072"/>
            </a:solidFill>
            <a:ln>
              <a:noFill/>
            </a:ln>
            <a:effectLst>
              <a:outerShdw blurRad="152400" dist="50800" dir="2700000" algn="tl" rotWithShape="0">
                <a:prstClr val="black">
                  <a:alpha val="30000"/>
                </a:prstClr>
              </a:outerShdw>
              <a:softEdge rad="0"/>
            </a:effectLst>
            <a:scene3d>
              <a:camera prst="orthographicFront"/>
              <a:lightRig rig="threePt" dir="t">
                <a:rot lat="0" lon="0" rev="0"/>
              </a:lightRig>
            </a:scene3d>
            <a:sp3d prstMaterial="softEdge">
              <a:bevelT w="146050" h="31750"/>
              <a:bevelB w="0" h="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lt1"/>
                </a:solidFill>
              </a:endParaRPr>
            </a:p>
          </p:txBody>
        </p:sp>
      </p:grpSp>
      <p:grpSp>
        <p:nvGrpSpPr>
          <p:cNvPr id="3" name="组合 2"/>
          <p:cNvGrpSpPr/>
          <p:nvPr/>
        </p:nvGrpSpPr>
        <p:grpSpPr>
          <a:xfrm>
            <a:off x="4605338" y="1901825"/>
            <a:ext cx="682625" cy="787400"/>
            <a:chOff x="4605338" y="1901825"/>
            <a:chExt cx="682625" cy="787400"/>
          </a:xfrm>
        </p:grpSpPr>
        <p:sp>
          <p:nvSpPr>
            <p:cNvPr id="8" name="Freeform 9"/>
            <p:cNvSpPr/>
            <p:nvPr/>
          </p:nvSpPr>
          <p:spPr bwMode="auto">
            <a:xfrm>
              <a:off x="4605338" y="1901825"/>
              <a:ext cx="682625" cy="787400"/>
            </a:xfrm>
            <a:custGeom>
              <a:avLst/>
              <a:gdLst>
                <a:gd name="T0" fmla="*/ 0 w 430"/>
                <a:gd name="T1" fmla="*/ 124 h 496"/>
                <a:gd name="T2" fmla="*/ 214 w 430"/>
                <a:gd name="T3" fmla="*/ 0 h 496"/>
                <a:gd name="T4" fmla="*/ 430 w 430"/>
                <a:gd name="T5" fmla="*/ 124 h 496"/>
                <a:gd name="T6" fmla="*/ 430 w 430"/>
                <a:gd name="T7" fmla="*/ 372 h 496"/>
                <a:gd name="T8" fmla="*/ 214 w 430"/>
                <a:gd name="T9" fmla="*/ 496 h 496"/>
                <a:gd name="T10" fmla="*/ 0 w 430"/>
                <a:gd name="T11" fmla="*/ 372 h 496"/>
                <a:gd name="T12" fmla="*/ 0 w 430"/>
                <a:gd name="T13" fmla="*/ 124 h 496"/>
              </a:gdLst>
              <a:ahLst/>
              <a:cxnLst>
                <a:cxn ang="0">
                  <a:pos x="T0" y="T1"/>
                </a:cxn>
                <a:cxn ang="0">
                  <a:pos x="T2" y="T3"/>
                </a:cxn>
                <a:cxn ang="0">
                  <a:pos x="T4" y="T5"/>
                </a:cxn>
                <a:cxn ang="0">
                  <a:pos x="T6" y="T7"/>
                </a:cxn>
                <a:cxn ang="0">
                  <a:pos x="T8" y="T9"/>
                </a:cxn>
                <a:cxn ang="0">
                  <a:pos x="T10" y="T11"/>
                </a:cxn>
                <a:cxn ang="0">
                  <a:pos x="T12" y="T13"/>
                </a:cxn>
              </a:cxnLst>
              <a:rect l="0" t="0" r="r" b="b"/>
              <a:pathLst>
                <a:path w="430" h="496">
                  <a:moveTo>
                    <a:pt x="0" y="124"/>
                  </a:moveTo>
                  <a:lnTo>
                    <a:pt x="214" y="0"/>
                  </a:lnTo>
                  <a:lnTo>
                    <a:pt x="430" y="124"/>
                  </a:lnTo>
                  <a:lnTo>
                    <a:pt x="430" y="372"/>
                  </a:lnTo>
                  <a:lnTo>
                    <a:pt x="214" y="496"/>
                  </a:lnTo>
                  <a:lnTo>
                    <a:pt x="0" y="372"/>
                  </a:lnTo>
                  <a:lnTo>
                    <a:pt x="0" y="124"/>
                  </a:lnTo>
                  <a:close/>
                </a:path>
              </a:pathLst>
            </a:cu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lt1"/>
                </a:solidFill>
              </a:endParaRPr>
            </a:p>
          </p:txBody>
        </p:sp>
        <p:sp>
          <p:nvSpPr>
            <p:cNvPr id="51" name="Freeform 9"/>
            <p:cNvSpPr/>
            <p:nvPr/>
          </p:nvSpPr>
          <p:spPr bwMode="auto">
            <a:xfrm>
              <a:off x="4679656" y="1987550"/>
              <a:ext cx="533990" cy="615950"/>
            </a:xfrm>
            <a:custGeom>
              <a:avLst/>
              <a:gdLst>
                <a:gd name="T0" fmla="*/ 0 w 430"/>
                <a:gd name="T1" fmla="*/ 124 h 496"/>
                <a:gd name="T2" fmla="*/ 214 w 430"/>
                <a:gd name="T3" fmla="*/ 0 h 496"/>
                <a:gd name="T4" fmla="*/ 430 w 430"/>
                <a:gd name="T5" fmla="*/ 124 h 496"/>
                <a:gd name="T6" fmla="*/ 430 w 430"/>
                <a:gd name="T7" fmla="*/ 372 h 496"/>
                <a:gd name="T8" fmla="*/ 214 w 430"/>
                <a:gd name="T9" fmla="*/ 496 h 496"/>
                <a:gd name="T10" fmla="*/ 0 w 430"/>
                <a:gd name="T11" fmla="*/ 372 h 496"/>
                <a:gd name="T12" fmla="*/ 0 w 430"/>
                <a:gd name="T13" fmla="*/ 124 h 496"/>
              </a:gdLst>
              <a:ahLst/>
              <a:cxnLst>
                <a:cxn ang="0">
                  <a:pos x="T0" y="T1"/>
                </a:cxn>
                <a:cxn ang="0">
                  <a:pos x="T2" y="T3"/>
                </a:cxn>
                <a:cxn ang="0">
                  <a:pos x="T4" y="T5"/>
                </a:cxn>
                <a:cxn ang="0">
                  <a:pos x="T6" y="T7"/>
                </a:cxn>
                <a:cxn ang="0">
                  <a:pos x="T8" y="T9"/>
                </a:cxn>
                <a:cxn ang="0">
                  <a:pos x="T10" y="T11"/>
                </a:cxn>
                <a:cxn ang="0">
                  <a:pos x="T12" y="T13"/>
                </a:cxn>
              </a:cxnLst>
              <a:rect l="0" t="0" r="r" b="b"/>
              <a:pathLst>
                <a:path w="430" h="496">
                  <a:moveTo>
                    <a:pt x="0" y="124"/>
                  </a:moveTo>
                  <a:lnTo>
                    <a:pt x="214" y="0"/>
                  </a:lnTo>
                  <a:lnTo>
                    <a:pt x="430" y="124"/>
                  </a:lnTo>
                  <a:lnTo>
                    <a:pt x="430" y="372"/>
                  </a:lnTo>
                  <a:lnTo>
                    <a:pt x="214" y="496"/>
                  </a:lnTo>
                  <a:lnTo>
                    <a:pt x="0" y="372"/>
                  </a:lnTo>
                  <a:lnTo>
                    <a:pt x="0" y="124"/>
                  </a:lnTo>
                  <a:close/>
                </a:path>
              </a:pathLst>
            </a:custGeom>
            <a:solidFill>
              <a:srgbClr val="ADD072"/>
            </a:solidFill>
            <a:ln>
              <a:noFill/>
            </a:ln>
            <a:effectLst>
              <a:outerShdw blurRad="152400" dist="50800" dir="2700000" algn="tl" rotWithShape="0">
                <a:prstClr val="black">
                  <a:alpha val="30000"/>
                </a:prstClr>
              </a:outerShdw>
              <a:softEdge rad="0"/>
            </a:effectLst>
            <a:scene3d>
              <a:camera prst="orthographicFront"/>
              <a:lightRig rig="threePt" dir="t">
                <a:rot lat="0" lon="0" rev="0"/>
              </a:lightRig>
            </a:scene3d>
            <a:sp3d prstMaterial="softEdge">
              <a:bevelT w="146050" h="31750"/>
              <a:bevelB w="0" h="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lt1"/>
                </a:solidFill>
              </a:endParaRPr>
            </a:p>
          </p:txBody>
        </p:sp>
      </p:grpSp>
      <p:grpSp>
        <p:nvGrpSpPr>
          <p:cNvPr id="49" name="组合 48"/>
          <p:cNvGrpSpPr/>
          <p:nvPr/>
        </p:nvGrpSpPr>
        <p:grpSpPr>
          <a:xfrm>
            <a:off x="2981325" y="3048000"/>
            <a:ext cx="865188" cy="998538"/>
            <a:chOff x="2981325" y="3048000"/>
            <a:chExt cx="865188" cy="998538"/>
          </a:xfrm>
        </p:grpSpPr>
        <p:sp>
          <p:nvSpPr>
            <p:cNvPr id="9" name="Freeform 10"/>
            <p:cNvSpPr/>
            <p:nvPr/>
          </p:nvSpPr>
          <p:spPr bwMode="auto">
            <a:xfrm>
              <a:off x="2981325" y="3048000"/>
              <a:ext cx="865188" cy="998538"/>
            </a:xfrm>
            <a:custGeom>
              <a:avLst/>
              <a:gdLst>
                <a:gd name="T0" fmla="*/ 0 w 545"/>
                <a:gd name="T1" fmla="*/ 157 h 629"/>
                <a:gd name="T2" fmla="*/ 274 w 545"/>
                <a:gd name="T3" fmla="*/ 0 h 629"/>
                <a:gd name="T4" fmla="*/ 545 w 545"/>
                <a:gd name="T5" fmla="*/ 157 h 629"/>
                <a:gd name="T6" fmla="*/ 545 w 545"/>
                <a:gd name="T7" fmla="*/ 472 h 629"/>
                <a:gd name="T8" fmla="*/ 274 w 545"/>
                <a:gd name="T9" fmla="*/ 629 h 629"/>
                <a:gd name="T10" fmla="*/ 0 w 545"/>
                <a:gd name="T11" fmla="*/ 472 h 629"/>
                <a:gd name="T12" fmla="*/ 0 w 545"/>
                <a:gd name="T13" fmla="*/ 157 h 629"/>
              </a:gdLst>
              <a:ahLst/>
              <a:cxnLst>
                <a:cxn ang="0">
                  <a:pos x="T0" y="T1"/>
                </a:cxn>
                <a:cxn ang="0">
                  <a:pos x="T2" y="T3"/>
                </a:cxn>
                <a:cxn ang="0">
                  <a:pos x="T4" y="T5"/>
                </a:cxn>
                <a:cxn ang="0">
                  <a:pos x="T6" y="T7"/>
                </a:cxn>
                <a:cxn ang="0">
                  <a:pos x="T8" y="T9"/>
                </a:cxn>
                <a:cxn ang="0">
                  <a:pos x="T10" y="T11"/>
                </a:cxn>
                <a:cxn ang="0">
                  <a:pos x="T12" y="T13"/>
                </a:cxn>
              </a:cxnLst>
              <a:rect l="0" t="0" r="r" b="b"/>
              <a:pathLst>
                <a:path w="545" h="629">
                  <a:moveTo>
                    <a:pt x="0" y="157"/>
                  </a:moveTo>
                  <a:lnTo>
                    <a:pt x="274" y="0"/>
                  </a:lnTo>
                  <a:lnTo>
                    <a:pt x="545" y="157"/>
                  </a:lnTo>
                  <a:lnTo>
                    <a:pt x="545" y="472"/>
                  </a:lnTo>
                  <a:lnTo>
                    <a:pt x="274" y="629"/>
                  </a:lnTo>
                  <a:lnTo>
                    <a:pt x="0" y="472"/>
                  </a:lnTo>
                  <a:lnTo>
                    <a:pt x="0" y="157"/>
                  </a:lnTo>
                  <a:close/>
                </a:path>
              </a:pathLst>
            </a:custGeom>
            <a:solidFill>
              <a:srgbClr val="2C2E47"/>
            </a:solidFill>
            <a:ln w="9525">
              <a:noFill/>
            </a:ln>
            <a:effectLst>
              <a:innerShdw blurRad="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lt1"/>
                </a:solidFill>
              </a:endParaRPr>
            </a:p>
          </p:txBody>
        </p:sp>
        <p:sp>
          <p:nvSpPr>
            <p:cNvPr id="52" name="Freeform 10"/>
            <p:cNvSpPr/>
            <p:nvPr/>
          </p:nvSpPr>
          <p:spPr bwMode="auto">
            <a:xfrm>
              <a:off x="3054913" y="3143250"/>
              <a:ext cx="718012" cy="828678"/>
            </a:xfrm>
            <a:custGeom>
              <a:avLst/>
              <a:gdLst>
                <a:gd name="T0" fmla="*/ 0 w 545"/>
                <a:gd name="T1" fmla="*/ 157 h 629"/>
                <a:gd name="T2" fmla="*/ 274 w 545"/>
                <a:gd name="T3" fmla="*/ 0 h 629"/>
                <a:gd name="T4" fmla="*/ 545 w 545"/>
                <a:gd name="T5" fmla="*/ 157 h 629"/>
                <a:gd name="T6" fmla="*/ 545 w 545"/>
                <a:gd name="T7" fmla="*/ 472 h 629"/>
                <a:gd name="T8" fmla="*/ 274 w 545"/>
                <a:gd name="T9" fmla="*/ 629 h 629"/>
                <a:gd name="T10" fmla="*/ 0 w 545"/>
                <a:gd name="T11" fmla="*/ 472 h 629"/>
                <a:gd name="T12" fmla="*/ 0 w 545"/>
                <a:gd name="T13" fmla="*/ 157 h 629"/>
              </a:gdLst>
              <a:ahLst/>
              <a:cxnLst>
                <a:cxn ang="0">
                  <a:pos x="T0" y="T1"/>
                </a:cxn>
                <a:cxn ang="0">
                  <a:pos x="T2" y="T3"/>
                </a:cxn>
                <a:cxn ang="0">
                  <a:pos x="T4" y="T5"/>
                </a:cxn>
                <a:cxn ang="0">
                  <a:pos x="T6" y="T7"/>
                </a:cxn>
                <a:cxn ang="0">
                  <a:pos x="T8" y="T9"/>
                </a:cxn>
                <a:cxn ang="0">
                  <a:pos x="T10" y="T11"/>
                </a:cxn>
                <a:cxn ang="0">
                  <a:pos x="T12" y="T13"/>
                </a:cxn>
              </a:cxnLst>
              <a:rect l="0" t="0" r="r" b="b"/>
              <a:pathLst>
                <a:path w="545" h="629">
                  <a:moveTo>
                    <a:pt x="0" y="157"/>
                  </a:moveTo>
                  <a:lnTo>
                    <a:pt x="274" y="0"/>
                  </a:lnTo>
                  <a:lnTo>
                    <a:pt x="545" y="157"/>
                  </a:lnTo>
                  <a:lnTo>
                    <a:pt x="545" y="472"/>
                  </a:lnTo>
                  <a:lnTo>
                    <a:pt x="274" y="629"/>
                  </a:lnTo>
                  <a:lnTo>
                    <a:pt x="0" y="472"/>
                  </a:lnTo>
                  <a:lnTo>
                    <a:pt x="0" y="157"/>
                  </a:lnTo>
                  <a:close/>
                </a:path>
              </a:pathLst>
            </a:custGeom>
            <a:solidFill>
              <a:srgbClr val="DA634F"/>
            </a:solidFill>
            <a:ln>
              <a:noFill/>
            </a:ln>
            <a:effectLst>
              <a:outerShdw blurRad="152400" dist="50800" dir="2700000" algn="tl" rotWithShape="0">
                <a:prstClr val="black">
                  <a:alpha val="30000"/>
                </a:prstClr>
              </a:outerShdw>
              <a:softEdge rad="0"/>
            </a:effectLst>
            <a:scene3d>
              <a:camera prst="orthographicFront"/>
              <a:lightRig rig="threePt" dir="t">
                <a:rot lat="0" lon="0" rev="0"/>
              </a:lightRig>
            </a:scene3d>
            <a:sp3d prstMaterial="softEdge">
              <a:bevelT w="146050" h="31750"/>
              <a:bevelB w="0" h="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lt1"/>
                </a:solidFill>
              </a:endParaRPr>
            </a:p>
          </p:txBody>
        </p:sp>
      </p:grpSp>
      <p:grpSp>
        <p:nvGrpSpPr>
          <p:cNvPr id="10" name="Group 11"/>
          <p:cNvGrpSpPr/>
          <p:nvPr/>
        </p:nvGrpSpPr>
        <p:grpSpPr bwMode="auto">
          <a:xfrm>
            <a:off x="3287713" y="3414713"/>
            <a:ext cx="252412" cy="266700"/>
            <a:chOff x="0" y="0"/>
            <a:chExt cx="159" cy="168"/>
          </a:xfrm>
        </p:grpSpPr>
        <p:sp>
          <p:nvSpPr>
            <p:cNvPr id="13" name="Freeform 12"/>
            <p:cNvSpPr/>
            <p:nvPr/>
          </p:nvSpPr>
          <p:spPr bwMode="auto">
            <a:xfrm>
              <a:off x="127" y="40"/>
              <a:ext cx="13" cy="128"/>
            </a:xfrm>
            <a:custGeom>
              <a:avLst/>
              <a:gdLst>
                <a:gd name="T0" fmla="*/ 4 w 7"/>
                <a:gd name="T1" fmla="*/ 0 h 67"/>
                <a:gd name="T2" fmla="*/ 0 w 7"/>
                <a:gd name="T3" fmla="*/ 3 h 67"/>
                <a:gd name="T4" fmla="*/ 0 w 7"/>
                <a:gd name="T5" fmla="*/ 63 h 67"/>
                <a:gd name="T6" fmla="*/ 4 w 7"/>
                <a:gd name="T7" fmla="*/ 67 h 67"/>
                <a:gd name="T8" fmla="*/ 7 w 7"/>
                <a:gd name="T9" fmla="*/ 63 h 67"/>
                <a:gd name="T10" fmla="*/ 7 w 7"/>
                <a:gd name="T11" fmla="*/ 3 h 67"/>
                <a:gd name="T12" fmla="*/ 4 w 7"/>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7" h="67">
                  <a:moveTo>
                    <a:pt x="4" y="0"/>
                  </a:moveTo>
                  <a:cubicBezTo>
                    <a:pt x="2" y="0"/>
                    <a:pt x="0" y="1"/>
                    <a:pt x="0" y="3"/>
                  </a:cubicBezTo>
                  <a:cubicBezTo>
                    <a:pt x="0" y="63"/>
                    <a:pt x="0" y="63"/>
                    <a:pt x="0" y="63"/>
                  </a:cubicBezTo>
                  <a:cubicBezTo>
                    <a:pt x="0" y="65"/>
                    <a:pt x="2" y="67"/>
                    <a:pt x="4" y="67"/>
                  </a:cubicBezTo>
                  <a:cubicBezTo>
                    <a:pt x="6" y="67"/>
                    <a:pt x="7" y="65"/>
                    <a:pt x="7" y="63"/>
                  </a:cubicBezTo>
                  <a:cubicBezTo>
                    <a:pt x="7" y="3"/>
                    <a:pt x="7" y="3"/>
                    <a:pt x="7" y="3"/>
                  </a:cubicBezTo>
                  <a:cubicBezTo>
                    <a:pt x="7" y="1"/>
                    <a:pt x="6"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3"/>
            <p:cNvSpPr/>
            <p:nvPr/>
          </p:nvSpPr>
          <p:spPr bwMode="auto">
            <a:xfrm>
              <a:off x="146" y="61"/>
              <a:ext cx="13" cy="107"/>
            </a:xfrm>
            <a:custGeom>
              <a:avLst/>
              <a:gdLst>
                <a:gd name="T0" fmla="*/ 3 w 7"/>
                <a:gd name="T1" fmla="*/ 0 h 56"/>
                <a:gd name="T2" fmla="*/ 0 w 7"/>
                <a:gd name="T3" fmla="*/ 4 h 56"/>
                <a:gd name="T4" fmla="*/ 0 w 7"/>
                <a:gd name="T5" fmla="*/ 52 h 56"/>
                <a:gd name="T6" fmla="*/ 3 w 7"/>
                <a:gd name="T7" fmla="*/ 56 h 56"/>
                <a:gd name="T8" fmla="*/ 7 w 7"/>
                <a:gd name="T9" fmla="*/ 52 h 56"/>
                <a:gd name="T10" fmla="*/ 7 w 7"/>
                <a:gd name="T11" fmla="*/ 4 h 56"/>
                <a:gd name="T12" fmla="*/ 3 w 7"/>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7" h="56">
                  <a:moveTo>
                    <a:pt x="3" y="0"/>
                  </a:moveTo>
                  <a:cubicBezTo>
                    <a:pt x="1" y="0"/>
                    <a:pt x="0" y="2"/>
                    <a:pt x="0" y="4"/>
                  </a:cubicBezTo>
                  <a:cubicBezTo>
                    <a:pt x="0" y="52"/>
                    <a:pt x="0" y="52"/>
                    <a:pt x="0" y="52"/>
                  </a:cubicBezTo>
                  <a:cubicBezTo>
                    <a:pt x="0" y="54"/>
                    <a:pt x="1" y="56"/>
                    <a:pt x="3" y="56"/>
                  </a:cubicBezTo>
                  <a:cubicBezTo>
                    <a:pt x="5" y="56"/>
                    <a:pt x="7" y="54"/>
                    <a:pt x="7" y="52"/>
                  </a:cubicBezTo>
                  <a:cubicBezTo>
                    <a:pt x="7" y="4"/>
                    <a:pt x="7" y="4"/>
                    <a:pt x="7" y="4"/>
                  </a:cubicBezTo>
                  <a:cubicBezTo>
                    <a:pt x="7" y="2"/>
                    <a:pt x="5" y="0"/>
                    <a:pt x="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4"/>
            <p:cNvSpPr/>
            <p:nvPr/>
          </p:nvSpPr>
          <p:spPr bwMode="auto">
            <a:xfrm>
              <a:off x="31" y="48"/>
              <a:ext cx="57" cy="15"/>
            </a:xfrm>
            <a:custGeom>
              <a:avLst/>
              <a:gdLst>
                <a:gd name="T0" fmla="*/ 27 w 30"/>
                <a:gd name="T1" fmla="*/ 0 h 8"/>
                <a:gd name="T2" fmla="*/ 4 w 30"/>
                <a:gd name="T3" fmla="*/ 0 h 8"/>
                <a:gd name="T4" fmla="*/ 0 w 30"/>
                <a:gd name="T5" fmla="*/ 4 h 8"/>
                <a:gd name="T6" fmla="*/ 4 w 30"/>
                <a:gd name="T7" fmla="*/ 8 h 8"/>
                <a:gd name="T8" fmla="*/ 27 w 30"/>
                <a:gd name="T9" fmla="*/ 8 h 8"/>
                <a:gd name="T10" fmla="*/ 30 w 30"/>
                <a:gd name="T11" fmla="*/ 4 h 8"/>
                <a:gd name="T12" fmla="*/ 27 w 30"/>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0" h="8">
                  <a:moveTo>
                    <a:pt x="27" y="0"/>
                  </a:moveTo>
                  <a:cubicBezTo>
                    <a:pt x="4" y="0"/>
                    <a:pt x="4" y="0"/>
                    <a:pt x="4" y="0"/>
                  </a:cubicBezTo>
                  <a:cubicBezTo>
                    <a:pt x="2" y="0"/>
                    <a:pt x="0" y="2"/>
                    <a:pt x="0" y="4"/>
                  </a:cubicBezTo>
                  <a:cubicBezTo>
                    <a:pt x="0" y="6"/>
                    <a:pt x="2" y="8"/>
                    <a:pt x="4" y="8"/>
                  </a:cubicBezTo>
                  <a:cubicBezTo>
                    <a:pt x="27" y="8"/>
                    <a:pt x="27" y="8"/>
                    <a:pt x="27" y="8"/>
                  </a:cubicBezTo>
                  <a:cubicBezTo>
                    <a:pt x="29" y="8"/>
                    <a:pt x="30" y="6"/>
                    <a:pt x="30" y="4"/>
                  </a:cubicBezTo>
                  <a:cubicBezTo>
                    <a:pt x="30" y="2"/>
                    <a:pt x="29" y="0"/>
                    <a:pt x="2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Freeform 15"/>
            <p:cNvSpPr/>
            <p:nvPr/>
          </p:nvSpPr>
          <p:spPr bwMode="auto">
            <a:xfrm>
              <a:off x="31" y="77"/>
              <a:ext cx="57" cy="13"/>
            </a:xfrm>
            <a:custGeom>
              <a:avLst/>
              <a:gdLst>
                <a:gd name="T0" fmla="*/ 27 w 30"/>
                <a:gd name="T1" fmla="*/ 0 h 7"/>
                <a:gd name="T2" fmla="*/ 4 w 30"/>
                <a:gd name="T3" fmla="*/ 0 h 7"/>
                <a:gd name="T4" fmla="*/ 0 w 30"/>
                <a:gd name="T5" fmla="*/ 4 h 7"/>
                <a:gd name="T6" fmla="*/ 4 w 30"/>
                <a:gd name="T7" fmla="*/ 7 h 7"/>
                <a:gd name="T8" fmla="*/ 27 w 30"/>
                <a:gd name="T9" fmla="*/ 7 h 7"/>
                <a:gd name="T10" fmla="*/ 30 w 30"/>
                <a:gd name="T11" fmla="*/ 4 h 7"/>
                <a:gd name="T12" fmla="*/ 27 w 30"/>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30" h="7">
                  <a:moveTo>
                    <a:pt x="27" y="0"/>
                  </a:moveTo>
                  <a:cubicBezTo>
                    <a:pt x="4" y="0"/>
                    <a:pt x="4" y="0"/>
                    <a:pt x="4" y="0"/>
                  </a:cubicBezTo>
                  <a:cubicBezTo>
                    <a:pt x="2" y="0"/>
                    <a:pt x="0" y="2"/>
                    <a:pt x="0" y="4"/>
                  </a:cubicBezTo>
                  <a:cubicBezTo>
                    <a:pt x="0" y="6"/>
                    <a:pt x="2" y="7"/>
                    <a:pt x="4" y="7"/>
                  </a:cubicBezTo>
                  <a:cubicBezTo>
                    <a:pt x="27" y="7"/>
                    <a:pt x="27" y="7"/>
                    <a:pt x="27" y="7"/>
                  </a:cubicBezTo>
                  <a:cubicBezTo>
                    <a:pt x="29" y="7"/>
                    <a:pt x="30" y="6"/>
                    <a:pt x="30" y="4"/>
                  </a:cubicBezTo>
                  <a:cubicBezTo>
                    <a:pt x="30" y="2"/>
                    <a:pt x="29" y="0"/>
                    <a:pt x="2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 name="Freeform 16"/>
            <p:cNvSpPr/>
            <p:nvPr/>
          </p:nvSpPr>
          <p:spPr bwMode="auto">
            <a:xfrm>
              <a:off x="31" y="105"/>
              <a:ext cx="44" cy="14"/>
            </a:xfrm>
            <a:custGeom>
              <a:avLst/>
              <a:gdLst>
                <a:gd name="T0" fmla="*/ 19 w 23"/>
                <a:gd name="T1" fmla="*/ 0 h 7"/>
                <a:gd name="T2" fmla="*/ 4 w 23"/>
                <a:gd name="T3" fmla="*/ 0 h 7"/>
                <a:gd name="T4" fmla="*/ 0 w 23"/>
                <a:gd name="T5" fmla="*/ 3 h 7"/>
                <a:gd name="T6" fmla="*/ 4 w 23"/>
                <a:gd name="T7" fmla="*/ 7 h 7"/>
                <a:gd name="T8" fmla="*/ 19 w 23"/>
                <a:gd name="T9" fmla="*/ 7 h 7"/>
                <a:gd name="T10" fmla="*/ 23 w 23"/>
                <a:gd name="T11" fmla="*/ 3 h 7"/>
                <a:gd name="T12" fmla="*/ 19 w 23"/>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3" h="7">
                  <a:moveTo>
                    <a:pt x="19" y="0"/>
                  </a:moveTo>
                  <a:cubicBezTo>
                    <a:pt x="4" y="0"/>
                    <a:pt x="4" y="0"/>
                    <a:pt x="4" y="0"/>
                  </a:cubicBezTo>
                  <a:cubicBezTo>
                    <a:pt x="2" y="0"/>
                    <a:pt x="0" y="1"/>
                    <a:pt x="0" y="3"/>
                  </a:cubicBezTo>
                  <a:cubicBezTo>
                    <a:pt x="0" y="5"/>
                    <a:pt x="2" y="7"/>
                    <a:pt x="4" y="7"/>
                  </a:cubicBezTo>
                  <a:cubicBezTo>
                    <a:pt x="19" y="7"/>
                    <a:pt x="19" y="7"/>
                    <a:pt x="19" y="7"/>
                  </a:cubicBezTo>
                  <a:cubicBezTo>
                    <a:pt x="22" y="7"/>
                    <a:pt x="23" y="5"/>
                    <a:pt x="23" y="3"/>
                  </a:cubicBezTo>
                  <a:cubicBezTo>
                    <a:pt x="23" y="1"/>
                    <a:pt x="22" y="0"/>
                    <a:pt x="19"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 name="Freeform 17"/>
            <p:cNvSpPr>
              <a:spLocks noEditPoints="1"/>
            </p:cNvSpPr>
            <p:nvPr/>
          </p:nvSpPr>
          <p:spPr bwMode="auto">
            <a:xfrm>
              <a:off x="0" y="0"/>
              <a:ext cx="121" cy="168"/>
            </a:xfrm>
            <a:custGeom>
              <a:avLst/>
              <a:gdLst>
                <a:gd name="T0" fmla="*/ 55 w 63"/>
                <a:gd name="T1" fmla="*/ 0 h 88"/>
                <a:gd name="T2" fmla="*/ 9 w 63"/>
                <a:gd name="T3" fmla="*/ 0 h 88"/>
                <a:gd name="T4" fmla="*/ 0 w 63"/>
                <a:gd name="T5" fmla="*/ 8 h 88"/>
                <a:gd name="T6" fmla="*/ 0 w 63"/>
                <a:gd name="T7" fmla="*/ 79 h 88"/>
                <a:gd name="T8" fmla="*/ 9 w 63"/>
                <a:gd name="T9" fmla="*/ 88 h 88"/>
                <a:gd name="T10" fmla="*/ 55 w 63"/>
                <a:gd name="T11" fmla="*/ 88 h 88"/>
                <a:gd name="T12" fmla="*/ 63 w 63"/>
                <a:gd name="T13" fmla="*/ 79 h 88"/>
                <a:gd name="T14" fmla="*/ 63 w 63"/>
                <a:gd name="T15" fmla="*/ 8 h 88"/>
                <a:gd name="T16" fmla="*/ 55 w 63"/>
                <a:gd name="T17" fmla="*/ 0 h 88"/>
                <a:gd name="T18" fmla="*/ 55 w 63"/>
                <a:gd name="T19" fmla="*/ 79 h 88"/>
                <a:gd name="T20" fmla="*/ 55 w 63"/>
                <a:gd name="T21" fmla="*/ 80 h 88"/>
                <a:gd name="T22" fmla="*/ 9 w 63"/>
                <a:gd name="T23" fmla="*/ 80 h 88"/>
                <a:gd name="T24" fmla="*/ 8 w 63"/>
                <a:gd name="T25" fmla="*/ 79 h 88"/>
                <a:gd name="T26" fmla="*/ 8 w 63"/>
                <a:gd name="T27" fmla="*/ 8 h 88"/>
                <a:gd name="T28" fmla="*/ 9 w 63"/>
                <a:gd name="T29" fmla="*/ 7 h 88"/>
                <a:gd name="T30" fmla="*/ 55 w 63"/>
                <a:gd name="T31" fmla="*/ 7 h 88"/>
                <a:gd name="T32" fmla="*/ 55 w 63"/>
                <a:gd name="T33" fmla="*/ 8 h 88"/>
                <a:gd name="T34" fmla="*/ 55 w 63"/>
                <a:gd name="T35" fmla="*/ 7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88">
                  <a:moveTo>
                    <a:pt x="55" y="0"/>
                  </a:moveTo>
                  <a:cubicBezTo>
                    <a:pt x="9" y="0"/>
                    <a:pt x="9" y="0"/>
                    <a:pt x="9" y="0"/>
                  </a:cubicBezTo>
                  <a:cubicBezTo>
                    <a:pt x="4" y="0"/>
                    <a:pt x="0" y="3"/>
                    <a:pt x="0" y="8"/>
                  </a:cubicBezTo>
                  <a:cubicBezTo>
                    <a:pt x="0" y="79"/>
                    <a:pt x="0" y="79"/>
                    <a:pt x="0" y="79"/>
                  </a:cubicBezTo>
                  <a:cubicBezTo>
                    <a:pt x="0" y="84"/>
                    <a:pt x="4" y="88"/>
                    <a:pt x="9" y="88"/>
                  </a:cubicBezTo>
                  <a:cubicBezTo>
                    <a:pt x="55" y="88"/>
                    <a:pt x="55" y="88"/>
                    <a:pt x="55" y="88"/>
                  </a:cubicBezTo>
                  <a:cubicBezTo>
                    <a:pt x="59" y="88"/>
                    <a:pt x="63" y="84"/>
                    <a:pt x="63" y="79"/>
                  </a:cubicBezTo>
                  <a:cubicBezTo>
                    <a:pt x="63" y="8"/>
                    <a:pt x="63" y="8"/>
                    <a:pt x="63" y="8"/>
                  </a:cubicBezTo>
                  <a:cubicBezTo>
                    <a:pt x="63" y="3"/>
                    <a:pt x="59" y="0"/>
                    <a:pt x="55" y="0"/>
                  </a:cubicBezTo>
                  <a:close/>
                  <a:moveTo>
                    <a:pt x="55" y="79"/>
                  </a:moveTo>
                  <a:cubicBezTo>
                    <a:pt x="55" y="80"/>
                    <a:pt x="55" y="80"/>
                    <a:pt x="55" y="80"/>
                  </a:cubicBezTo>
                  <a:cubicBezTo>
                    <a:pt x="9" y="80"/>
                    <a:pt x="9" y="80"/>
                    <a:pt x="9" y="80"/>
                  </a:cubicBezTo>
                  <a:cubicBezTo>
                    <a:pt x="8" y="80"/>
                    <a:pt x="8" y="80"/>
                    <a:pt x="8" y="79"/>
                  </a:cubicBezTo>
                  <a:cubicBezTo>
                    <a:pt x="8" y="8"/>
                    <a:pt x="8" y="8"/>
                    <a:pt x="8" y="8"/>
                  </a:cubicBezTo>
                  <a:cubicBezTo>
                    <a:pt x="8" y="8"/>
                    <a:pt x="8" y="7"/>
                    <a:pt x="9" y="7"/>
                  </a:cubicBezTo>
                  <a:cubicBezTo>
                    <a:pt x="55" y="7"/>
                    <a:pt x="55" y="7"/>
                    <a:pt x="55" y="7"/>
                  </a:cubicBezTo>
                  <a:cubicBezTo>
                    <a:pt x="55" y="7"/>
                    <a:pt x="55" y="8"/>
                    <a:pt x="55" y="8"/>
                  </a:cubicBezTo>
                  <a:lnTo>
                    <a:pt x="55" y="7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9" name="Group 18"/>
          <p:cNvGrpSpPr/>
          <p:nvPr/>
        </p:nvGrpSpPr>
        <p:grpSpPr bwMode="auto">
          <a:xfrm>
            <a:off x="2747963" y="2768600"/>
            <a:ext cx="266700" cy="266700"/>
            <a:chOff x="0" y="0"/>
            <a:chExt cx="168" cy="168"/>
          </a:xfrm>
        </p:grpSpPr>
        <p:sp>
          <p:nvSpPr>
            <p:cNvPr id="20" name="Freeform 19"/>
            <p:cNvSpPr>
              <a:spLocks noEditPoints="1"/>
            </p:cNvSpPr>
            <p:nvPr/>
          </p:nvSpPr>
          <p:spPr bwMode="auto">
            <a:xfrm>
              <a:off x="0" y="0"/>
              <a:ext cx="168" cy="168"/>
            </a:xfrm>
            <a:custGeom>
              <a:avLst/>
              <a:gdLst>
                <a:gd name="T0" fmla="*/ 44 w 88"/>
                <a:gd name="T1" fmla="*/ 0 h 88"/>
                <a:gd name="T2" fmla="*/ 0 w 88"/>
                <a:gd name="T3" fmla="*/ 44 h 88"/>
                <a:gd name="T4" fmla="*/ 44 w 88"/>
                <a:gd name="T5" fmla="*/ 88 h 88"/>
                <a:gd name="T6" fmla="*/ 88 w 88"/>
                <a:gd name="T7" fmla="*/ 44 h 88"/>
                <a:gd name="T8" fmla="*/ 44 w 88"/>
                <a:gd name="T9" fmla="*/ 0 h 88"/>
                <a:gd name="T10" fmla="*/ 44 w 88"/>
                <a:gd name="T11" fmla="*/ 80 h 88"/>
                <a:gd name="T12" fmla="*/ 8 w 88"/>
                <a:gd name="T13" fmla="*/ 44 h 88"/>
                <a:gd name="T14" fmla="*/ 44 w 88"/>
                <a:gd name="T15" fmla="*/ 7 h 88"/>
                <a:gd name="T16" fmla="*/ 80 w 88"/>
                <a:gd name="T17" fmla="*/ 44 h 88"/>
                <a:gd name="T18" fmla="*/ 44 w 88"/>
                <a:gd name="T19" fmla="*/ 8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88">
                  <a:moveTo>
                    <a:pt x="44" y="0"/>
                  </a:moveTo>
                  <a:cubicBezTo>
                    <a:pt x="20" y="0"/>
                    <a:pt x="0" y="20"/>
                    <a:pt x="0" y="44"/>
                  </a:cubicBezTo>
                  <a:cubicBezTo>
                    <a:pt x="0" y="68"/>
                    <a:pt x="20" y="88"/>
                    <a:pt x="44" y="88"/>
                  </a:cubicBezTo>
                  <a:cubicBezTo>
                    <a:pt x="68" y="88"/>
                    <a:pt x="88" y="68"/>
                    <a:pt x="88" y="44"/>
                  </a:cubicBezTo>
                  <a:cubicBezTo>
                    <a:pt x="88" y="20"/>
                    <a:pt x="68" y="0"/>
                    <a:pt x="44" y="0"/>
                  </a:cubicBezTo>
                  <a:close/>
                  <a:moveTo>
                    <a:pt x="44" y="80"/>
                  </a:moveTo>
                  <a:cubicBezTo>
                    <a:pt x="24" y="80"/>
                    <a:pt x="8" y="64"/>
                    <a:pt x="8" y="44"/>
                  </a:cubicBezTo>
                  <a:cubicBezTo>
                    <a:pt x="8" y="24"/>
                    <a:pt x="24" y="7"/>
                    <a:pt x="44" y="7"/>
                  </a:cubicBezTo>
                  <a:cubicBezTo>
                    <a:pt x="64" y="7"/>
                    <a:pt x="80" y="24"/>
                    <a:pt x="80" y="44"/>
                  </a:cubicBezTo>
                  <a:cubicBezTo>
                    <a:pt x="80" y="64"/>
                    <a:pt x="64" y="80"/>
                    <a:pt x="44" y="8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 name="Freeform 20"/>
            <p:cNvSpPr/>
            <p:nvPr/>
          </p:nvSpPr>
          <p:spPr bwMode="auto">
            <a:xfrm>
              <a:off x="52" y="56"/>
              <a:ext cx="78" cy="63"/>
            </a:xfrm>
            <a:custGeom>
              <a:avLst/>
              <a:gdLst>
                <a:gd name="T0" fmla="*/ 39 w 41"/>
                <a:gd name="T1" fmla="*/ 1 h 33"/>
                <a:gd name="T2" fmla="*/ 34 w 41"/>
                <a:gd name="T3" fmla="*/ 2 h 33"/>
                <a:gd name="T4" fmla="*/ 17 w 41"/>
                <a:gd name="T5" fmla="*/ 23 h 33"/>
                <a:gd name="T6" fmla="*/ 6 w 41"/>
                <a:gd name="T7" fmla="*/ 12 h 33"/>
                <a:gd name="T8" fmla="*/ 1 w 41"/>
                <a:gd name="T9" fmla="*/ 12 h 33"/>
                <a:gd name="T10" fmla="*/ 1 w 41"/>
                <a:gd name="T11" fmla="*/ 17 h 33"/>
                <a:gd name="T12" fmla="*/ 14 w 41"/>
                <a:gd name="T13" fmla="*/ 32 h 33"/>
                <a:gd name="T14" fmla="*/ 17 w 41"/>
                <a:gd name="T15" fmla="*/ 33 h 33"/>
                <a:gd name="T16" fmla="*/ 17 w 41"/>
                <a:gd name="T17" fmla="*/ 33 h 33"/>
                <a:gd name="T18" fmla="*/ 20 w 41"/>
                <a:gd name="T19" fmla="*/ 31 h 33"/>
                <a:gd name="T20" fmla="*/ 40 w 41"/>
                <a:gd name="T21" fmla="*/ 6 h 33"/>
                <a:gd name="T22" fmla="*/ 39 w 41"/>
                <a:gd name="T23"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33">
                  <a:moveTo>
                    <a:pt x="39" y="1"/>
                  </a:moveTo>
                  <a:cubicBezTo>
                    <a:pt x="38" y="0"/>
                    <a:pt x="35" y="0"/>
                    <a:pt x="34" y="2"/>
                  </a:cubicBezTo>
                  <a:cubicBezTo>
                    <a:pt x="17" y="23"/>
                    <a:pt x="17" y="23"/>
                    <a:pt x="17" y="23"/>
                  </a:cubicBezTo>
                  <a:cubicBezTo>
                    <a:pt x="6" y="12"/>
                    <a:pt x="6" y="12"/>
                    <a:pt x="6" y="12"/>
                  </a:cubicBezTo>
                  <a:cubicBezTo>
                    <a:pt x="5" y="11"/>
                    <a:pt x="3" y="11"/>
                    <a:pt x="1" y="12"/>
                  </a:cubicBezTo>
                  <a:cubicBezTo>
                    <a:pt x="0" y="14"/>
                    <a:pt x="0" y="16"/>
                    <a:pt x="1" y="17"/>
                  </a:cubicBezTo>
                  <a:cubicBezTo>
                    <a:pt x="14" y="32"/>
                    <a:pt x="14" y="32"/>
                    <a:pt x="14" y="32"/>
                  </a:cubicBezTo>
                  <a:cubicBezTo>
                    <a:pt x="15" y="32"/>
                    <a:pt x="16" y="33"/>
                    <a:pt x="17" y="33"/>
                  </a:cubicBezTo>
                  <a:cubicBezTo>
                    <a:pt x="17" y="33"/>
                    <a:pt x="17" y="33"/>
                    <a:pt x="17" y="33"/>
                  </a:cubicBezTo>
                  <a:cubicBezTo>
                    <a:pt x="18" y="33"/>
                    <a:pt x="19" y="32"/>
                    <a:pt x="20" y="31"/>
                  </a:cubicBezTo>
                  <a:cubicBezTo>
                    <a:pt x="40" y="6"/>
                    <a:pt x="40" y="6"/>
                    <a:pt x="40" y="6"/>
                  </a:cubicBezTo>
                  <a:cubicBezTo>
                    <a:pt x="41" y="5"/>
                    <a:pt x="41" y="2"/>
                    <a:pt x="39"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1" name="Group 30"/>
          <p:cNvGrpSpPr/>
          <p:nvPr/>
        </p:nvGrpSpPr>
        <p:grpSpPr bwMode="auto">
          <a:xfrm>
            <a:off x="4814888" y="2162175"/>
            <a:ext cx="263525" cy="266700"/>
            <a:chOff x="0" y="0"/>
            <a:chExt cx="166" cy="168"/>
          </a:xfrm>
        </p:grpSpPr>
        <p:sp>
          <p:nvSpPr>
            <p:cNvPr id="32" name="Freeform 31"/>
            <p:cNvSpPr/>
            <p:nvPr/>
          </p:nvSpPr>
          <p:spPr bwMode="auto">
            <a:xfrm>
              <a:off x="0" y="0"/>
              <a:ext cx="166" cy="120"/>
            </a:xfrm>
            <a:custGeom>
              <a:avLst/>
              <a:gdLst>
                <a:gd name="T0" fmla="*/ 67 w 87"/>
                <a:gd name="T1" fmla="*/ 23 h 63"/>
                <a:gd name="T2" fmla="*/ 63 w 87"/>
                <a:gd name="T3" fmla="*/ 24 h 63"/>
                <a:gd name="T4" fmla="*/ 63 w 87"/>
                <a:gd name="T5" fmla="*/ 22 h 63"/>
                <a:gd name="T6" fmla="*/ 41 w 87"/>
                <a:gd name="T7" fmla="*/ 0 h 63"/>
                <a:gd name="T8" fmla="*/ 20 w 87"/>
                <a:gd name="T9" fmla="*/ 18 h 63"/>
                <a:gd name="T10" fmla="*/ 14 w 87"/>
                <a:gd name="T11" fmla="*/ 19 h 63"/>
                <a:gd name="T12" fmla="*/ 14 w 87"/>
                <a:gd name="T13" fmla="*/ 19 h 63"/>
                <a:gd name="T14" fmla="*/ 5 w 87"/>
                <a:gd name="T15" fmla="*/ 32 h 63"/>
                <a:gd name="T16" fmla="*/ 6 w 87"/>
                <a:gd name="T17" fmla="*/ 38 h 63"/>
                <a:gd name="T18" fmla="*/ 0 w 87"/>
                <a:gd name="T19" fmla="*/ 50 h 63"/>
                <a:gd name="T20" fmla="*/ 14 w 87"/>
                <a:gd name="T21" fmla="*/ 63 h 63"/>
                <a:gd name="T22" fmla="*/ 28 w 87"/>
                <a:gd name="T23" fmla="*/ 63 h 63"/>
                <a:gd name="T24" fmla="*/ 32 w 87"/>
                <a:gd name="T25" fmla="*/ 60 h 63"/>
                <a:gd name="T26" fmla="*/ 28 w 87"/>
                <a:gd name="T27" fmla="*/ 56 h 63"/>
                <a:gd name="T28" fmla="*/ 14 w 87"/>
                <a:gd name="T29" fmla="*/ 56 h 63"/>
                <a:gd name="T30" fmla="*/ 8 w 87"/>
                <a:gd name="T31" fmla="*/ 50 h 63"/>
                <a:gd name="T32" fmla="*/ 13 w 87"/>
                <a:gd name="T33" fmla="*/ 43 h 63"/>
                <a:gd name="T34" fmla="*/ 16 w 87"/>
                <a:gd name="T35" fmla="*/ 41 h 63"/>
                <a:gd name="T36" fmla="*/ 15 w 87"/>
                <a:gd name="T37" fmla="*/ 37 h 63"/>
                <a:gd name="T38" fmla="*/ 13 w 87"/>
                <a:gd name="T39" fmla="*/ 32 h 63"/>
                <a:gd name="T40" fmla="*/ 17 w 87"/>
                <a:gd name="T41" fmla="*/ 26 h 63"/>
                <a:gd name="T42" fmla="*/ 17 w 87"/>
                <a:gd name="T43" fmla="*/ 26 h 63"/>
                <a:gd name="T44" fmla="*/ 22 w 87"/>
                <a:gd name="T45" fmla="*/ 27 h 63"/>
                <a:gd name="T46" fmla="*/ 26 w 87"/>
                <a:gd name="T47" fmla="*/ 26 h 63"/>
                <a:gd name="T48" fmla="*/ 28 w 87"/>
                <a:gd name="T49" fmla="*/ 23 h 63"/>
                <a:gd name="T50" fmla="*/ 27 w 87"/>
                <a:gd name="T51" fmla="*/ 22 h 63"/>
                <a:gd name="T52" fmla="*/ 27 w 87"/>
                <a:gd name="T53" fmla="*/ 22 h 63"/>
                <a:gd name="T54" fmla="*/ 41 w 87"/>
                <a:gd name="T55" fmla="*/ 8 h 63"/>
                <a:gd name="T56" fmla="*/ 55 w 87"/>
                <a:gd name="T57" fmla="*/ 22 h 63"/>
                <a:gd name="T58" fmla="*/ 53 w 87"/>
                <a:gd name="T59" fmla="*/ 29 h 63"/>
                <a:gd name="T60" fmla="*/ 54 w 87"/>
                <a:gd name="T61" fmla="*/ 34 h 63"/>
                <a:gd name="T62" fmla="*/ 59 w 87"/>
                <a:gd name="T63" fmla="*/ 34 h 63"/>
                <a:gd name="T64" fmla="*/ 67 w 87"/>
                <a:gd name="T65" fmla="*/ 31 h 63"/>
                <a:gd name="T66" fmla="*/ 79 w 87"/>
                <a:gd name="T67" fmla="*/ 43 h 63"/>
                <a:gd name="T68" fmla="*/ 67 w 87"/>
                <a:gd name="T69" fmla="*/ 56 h 63"/>
                <a:gd name="T70" fmla="*/ 59 w 87"/>
                <a:gd name="T71" fmla="*/ 56 h 63"/>
                <a:gd name="T72" fmla="*/ 55 w 87"/>
                <a:gd name="T73" fmla="*/ 60 h 63"/>
                <a:gd name="T74" fmla="*/ 59 w 87"/>
                <a:gd name="T75" fmla="*/ 63 h 63"/>
                <a:gd name="T76" fmla="*/ 67 w 87"/>
                <a:gd name="T77" fmla="*/ 63 h 63"/>
                <a:gd name="T78" fmla="*/ 87 w 87"/>
                <a:gd name="T79" fmla="*/ 43 h 63"/>
                <a:gd name="T80" fmla="*/ 67 w 87"/>
                <a:gd name="T81" fmla="*/ 2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 h="63">
                  <a:moveTo>
                    <a:pt x="67" y="23"/>
                  </a:moveTo>
                  <a:cubicBezTo>
                    <a:pt x="65" y="23"/>
                    <a:pt x="64" y="24"/>
                    <a:pt x="63" y="24"/>
                  </a:cubicBezTo>
                  <a:cubicBezTo>
                    <a:pt x="63" y="23"/>
                    <a:pt x="63" y="23"/>
                    <a:pt x="63" y="22"/>
                  </a:cubicBezTo>
                  <a:cubicBezTo>
                    <a:pt x="63" y="10"/>
                    <a:pt x="53" y="0"/>
                    <a:pt x="41" y="0"/>
                  </a:cubicBezTo>
                  <a:cubicBezTo>
                    <a:pt x="31" y="0"/>
                    <a:pt x="22" y="8"/>
                    <a:pt x="20" y="18"/>
                  </a:cubicBezTo>
                  <a:cubicBezTo>
                    <a:pt x="18" y="18"/>
                    <a:pt x="16" y="18"/>
                    <a:pt x="14" y="19"/>
                  </a:cubicBezTo>
                  <a:cubicBezTo>
                    <a:pt x="14" y="19"/>
                    <a:pt x="14" y="19"/>
                    <a:pt x="14" y="19"/>
                  </a:cubicBezTo>
                  <a:cubicBezTo>
                    <a:pt x="9" y="21"/>
                    <a:pt x="5" y="26"/>
                    <a:pt x="5" y="32"/>
                  </a:cubicBezTo>
                  <a:cubicBezTo>
                    <a:pt x="5" y="34"/>
                    <a:pt x="6" y="36"/>
                    <a:pt x="6" y="38"/>
                  </a:cubicBezTo>
                  <a:cubicBezTo>
                    <a:pt x="3" y="41"/>
                    <a:pt x="0" y="45"/>
                    <a:pt x="0" y="50"/>
                  </a:cubicBezTo>
                  <a:cubicBezTo>
                    <a:pt x="0" y="57"/>
                    <a:pt x="6" y="63"/>
                    <a:pt x="14" y="63"/>
                  </a:cubicBezTo>
                  <a:cubicBezTo>
                    <a:pt x="28" y="63"/>
                    <a:pt x="28" y="63"/>
                    <a:pt x="28" y="63"/>
                  </a:cubicBezTo>
                  <a:cubicBezTo>
                    <a:pt x="30" y="63"/>
                    <a:pt x="32" y="62"/>
                    <a:pt x="32" y="60"/>
                  </a:cubicBezTo>
                  <a:cubicBezTo>
                    <a:pt x="32" y="58"/>
                    <a:pt x="30" y="56"/>
                    <a:pt x="28" y="56"/>
                  </a:cubicBezTo>
                  <a:cubicBezTo>
                    <a:pt x="14" y="56"/>
                    <a:pt x="14" y="56"/>
                    <a:pt x="14" y="56"/>
                  </a:cubicBezTo>
                  <a:cubicBezTo>
                    <a:pt x="10" y="56"/>
                    <a:pt x="8" y="53"/>
                    <a:pt x="8" y="50"/>
                  </a:cubicBezTo>
                  <a:cubicBezTo>
                    <a:pt x="8" y="47"/>
                    <a:pt x="10" y="44"/>
                    <a:pt x="13" y="43"/>
                  </a:cubicBezTo>
                  <a:cubicBezTo>
                    <a:pt x="15" y="43"/>
                    <a:pt x="16" y="42"/>
                    <a:pt x="16" y="41"/>
                  </a:cubicBezTo>
                  <a:cubicBezTo>
                    <a:pt x="17" y="39"/>
                    <a:pt x="16" y="38"/>
                    <a:pt x="15" y="37"/>
                  </a:cubicBezTo>
                  <a:cubicBezTo>
                    <a:pt x="13" y="36"/>
                    <a:pt x="13" y="34"/>
                    <a:pt x="13" y="32"/>
                  </a:cubicBezTo>
                  <a:cubicBezTo>
                    <a:pt x="13" y="29"/>
                    <a:pt x="14" y="27"/>
                    <a:pt x="17" y="26"/>
                  </a:cubicBezTo>
                  <a:cubicBezTo>
                    <a:pt x="17" y="26"/>
                    <a:pt x="17" y="26"/>
                    <a:pt x="17" y="26"/>
                  </a:cubicBezTo>
                  <a:cubicBezTo>
                    <a:pt x="18" y="25"/>
                    <a:pt x="20" y="26"/>
                    <a:pt x="22" y="27"/>
                  </a:cubicBezTo>
                  <a:cubicBezTo>
                    <a:pt x="23" y="27"/>
                    <a:pt x="25" y="27"/>
                    <a:pt x="26" y="26"/>
                  </a:cubicBezTo>
                  <a:cubicBezTo>
                    <a:pt x="27" y="26"/>
                    <a:pt x="28" y="24"/>
                    <a:pt x="28" y="23"/>
                  </a:cubicBezTo>
                  <a:cubicBezTo>
                    <a:pt x="27" y="23"/>
                    <a:pt x="27" y="22"/>
                    <a:pt x="27" y="22"/>
                  </a:cubicBezTo>
                  <a:cubicBezTo>
                    <a:pt x="27" y="22"/>
                    <a:pt x="27" y="22"/>
                    <a:pt x="27" y="22"/>
                  </a:cubicBezTo>
                  <a:cubicBezTo>
                    <a:pt x="27" y="14"/>
                    <a:pt x="34" y="8"/>
                    <a:pt x="41" y="8"/>
                  </a:cubicBezTo>
                  <a:cubicBezTo>
                    <a:pt x="49" y="8"/>
                    <a:pt x="55" y="14"/>
                    <a:pt x="55" y="22"/>
                  </a:cubicBezTo>
                  <a:cubicBezTo>
                    <a:pt x="55" y="24"/>
                    <a:pt x="55" y="27"/>
                    <a:pt x="53" y="29"/>
                  </a:cubicBezTo>
                  <a:cubicBezTo>
                    <a:pt x="52" y="31"/>
                    <a:pt x="53" y="33"/>
                    <a:pt x="54" y="34"/>
                  </a:cubicBezTo>
                  <a:cubicBezTo>
                    <a:pt x="55" y="35"/>
                    <a:pt x="57" y="35"/>
                    <a:pt x="59" y="34"/>
                  </a:cubicBezTo>
                  <a:cubicBezTo>
                    <a:pt x="60" y="33"/>
                    <a:pt x="63" y="31"/>
                    <a:pt x="67" y="31"/>
                  </a:cubicBezTo>
                  <a:cubicBezTo>
                    <a:pt x="74" y="31"/>
                    <a:pt x="79" y="37"/>
                    <a:pt x="79" y="43"/>
                  </a:cubicBezTo>
                  <a:cubicBezTo>
                    <a:pt x="79" y="50"/>
                    <a:pt x="74" y="56"/>
                    <a:pt x="67" y="56"/>
                  </a:cubicBezTo>
                  <a:cubicBezTo>
                    <a:pt x="59" y="56"/>
                    <a:pt x="59" y="56"/>
                    <a:pt x="59" y="56"/>
                  </a:cubicBezTo>
                  <a:cubicBezTo>
                    <a:pt x="56" y="56"/>
                    <a:pt x="55" y="58"/>
                    <a:pt x="55" y="60"/>
                  </a:cubicBezTo>
                  <a:cubicBezTo>
                    <a:pt x="55" y="62"/>
                    <a:pt x="56" y="63"/>
                    <a:pt x="59" y="63"/>
                  </a:cubicBezTo>
                  <a:cubicBezTo>
                    <a:pt x="67" y="63"/>
                    <a:pt x="67" y="63"/>
                    <a:pt x="67" y="63"/>
                  </a:cubicBezTo>
                  <a:cubicBezTo>
                    <a:pt x="78" y="63"/>
                    <a:pt x="87" y="54"/>
                    <a:pt x="87" y="43"/>
                  </a:cubicBezTo>
                  <a:cubicBezTo>
                    <a:pt x="87" y="32"/>
                    <a:pt x="78" y="23"/>
                    <a:pt x="67"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 name="Freeform 32"/>
            <p:cNvSpPr/>
            <p:nvPr/>
          </p:nvSpPr>
          <p:spPr bwMode="auto">
            <a:xfrm>
              <a:off x="51" y="69"/>
              <a:ext cx="63" cy="99"/>
            </a:xfrm>
            <a:custGeom>
              <a:avLst/>
              <a:gdLst>
                <a:gd name="T0" fmla="*/ 27 w 33"/>
                <a:gd name="T1" fmla="*/ 33 h 52"/>
                <a:gd name="T2" fmla="*/ 20 w 33"/>
                <a:gd name="T3" fmla="*/ 39 h 52"/>
                <a:gd name="T4" fmla="*/ 20 w 33"/>
                <a:gd name="T5" fmla="*/ 3 h 52"/>
                <a:gd name="T6" fmla="*/ 16 w 33"/>
                <a:gd name="T7" fmla="*/ 0 h 52"/>
                <a:gd name="T8" fmla="*/ 13 w 33"/>
                <a:gd name="T9" fmla="*/ 3 h 52"/>
                <a:gd name="T10" fmla="*/ 13 w 33"/>
                <a:gd name="T11" fmla="*/ 39 h 52"/>
                <a:gd name="T12" fmla="*/ 6 w 33"/>
                <a:gd name="T13" fmla="*/ 33 h 52"/>
                <a:gd name="T14" fmla="*/ 1 w 33"/>
                <a:gd name="T15" fmla="*/ 33 h 52"/>
                <a:gd name="T16" fmla="*/ 1 w 33"/>
                <a:gd name="T17" fmla="*/ 38 h 52"/>
                <a:gd name="T18" fmla="*/ 14 w 33"/>
                <a:gd name="T19" fmla="*/ 51 h 52"/>
                <a:gd name="T20" fmla="*/ 16 w 33"/>
                <a:gd name="T21" fmla="*/ 52 h 52"/>
                <a:gd name="T22" fmla="*/ 19 w 33"/>
                <a:gd name="T23" fmla="*/ 51 h 52"/>
                <a:gd name="T24" fmla="*/ 32 w 33"/>
                <a:gd name="T25" fmla="*/ 38 h 52"/>
                <a:gd name="T26" fmla="*/ 32 w 33"/>
                <a:gd name="T27" fmla="*/ 33 h 52"/>
                <a:gd name="T28" fmla="*/ 27 w 33"/>
                <a:gd name="T29" fmla="*/ 3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52">
                  <a:moveTo>
                    <a:pt x="27" y="33"/>
                  </a:moveTo>
                  <a:cubicBezTo>
                    <a:pt x="20" y="39"/>
                    <a:pt x="20" y="39"/>
                    <a:pt x="20" y="39"/>
                  </a:cubicBezTo>
                  <a:cubicBezTo>
                    <a:pt x="20" y="3"/>
                    <a:pt x="20" y="3"/>
                    <a:pt x="20" y="3"/>
                  </a:cubicBezTo>
                  <a:cubicBezTo>
                    <a:pt x="20" y="1"/>
                    <a:pt x="19" y="0"/>
                    <a:pt x="16" y="0"/>
                  </a:cubicBezTo>
                  <a:cubicBezTo>
                    <a:pt x="14" y="0"/>
                    <a:pt x="13" y="1"/>
                    <a:pt x="13" y="3"/>
                  </a:cubicBezTo>
                  <a:cubicBezTo>
                    <a:pt x="13" y="39"/>
                    <a:pt x="13" y="39"/>
                    <a:pt x="13" y="39"/>
                  </a:cubicBezTo>
                  <a:cubicBezTo>
                    <a:pt x="6" y="33"/>
                    <a:pt x="6" y="33"/>
                    <a:pt x="6" y="33"/>
                  </a:cubicBezTo>
                  <a:cubicBezTo>
                    <a:pt x="5" y="32"/>
                    <a:pt x="2" y="32"/>
                    <a:pt x="1" y="33"/>
                  </a:cubicBezTo>
                  <a:cubicBezTo>
                    <a:pt x="0" y="34"/>
                    <a:pt x="0" y="37"/>
                    <a:pt x="1" y="38"/>
                  </a:cubicBezTo>
                  <a:cubicBezTo>
                    <a:pt x="14" y="51"/>
                    <a:pt x="14" y="51"/>
                    <a:pt x="14" y="51"/>
                  </a:cubicBezTo>
                  <a:cubicBezTo>
                    <a:pt x="15" y="52"/>
                    <a:pt x="15" y="52"/>
                    <a:pt x="16" y="52"/>
                  </a:cubicBezTo>
                  <a:cubicBezTo>
                    <a:pt x="17" y="52"/>
                    <a:pt x="18" y="52"/>
                    <a:pt x="19" y="51"/>
                  </a:cubicBezTo>
                  <a:cubicBezTo>
                    <a:pt x="32" y="38"/>
                    <a:pt x="32" y="38"/>
                    <a:pt x="32" y="38"/>
                  </a:cubicBezTo>
                  <a:cubicBezTo>
                    <a:pt x="33" y="37"/>
                    <a:pt x="33" y="34"/>
                    <a:pt x="32" y="33"/>
                  </a:cubicBezTo>
                  <a:cubicBezTo>
                    <a:pt x="30" y="32"/>
                    <a:pt x="28" y="32"/>
                    <a:pt x="27" y="3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8" name="Group 27"/>
          <p:cNvGrpSpPr/>
          <p:nvPr/>
        </p:nvGrpSpPr>
        <p:grpSpPr bwMode="auto">
          <a:xfrm>
            <a:off x="5305425" y="3011488"/>
            <a:ext cx="265113" cy="266700"/>
            <a:chOff x="0" y="0"/>
            <a:chExt cx="167" cy="168"/>
          </a:xfrm>
        </p:grpSpPr>
        <p:sp>
          <p:nvSpPr>
            <p:cNvPr id="29" name="Freeform 28"/>
            <p:cNvSpPr>
              <a:spLocks noEditPoints="1"/>
            </p:cNvSpPr>
            <p:nvPr/>
          </p:nvSpPr>
          <p:spPr bwMode="auto">
            <a:xfrm>
              <a:off x="0" y="0"/>
              <a:ext cx="167" cy="168"/>
            </a:xfrm>
            <a:custGeom>
              <a:avLst/>
              <a:gdLst>
                <a:gd name="T0" fmla="*/ 84 w 87"/>
                <a:gd name="T1" fmla="*/ 34 h 88"/>
                <a:gd name="T2" fmla="*/ 76 w 87"/>
                <a:gd name="T3" fmla="*/ 28 h 88"/>
                <a:gd name="T4" fmla="*/ 79 w 87"/>
                <a:gd name="T5" fmla="*/ 18 h 88"/>
                <a:gd name="T6" fmla="*/ 66 w 87"/>
                <a:gd name="T7" fmla="*/ 8 h 88"/>
                <a:gd name="T8" fmla="*/ 56 w 87"/>
                <a:gd name="T9" fmla="*/ 10 h 88"/>
                <a:gd name="T10" fmla="*/ 50 w 87"/>
                <a:gd name="T11" fmla="*/ 0 h 88"/>
                <a:gd name="T12" fmla="*/ 34 w 87"/>
                <a:gd name="T13" fmla="*/ 3 h 88"/>
                <a:gd name="T14" fmla="*/ 28 w 87"/>
                <a:gd name="T15" fmla="*/ 11 h 88"/>
                <a:gd name="T16" fmla="*/ 18 w 87"/>
                <a:gd name="T17" fmla="*/ 8 h 88"/>
                <a:gd name="T18" fmla="*/ 8 w 87"/>
                <a:gd name="T19" fmla="*/ 22 h 88"/>
                <a:gd name="T20" fmla="*/ 9 w 87"/>
                <a:gd name="T21" fmla="*/ 32 h 88"/>
                <a:gd name="T22" fmla="*/ 0 w 87"/>
                <a:gd name="T23" fmla="*/ 37 h 88"/>
                <a:gd name="T24" fmla="*/ 0 w 87"/>
                <a:gd name="T25" fmla="*/ 50 h 88"/>
                <a:gd name="T26" fmla="*/ 9 w 87"/>
                <a:gd name="T27" fmla="*/ 56 h 88"/>
                <a:gd name="T28" fmla="*/ 8 w 87"/>
                <a:gd name="T29" fmla="*/ 66 h 88"/>
                <a:gd name="T30" fmla="*/ 18 w 87"/>
                <a:gd name="T31" fmla="*/ 79 h 88"/>
                <a:gd name="T32" fmla="*/ 28 w 87"/>
                <a:gd name="T33" fmla="*/ 76 h 88"/>
                <a:gd name="T34" fmla="*/ 34 w 87"/>
                <a:gd name="T35" fmla="*/ 85 h 88"/>
                <a:gd name="T36" fmla="*/ 43 w 87"/>
                <a:gd name="T37" fmla="*/ 88 h 88"/>
                <a:gd name="T38" fmla="*/ 53 w 87"/>
                <a:gd name="T39" fmla="*/ 85 h 88"/>
                <a:gd name="T40" fmla="*/ 59 w 87"/>
                <a:gd name="T41" fmla="*/ 76 h 88"/>
                <a:gd name="T42" fmla="*/ 69 w 87"/>
                <a:gd name="T43" fmla="*/ 79 h 88"/>
                <a:gd name="T44" fmla="*/ 79 w 87"/>
                <a:gd name="T45" fmla="*/ 66 h 88"/>
                <a:gd name="T46" fmla="*/ 77 w 87"/>
                <a:gd name="T47" fmla="*/ 56 h 88"/>
                <a:gd name="T48" fmla="*/ 87 w 87"/>
                <a:gd name="T49" fmla="*/ 50 h 88"/>
                <a:gd name="T50" fmla="*/ 87 w 87"/>
                <a:gd name="T51" fmla="*/ 37 h 88"/>
                <a:gd name="T52" fmla="*/ 73 w 87"/>
                <a:gd name="T53" fmla="*/ 49 h 88"/>
                <a:gd name="T54" fmla="*/ 69 w 87"/>
                <a:gd name="T55" fmla="*/ 57 h 88"/>
                <a:gd name="T56" fmla="*/ 71 w 87"/>
                <a:gd name="T57" fmla="*/ 67 h 88"/>
                <a:gd name="T58" fmla="*/ 61 w 87"/>
                <a:gd name="T59" fmla="*/ 69 h 88"/>
                <a:gd name="T60" fmla="*/ 52 w 87"/>
                <a:gd name="T61" fmla="*/ 71 h 88"/>
                <a:gd name="T62" fmla="*/ 47 w 87"/>
                <a:gd name="T63" fmla="*/ 80 h 88"/>
                <a:gd name="T64" fmla="*/ 38 w 87"/>
                <a:gd name="T65" fmla="*/ 74 h 88"/>
                <a:gd name="T66" fmla="*/ 30 w 87"/>
                <a:gd name="T67" fmla="*/ 69 h 88"/>
                <a:gd name="T68" fmla="*/ 20 w 87"/>
                <a:gd name="T69" fmla="*/ 72 h 88"/>
                <a:gd name="T70" fmla="*/ 18 w 87"/>
                <a:gd name="T71" fmla="*/ 61 h 88"/>
                <a:gd name="T72" fmla="*/ 16 w 87"/>
                <a:gd name="T73" fmla="*/ 52 h 88"/>
                <a:gd name="T74" fmla="*/ 7 w 87"/>
                <a:gd name="T75" fmla="*/ 47 h 88"/>
                <a:gd name="T76" fmla="*/ 7 w 87"/>
                <a:gd name="T77" fmla="*/ 40 h 88"/>
                <a:gd name="T78" fmla="*/ 16 w 87"/>
                <a:gd name="T79" fmla="*/ 36 h 88"/>
                <a:gd name="T80" fmla="*/ 18 w 87"/>
                <a:gd name="T81" fmla="*/ 27 h 88"/>
                <a:gd name="T82" fmla="*/ 20 w 87"/>
                <a:gd name="T83" fmla="*/ 16 h 88"/>
                <a:gd name="T84" fmla="*/ 30 w 87"/>
                <a:gd name="T85" fmla="*/ 19 h 88"/>
                <a:gd name="T86" fmla="*/ 38 w 87"/>
                <a:gd name="T87" fmla="*/ 14 h 88"/>
                <a:gd name="T88" fmla="*/ 47 w 87"/>
                <a:gd name="T89" fmla="*/ 8 h 88"/>
                <a:gd name="T90" fmla="*/ 52 w 87"/>
                <a:gd name="T91" fmla="*/ 16 h 88"/>
                <a:gd name="T92" fmla="*/ 61 w 87"/>
                <a:gd name="T93" fmla="*/ 19 h 88"/>
                <a:gd name="T94" fmla="*/ 71 w 87"/>
                <a:gd name="T95" fmla="*/ 21 h 88"/>
                <a:gd name="T96" fmla="*/ 69 w 87"/>
                <a:gd name="T97" fmla="*/ 30 h 88"/>
                <a:gd name="T98" fmla="*/ 73 w 87"/>
                <a:gd name="T99" fmla="*/ 38 h 88"/>
                <a:gd name="T100" fmla="*/ 80 w 87"/>
                <a:gd name="T10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7" h="88">
                  <a:moveTo>
                    <a:pt x="87" y="37"/>
                  </a:moveTo>
                  <a:cubicBezTo>
                    <a:pt x="87" y="36"/>
                    <a:pt x="86" y="35"/>
                    <a:pt x="84" y="34"/>
                  </a:cubicBezTo>
                  <a:cubicBezTo>
                    <a:pt x="77" y="32"/>
                    <a:pt x="77" y="32"/>
                    <a:pt x="77" y="32"/>
                  </a:cubicBezTo>
                  <a:cubicBezTo>
                    <a:pt x="77" y="31"/>
                    <a:pt x="77" y="29"/>
                    <a:pt x="76" y="28"/>
                  </a:cubicBezTo>
                  <a:cubicBezTo>
                    <a:pt x="79" y="22"/>
                    <a:pt x="79" y="22"/>
                    <a:pt x="79" y="22"/>
                  </a:cubicBezTo>
                  <a:cubicBezTo>
                    <a:pt x="80" y="20"/>
                    <a:pt x="80" y="19"/>
                    <a:pt x="79" y="18"/>
                  </a:cubicBezTo>
                  <a:cubicBezTo>
                    <a:pt x="76" y="14"/>
                    <a:pt x="73" y="11"/>
                    <a:pt x="69" y="8"/>
                  </a:cubicBezTo>
                  <a:cubicBezTo>
                    <a:pt x="68" y="8"/>
                    <a:pt x="67" y="7"/>
                    <a:pt x="66" y="8"/>
                  </a:cubicBezTo>
                  <a:cubicBezTo>
                    <a:pt x="59" y="11"/>
                    <a:pt x="59" y="11"/>
                    <a:pt x="59" y="11"/>
                  </a:cubicBezTo>
                  <a:cubicBezTo>
                    <a:pt x="58" y="11"/>
                    <a:pt x="57" y="10"/>
                    <a:pt x="56" y="10"/>
                  </a:cubicBezTo>
                  <a:cubicBezTo>
                    <a:pt x="53" y="3"/>
                    <a:pt x="53" y="3"/>
                    <a:pt x="53" y="3"/>
                  </a:cubicBezTo>
                  <a:cubicBezTo>
                    <a:pt x="53" y="2"/>
                    <a:pt x="52" y="1"/>
                    <a:pt x="50" y="0"/>
                  </a:cubicBezTo>
                  <a:cubicBezTo>
                    <a:pt x="45" y="0"/>
                    <a:pt x="42" y="0"/>
                    <a:pt x="37" y="0"/>
                  </a:cubicBezTo>
                  <a:cubicBezTo>
                    <a:pt x="35" y="1"/>
                    <a:pt x="34" y="2"/>
                    <a:pt x="34" y="3"/>
                  </a:cubicBezTo>
                  <a:cubicBezTo>
                    <a:pt x="31" y="10"/>
                    <a:pt x="31" y="10"/>
                    <a:pt x="31" y="10"/>
                  </a:cubicBezTo>
                  <a:cubicBezTo>
                    <a:pt x="30" y="10"/>
                    <a:pt x="29" y="11"/>
                    <a:pt x="28" y="11"/>
                  </a:cubicBezTo>
                  <a:cubicBezTo>
                    <a:pt x="21" y="8"/>
                    <a:pt x="21" y="8"/>
                    <a:pt x="21" y="8"/>
                  </a:cubicBezTo>
                  <a:cubicBezTo>
                    <a:pt x="20" y="7"/>
                    <a:pt x="19" y="8"/>
                    <a:pt x="18" y="8"/>
                  </a:cubicBezTo>
                  <a:cubicBezTo>
                    <a:pt x="14" y="11"/>
                    <a:pt x="11" y="14"/>
                    <a:pt x="8" y="18"/>
                  </a:cubicBezTo>
                  <a:cubicBezTo>
                    <a:pt x="7" y="19"/>
                    <a:pt x="7" y="20"/>
                    <a:pt x="8" y="22"/>
                  </a:cubicBezTo>
                  <a:cubicBezTo>
                    <a:pt x="11" y="28"/>
                    <a:pt x="11" y="28"/>
                    <a:pt x="11" y="28"/>
                  </a:cubicBezTo>
                  <a:cubicBezTo>
                    <a:pt x="10" y="29"/>
                    <a:pt x="10" y="31"/>
                    <a:pt x="9" y="32"/>
                  </a:cubicBezTo>
                  <a:cubicBezTo>
                    <a:pt x="3" y="34"/>
                    <a:pt x="3" y="34"/>
                    <a:pt x="3" y="34"/>
                  </a:cubicBezTo>
                  <a:cubicBezTo>
                    <a:pt x="1" y="35"/>
                    <a:pt x="0" y="36"/>
                    <a:pt x="0" y="37"/>
                  </a:cubicBezTo>
                  <a:cubicBezTo>
                    <a:pt x="0" y="40"/>
                    <a:pt x="0" y="42"/>
                    <a:pt x="0" y="44"/>
                  </a:cubicBezTo>
                  <a:cubicBezTo>
                    <a:pt x="0" y="46"/>
                    <a:pt x="0" y="48"/>
                    <a:pt x="0" y="50"/>
                  </a:cubicBezTo>
                  <a:cubicBezTo>
                    <a:pt x="0" y="52"/>
                    <a:pt x="1" y="53"/>
                    <a:pt x="3" y="53"/>
                  </a:cubicBezTo>
                  <a:cubicBezTo>
                    <a:pt x="9" y="56"/>
                    <a:pt x="9" y="56"/>
                    <a:pt x="9" y="56"/>
                  </a:cubicBezTo>
                  <a:cubicBezTo>
                    <a:pt x="10" y="57"/>
                    <a:pt x="10" y="58"/>
                    <a:pt x="11" y="59"/>
                  </a:cubicBezTo>
                  <a:cubicBezTo>
                    <a:pt x="8" y="66"/>
                    <a:pt x="8" y="66"/>
                    <a:pt x="8" y="66"/>
                  </a:cubicBezTo>
                  <a:cubicBezTo>
                    <a:pt x="7" y="67"/>
                    <a:pt x="7" y="69"/>
                    <a:pt x="8" y="70"/>
                  </a:cubicBezTo>
                  <a:cubicBezTo>
                    <a:pt x="11" y="73"/>
                    <a:pt x="14" y="77"/>
                    <a:pt x="18" y="79"/>
                  </a:cubicBezTo>
                  <a:cubicBezTo>
                    <a:pt x="19" y="80"/>
                    <a:pt x="20" y="80"/>
                    <a:pt x="21" y="80"/>
                  </a:cubicBezTo>
                  <a:cubicBezTo>
                    <a:pt x="28" y="76"/>
                    <a:pt x="28" y="76"/>
                    <a:pt x="28" y="76"/>
                  </a:cubicBezTo>
                  <a:cubicBezTo>
                    <a:pt x="29" y="77"/>
                    <a:pt x="30" y="77"/>
                    <a:pt x="31" y="78"/>
                  </a:cubicBezTo>
                  <a:cubicBezTo>
                    <a:pt x="34" y="85"/>
                    <a:pt x="34" y="85"/>
                    <a:pt x="34" y="85"/>
                  </a:cubicBezTo>
                  <a:cubicBezTo>
                    <a:pt x="34" y="86"/>
                    <a:pt x="35" y="87"/>
                    <a:pt x="37" y="87"/>
                  </a:cubicBezTo>
                  <a:cubicBezTo>
                    <a:pt x="39" y="88"/>
                    <a:pt x="41" y="88"/>
                    <a:pt x="43" y="88"/>
                  </a:cubicBezTo>
                  <a:cubicBezTo>
                    <a:pt x="46" y="88"/>
                    <a:pt x="48" y="88"/>
                    <a:pt x="50" y="87"/>
                  </a:cubicBezTo>
                  <a:cubicBezTo>
                    <a:pt x="52" y="87"/>
                    <a:pt x="53" y="86"/>
                    <a:pt x="53" y="85"/>
                  </a:cubicBezTo>
                  <a:cubicBezTo>
                    <a:pt x="56" y="78"/>
                    <a:pt x="56" y="78"/>
                    <a:pt x="56" y="78"/>
                  </a:cubicBezTo>
                  <a:cubicBezTo>
                    <a:pt x="57" y="77"/>
                    <a:pt x="58" y="77"/>
                    <a:pt x="59" y="76"/>
                  </a:cubicBezTo>
                  <a:cubicBezTo>
                    <a:pt x="66" y="80"/>
                    <a:pt x="66" y="80"/>
                    <a:pt x="66" y="80"/>
                  </a:cubicBezTo>
                  <a:cubicBezTo>
                    <a:pt x="67" y="80"/>
                    <a:pt x="68" y="80"/>
                    <a:pt x="69" y="79"/>
                  </a:cubicBezTo>
                  <a:cubicBezTo>
                    <a:pt x="73" y="77"/>
                    <a:pt x="76" y="73"/>
                    <a:pt x="79" y="70"/>
                  </a:cubicBezTo>
                  <a:cubicBezTo>
                    <a:pt x="80" y="69"/>
                    <a:pt x="80" y="67"/>
                    <a:pt x="79" y="66"/>
                  </a:cubicBezTo>
                  <a:cubicBezTo>
                    <a:pt x="76" y="59"/>
                    <a:pt x="76" y="59"/>
                    <a:pt x="76" y="59"/>
                  </a:cubicBezTo>
                  <a:cubicBezTo>
                    <a:pt x="77" y="58"/>
                    <a:pt x="77" y="57"/>
                    <a:pt x="77" y="56"/>
                  </a:cubicBezTo>
                  <a:cubicBezTo>
                    <a:pt x="84" y="53"/>
                    <a:pt x="84" y="53"/>
                    <a:pt x="84" y="53"/>
                  </a:cubicBezTo>
                  <a:cubicBezTo>
                    <a:pt x="86" y="53"/>
                    <a:pt x="87" y="52"/>
                    <a:pt x="87" y="50"/>
                  </a:cubicBezTo>
                  <a:cubicBezTo>
                    <a:pt x="87" y="48"/>
                    <a:pt x="87" y="46"/>
                    <a:pt x="87" y="44"/>
                  </a:cubicBezTo>
                  <a:cubicBezTo>
                    <a:pt x="87" y="42"/>
                    <a:pt x="87" y="40"/>
                    <a:pt x="87" y="37"/>
                  </a:cubicBezTo>
                  <a:close/>
                  <a:moveTo>
                    <a:pt x="80" y="47"/>
                  </a:moveTo>
                  <a:cubicBezTo>
                    <a:pt x="73" y="49"/>
                    <a:pt x="73" y="49"/>
                    <a:pt x="73" y="49"/>
                  </a:cubicBezTo>
                  <a:cubicBezTo>
                    <a:pt x="72" y="50"/>
                    <a:pt x="71" y="51"/>
                    <a:pt x="71" y="52"/>
                  </a:cubicBezTo>
                  <a:cubicBezTo>
                    <a:pt x="70" y="54"/>
                    <a:pt x="70" y="56"/>
                    <a:pt x="69" y="57"/>
                  </a:cubicBezTo>
                  <a:cubicBezTo>
                    <a:pt x="68" y="58"/>
                    <a:pt x="68" y="60"/>
                    <a:pt x="68" y="61"/>
                  </a:cubicBezTo>
                  <a:cubicBezTo>
                    <a:pt x="71" y="67"/>
                    <a:pt x="71" y="67"/>
                    <a:pt x="71" y="67"/>
                  </a:cubicBezTo>
                  <a:cubicBezTo>
                    <a:pt x="70" y="69"/>
                    <a:pt x="68" y="70"/>
                    <a:pt x="67" y="72"/>
                  </a:cubicBezTo>
                  <a:cubicBezTo>
                    <a:pt x="61" y="69"/>
                    <a:pt x="61" y="69"/>
                    <a:pt x="61" y="69"/>
                  </a:cubicBezTo>
                  <a:cubicBezTo>
                    <a:pt x="59" y="68"/>
                    <a:pt x="58" y="68"/>
                    <a:pt x="57" y="69"/>
                  </a:cubicBezTo>
                  <a:cubicBezTo>
                    <a:pt x="55" y="70"/>
                    <a:pt x="54" y="71"/>
                    <a:pt x="52" y="71"/>
                  </a:cubicBezTo>
                  <a:cubicBezTo>
                    <a:pt x="50" y="71"/>
                    <a:pt x="50" y="72"/>
                    <a:pt x="49" y="74"/>
                  </a:cubicBezTo>
                  <a:cubicBezTo>
                    <a:pt x="47" y="80"/>
                    <a:pt x="47" y="80"/>
                    <a:pt x="47" y="80"/>
                  </a:cubicBezTo>
                  <a:cubicBezTo>
                    <a:pt x="44" y="80"/>
                    <a:pt x="43" y="80"/>
                    <a:pt x="40" y="80"/>
                  </a:cubicBezTo>
                  <a:cubicBezTo>
                    <a:pt x="38" y="74"/>
                    <a:pt x="38" y="74"/>
                    <a:pt x="38" y="74"/>
                  </a:cubicBezTo>
                  <a:cubicBezTo>
                    <a:pt x="37" y="72"/>
                    <a:pt x="37" y="71"/>
                    <a:pt x="35" y="71"/>
                  </a:cubicBezTo>
                  <a:cubicBezTo>
                    <a:pt x="33" y="71"/>
                    <a:pt x="32" y="70"/>
                    <a:pt x="30" y="69"/>
                  </a:cubicBezTo>
                  <a:cubicBezTo>
                    <a:pt x="29" y="68"/>
                    <a:pt x="28" y="68"/>
                    <a:pt x="26" y="69"/>
                  </a:cubicBezTo>
                  <a:cubicBezTo>
                    <a:pt x="20" y="72"/>
                    <a:pt x="20" y="72"/>
                    <a:pt x="20" y="72"/>
                  </a:cubicBezTo>
                  <a:cubicBezTo>
                    <a:pt x="19" y="70"/>
                    <a:pt x="17" y="69"/>
                    <a:pt x="16" y="67"/>
                  </a:cubicBezTo>
                  <a:cubicBezTo>
                    <a:pt x="18" y="61"/>
                    <a:pt x="18" y="61"/>
                    <a:pt x="18" y="61"/>
                  </a:cubicBezTo>
                  <a:cubicBezTo>
                    <a:pt x="19" y="60"/>
                    <a:pt x="19" y="58"/>
                    <a:pt x="18" y="57"/>
                  </a:cubicBezTo>
                  <a:cubicBezTo>
                    <a:pt x="17" y="56"/>
                    <a:pt x="17" y="54"/>
                    <a:pt x="16" y="52"/>
                  </a:cubicBezTo>
                  <a:cubicBezTo>
                    <a:pt x="16" y="51"/>
                    <a:pt x="15" y="50"/>
                    <a:pt x="14" y="49"/>
                  </a:cubicBezTo>
                  <a:cubicBezTo>
                    <a:pt x="7" y="47"/>
                    <a:pt x="7" y="47"/>
                    <a:pt x="7" y="47"/>
                  </a:cubicBezTo>
                  <a:cubicBezTo>
                    <a:pt x="7" y="46"/>
                    <a:pt x="7" y="45"/>
                    <a:pt x="7" y="44"/>
                  </a:cubicBezTo>
                  <a:cubicBezTo>
                    <a:pt x="7" y="43"/>
                    <a:pt x="7" y="42"/>
                    <a:pt x="7" y="40"/>
                  </a:cubicBezTo>
                  <a:cubicBezTo>
                    <a:pt x="14" y="38"/>
                    <a:pt x="14" y="38"/>
                    <a:pt x="14" y="38"/>
                  </a:cubicBezTo>
                  <a:cubicBezTo>
                    <a:pt x="15" y="38"/>
                    <a:pt x="16" y="37"/>
                    <a:pt x="16" y="36"/>
                  </a:cubicBezTo>
                  <a:cubicBezTo>
                    <a:pt x="17" y="34"/>
                    <a:pt x="17" y="32"/>
                    <a:pt x="18" y="30"/>
                  </a:cubicBezTo>
                  <a:cubicBezTo>
                    <a:pt x="19" y="29"/>
                    <a:pt x="19" y="28"/>
                    <a:pt x="18" y="27"/>
                  </a:cubicBezTo>
                  <a:cubicBezTo>
                    <a:pt x="16" y="21"/>
                    <a:pt x="16" y="21"/>
                    <a:pt x="16" y="21"/>
                  </a:cubicBezTo>
                  <a:cubicBezTo>
                    <a:pt x="17" y="19"/>
                    <a:pt x="19" y="17"/>
                    <a:pt x="20" y="16"/>
                  </a:cubicBezTo>
                  <a:cubicBezTo>
                    <a:pt x="26" y="19"/>
                    <a:pt x="26" y="19"/>
                    <a:pt x="26" y="19"/>
                  </a:cubicBezTo>
                  <a:cubicBezTo>
                    <a:pt x="28" y="19"/>
                    <a:pt x="29" y="19"/>
                    <a:pt x="30" y="19"/>
                  </a:cubicBezTo>
                  <a:cubicBezTo>
                    <a:pt x="32" y="18"/>
                    <a:pt x="33" y="17"/>
                    <a:pt x="35" y="16"/>
                  </a:cubicBezTo>
                  <a:cubicBezTo>
                    <a:pt x="37" y="16"/>
                    <a:pt x="37" y="15"/>
                    <a:pt x="38" y="14"/>
                  </a:cubicBezTo>
                  <a:cubicBezTo>
                    <a:pt x="40" y="8"/>
                    <a:pt x="40" y="8"/>
                    <a:pt x="40" y="8"/>
                  </a:cubicBezTo>
                  <a:cubicBezTo>
                    <a:pt x="42" y="7"/>
                    <a:pt x="44" y="7"/>
                    <a:pt x="47" y="8"/>
                  </a:cubicBezTo>
                  <a:cubicBezTo>
                    <a:pt x="49" y="14"/>
                    <a:pt x="49" y="14"/>
                    <a:pt x="49" y="14"/>
                  </a:cubicBezTo>
                  <a:cubicBezTo>
                    <a:pt x="50" y="15"/>
                    <a:pt x="50" y="16"/>
                    <a:pt x="52" y="16"/>
                  </a:cubicBezTo>
                  <a:cubicBezTo>
                    <a:pt x="54" y="17"/>
                    <a:pt x="55" y="18"/>
                    <a:pt x="57" y="19"/>
                  </a:cubicBezTo>
                  <a:cubicBezTo>
                    <a:pt x="58" y="19"/>
                    <a:pt x="59" y="19"/>
                    <a:pt x="61" y="19"/>
                  </a:cubicBezTo>
                  <a:cubicBezTo>
                    <a:pt x="67" y="16"/>
                    <a:pt x="67" y="16"/>
                    <a:pt x="67" y="16"/>
                  </a:cubicBezTo>
                  <a:cubicBezTo>
                    <a:pt x="68" y="17"/>
                    <a:pt x="70" y="19"/>
                    <a:pt x="71" y="21"/>
                  </a:cubicBezTo>
                  <a:cubicBezTo>
                    <a:pt x="68" y="27"/>
                    <a:pt x="68" y="27"/>
                    <a:pt x="68" y="27"/>
                  </a:cubicBezTo>
                  <a:cubicBezTo>
                    <a:pt x="68" y="28"/>
                    <a:pt x="68" y="29"/>
                    <a:pt x="69" y="30"/>
                  </a:cubicBezTo>
                  <a:cubicBezTo>
                    <a:pt x="70" y="32"/>
                    <a:pt x="70" y="34"/>
                    <a:pt x="71" y="36"/>
                  </a:cubicBezTo>
                  <a:cubicBezTo>
                    <a:pt x="71" y="37"/>
                    <a:pt x="72" y="38"/>
                    <a:pt x="73" y="38"/>
                  </a:cubicBezTo>
                  <a:cubicBezTo>
                    <a:pt x="80" y="40"/>
                    <a:pt x="80" y="40"/>
                    <a:pt x="80" y="40"/>
                  </a:cubicBezTo>
                  <a:cubicBezTo>
                    <a:pt x="80" y="42"/>
                    <a:pt x="80" y="43"/>
                    <a:pt x="80" y="44"/>
                  </a:cubicBezTo>
                  <a:cubicBezTo>
                    <a:pt x="80" y="45"/>
                    <a:pt x="80" y="46"/>
                    <a:pt x="80" y="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 name="Freeform 29"/>
            <p:cNvSpPr>
              <a:spLocks noEditPoints="1"/>
            </p:cNvSpPr>
            <p:nvPr/>
          </p:nvSpPr>
          <p:spPr bwMode="auto">
            <a:xfrm>
              <a:off x="50" y="48"/>
              <a:ext cx="67" cy="67"/>
            </a:xfrm>
            <a:custGeom>
              <a:avLst/>
              <a:gdLst>
                <a:gd name="T0" fmla="*/ 17 w 35"/>
                <a:gd name="T1" fmla="*/ 0 h 35"/>
                <a:gd name="T2" fmla="*/ 0 w 35"/>
                <a:gd name="T3" fmla="*/ 18 h 35"/>
                <a:gd name="T4" fmla="*/ 17 w 35"/>
                <a:gd name="T5" fmla="*/ 35 h 35"/>
                <a:gd name="T6" fmla="*/ 35 w 35"/>
                <a:gd name="T7" fmla="*/ 18 h 35"/>
                <a:gd name="T8" fmla="*/ 17 w 35"/>
                <a:gd name="T9" fmla="*/ 0 h 35"/>
                <a:gd name="T10" fmla="*/ 17 w 35"/>
                <a:gd name="T11" fmla="*/ 28 h 35"/>
                <a:gd name="T12" fmla="*/ 8 w 35"/>
                <a:gd name="T13" fmla="*/ 18 h 35"/>
                <a:gd name="T14" fmla="*/ 17 w 35"/>
                <a:gd name="T15" fmla="*/ 8 h 35"/>
                <a:gd name="T16" fmla="*/ 27 w 35"/>
                <a:gd name="T17" fmla="*/ 18 h 35"/>
                <a:gd name="T18" fmla="*/ 17 w 35"/>
                <a:gd name="T19" fmla="*/ 2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5">
                  <a:moveTo>
                    <a:pt x="17" y="0"/>
                  </a:moveTo>
                  <a:cubicBezTo>
                    <a:pt x="8" y="0"/>
                    <a:pt x="0" y="8"/>
                    <a:pt x="0" y="18"/>
                  </a:cubicBezTo>
                  <a:cubicBezTo>
                    <a:pt x="0" y="28"/>
                    <a:pt x="8" y="35"/>
                    <a:pt x="17" y="35"/>
                  </a:cubicBezTo>
                  <a:cubicBezTo>
                    <a:pt x="27" y="35"/>
                    <a:pt x="35" y="28"/>
                    <a:pt x="35" y="18"/>
                  </a:cubicBezTo>
                  <a:cubicBezTo>
                    <a:pt x="35" y="8"/>
                    <a:pt x="27" y="0"/>
                    <a:pt x="17" y="0"/>
                  </a:cubicBezTo>
                  <a:close/>
                  <a:moveTo>
                    <a:pt x="17" y="28"/>
                  </a:moveTo>
                  <a:cubicBezTo>
                    <a:pt x="12" y="28"/>
                    <a:pt x="8" y="23"/>
                    <a:pt x="8" y="18"/>
                  </a:cubicBezTo>
                  <a:cubicBezTo>
                    <a:pt x="8" y="12"/>
                    <a:pt x="12" y="8"/>
                    <a:pt x="17" y="8"/>
                  </a:cubicBezTo>
                  <a:cubicBezTo>
                    <a:pt x="23" y="8"/>
                    <a:pt x="27" y="12"/>
                    <a:pt x="27" y="18"/>
                  </a:cubicBezTo>
                  <a:cubicBezTo>
                    <a:pt x="27" y="23"/>
                    <a:pt x="23" y="28"/>
                    <a:pt x="17"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2" name="Group 21"/>
          <p:cNvGrpSpPr/>
          <p:nvPr/>
        </p:nvGrpSpPr>
        <p:grpSpPr bwMode="auto">
          <a:xfrm>
            <a:off x="6297613" y="3024188"/>
            <a:ext cx="206375" cy="266700"/>
            <a:chOff x="0" y="0"/>
            <a:chExt cx="130" cy="168"/>
          </a:xfrm>
        </p:grpSpPr>
        <p:sp>
          <p:nvSpPr>
            <p:cNvPr id="23" name="Freeform 22"/>
            <p:cNvSpPr/>
            <p:nvPr/>
          </p:nvSpPr>
          <p:spPr bwMode="auto">
            <a:xfrm>
              <a:off x="0" y="0"/>
              <a:ext cx="130" cy="168"/>
            </a:xfrm>
            <a:custGeom>
              <a:avLst/>
              <a:gdLst>
                <a:gd name="T0" fmla="*/ 15 w 68"/>
                <a:gd name="T1" fmla="*/ 81 h 88"/>
                <a:gd name="T2" fmla="*/ 8 w 68"/>
                <a:gd name="T3" fmla="*/ 81 h 88"/>
                <a:gd name="T4" fmla="*/ 8 w 68"/>
                <a:gd name="T5" fmla="*/ 8 h 88"/>
                <a:gd name="T6" fmla="*/ 65 w 68"/>
                <a:gd name="T7" fmla="*/ 8 h 88"/>
                <a:gd name="T8" fmla="*/ 68 w 68"/>
                <a:gd name="T9" fmla="*/ 4 h 88"/>
                <a:gd name="T10" fmla="*/ 65 w 68"/>
                <a:gd name="T11" fmla="*/ 0 h 88"/>
                <a:gd name="T12" fmla="*/ 4 w 68"/>
                <a:gd name="T13" fmla="*/ 0 h 88"/>
                <a:gd name="T14" fmla="*/ 0 w 68"/>
                <a:gd name="T15" fmla="*/ 4 h 88"/>
                <a:gd name="T16" fmla="*/ 0 w 68"/>
                <a:gd name="T17" fmla="*/ 84 h 88"/>
                <a:gd name="T18" fmla="*/ 4 w 68"/>
                <a:gd name="T19" fmla="*/ 88 h 88"/>
                <a:gd name="T20" fmla="*/ 15 w 68"/>
                <a:gd name="T21" fmla="*/ 88 h 88"/>
                <a:gd name="T22" fmla="*/ 19 w 68"/>
                <a:gd name="T23" fmla="*/ 84 h 88"/>
                <a:gd name="T24" fmla="*/ 15 w 68"/>
                <a:gd name="T25" fmla="*/ 8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88">
                  <a:moveTo>
                    <a:pt x="15" y="81"/>
                  </a:moveTo>
                  <a:cubicBezTo>
                    <a:pt x="8" y="81"/>
                    <a:pt x="8" y="81"/>
                    <a:pt x="8" y="81"/>
                  </a:cubicBezTo>
                  <a:cubicBezTo>
                    <a:pt x="8" y="8"/>
                    <a:pt x="8" y="8"/>
                    <a:pt x="8" y="8"/>
                  </a:cubicBezTo>
                  <a:cubicBezTo>
                    <a:pt x="65" y="8"/>
                    <a:pt x="65" y="8"/>
                    <a:pt x="65" y="8"/>
                  </a:cubicBezTo>
                  <a:cubicBezTo>
                    <a:pt x="67" y="8"/>
                    <a:pt x="68" y="6"/>
                    <a:pt x="68" y="4"/>
                  </a:cubicBezTo>
                  <a:cubicBezTo>
                    <a:pt x="68" y="2"/>
                    <a:pt x="67" y="0"/>
                    <a:pt x="65" y="0"/>
                  </a:cubicBezTo>
                  <a:cubicBezTo>
                    <a:pt x="4" y="0"/>
                    <a:pt x="4" y="0"/>
                    <a:pt x="4" y="0"/>
                  </a:cubicBezTo>
                  <a:cubicBezTo>
                    <a:pt x="2" y="0"/>
                    <a:pt x="0" y="2"/>
                    <a:pt x="0" y="4"/>
                  </a:cubicBezTo>
                  <a:cubicBezTo>
                    <a:pt x="0" y="84"/>
                    <a:pt x="0" y="84"/>
                    <a:pt x="0" y="84"/>
                  </a:cubicBezTo>
                  <a:cubicBezTo>
                    <a:pt x="0" y="87"/>
                    <a:pt x="2" y="88"/>
                    <a:pt x="4" y="88"/>
                  </a:cubicBezTo>
                  <a:cubicBezTo>
                    <a:pt x="15" y="88"/>
                    <a:pt x="15" y="88"/>
                    <a:pt x="15" y="88"/>
                  </a:cubicBezTo>
                  <a:cubicBezTo>
                    <a:pt x="17" y="88"/>
                    <a:pt x="19" y="87"/>
                    <a:pt x="19" y="84"/>
                  </a:cubicBezTo>
                  <a:cubicBezTo>
                    <a:pt x="19" y="82"/>
                    <a:pt x="17" y="81"/>
                    <a:pt x="15" y="8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 name="Freeform 23"/>
            <p:cNvSpPr/>
            <p:nvPr/>
          </p:nvSpPr>
          <p:spPr bwMode="auto">
            <a:xfrm>
              <a:off x="83" y="99"/>
              <a:ext cx="47" cy="69"/>
            </a:xfrm>
            <a:custGeom>
              <a:avLst/>
              <a:gdLst>
                <a:gd name="T0" fmla="*/ 22 w 25"/>
                <a:gd name="T1" fmla="*/ 0 h 36"/>
                <a:gd name="T2" fmla="*/ 18 w 25"/>
                <a:gd name="T3" fmla="*/ 4 h 36"/>
                <a:gd name="T4" fmla="*/ 18 w 25"/>
                <a:gd name="T5" fmla="*/ 29 h 36"/>
                <a:gd name="T6" fmla="*/ 4 w 25"/>
                <a:gd name="T7" fmla="*/ 29 h 36"/>
                <a:gd name="T8" fmla="*/ 0 w 25"/>
                <a:gd name="T9" fmla="*/ 32 h 36"/>
                <a:gd name="T10" fmla="*/ 4 w 25"/>
                <a:gd name="T11" fmla="*/ 36 h 36"/>
                <a:gd name="T12" fmla="*/ 22 w 25"/>
                <a:gd name="T13" fmla="*/ 36 h 36"/>
                <a:gd name="T14" fmla="*/ 24 w 25"/>
                <a:gd name="T15" fmla="*/ 35 h 36"/>
                <a:gd name="T16" fmla="*/ 25 w 25"/>
                <a:gd name="T17" fmla="*/ 32 h 36"/>
                <a:gd name="T18" fmla="*/ 25 w 25"/>
                <a:gd name="T19" fmla="*/ 4 h 36"/>
                <a:gd name="T20" fmla="*/ 22 w 25"/>
                <a:gd name="T2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36">
                  <a:moveTo>
                    <a:pt x="22" y="0"/>
                  </a:moveTo>
                  <a:cubicBezTo>
                    <a:pt x="20" y="0"/>
                    <a:pt x="18" y="1"/>
                    <a:pt x="18" y="4"/>
                  </a:cubicBezTo>
                  <a:cubicBezTo>
                    <a:pt x="18" y="29"/>
                    <a:pt x="18" y="29"/>
                    <a:pt x="18" y="29"/>
                  </a:cubicBezTo>
                  <a:cubicBezTo>
                    <a:pt x="4" y="29"/>
                    <a:pt x="4" y="29"/>
                    <a:pt x="4" y="29"/>
                  </a:cubicBezTo>
                  <a:cubicBezTo>
                    <a:pt x="2" y="29"/>
                    <a:pt x="0" y="30"/>
                    <a:pt x="0" y="32"/>
                  </a:cubicBezTo>
                  <a:cubicBezTo>
                    <a:pt x="0" y="35"/>
                    <a:pt x="2" y="36"/>
                    <a:pt x="4" y="36"/>
                  </a:cubicBezTo>
                  <a:cubicBezTo>
                    <a:pt x="22" y="36"/>
                    <a:pt x="22" y="36"/>
                    <a:pt x="22" y="36"/>
                  </a:cubicBezTo>
                  <a:cubicBezTo>
                    <a:pt x="23" y="36"/>
                    <a:pt x="24" y="36"/>
                    <a:pt x="24" y="35"/>
                  </a:cubicBezTo>
                  <a:cubicBezTo>
                    <a:pt x="25" y="34"/>
                    <a:pt x="25" y="33"/>
                    <a:pt x="25" y="32"/>
                  </a:cubicBezTo>
                  <a:cubicBezTo>
                    <a:pt x="25" y="4"/>
                    <a:pt x="25" y="4"/>
                    <a:pt x="25" y="4"/>
                  </a:cubicBezTo>
                  <a:cubicBezTo>
                    <a:pt x="25" y="1"/>
                    <a:pt x="24" y="0"/>
                    <a:pt x="2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 name="Freeform 24"/>
            <p:cNvSpPr>
              <a:spLocks noEditPoints="1"/>
            </p:cNvSpPr>
            <p:nvPr/>
          </p:nvSpPr>
          <p:spPr bwMode="auto">
            <a:xfrm>
              <a:off x="48" y="36"/>
              <a:ext cx="80" cy="119"/>
            </a:xfrm>
            <a:custGeom>
              <a:avLst/>
              <a:gdLst>
                <a:gd name="T0" fmla="*/ 37 w 42"/>
                <a:gd name="T1" fmla="*/ 1 h 62"/>
                <a:gd name="T2" fmla="*/ 32 w 42"/>
                <a:gd name="T3" fmla="*/ 0 h 62"/>
                <a:gd name="T4" fmla="*/ 24 w 42"/>
                <a:gd name="T5" fmla="*/ 4 h 62"/>
                <a:gd name="T6" fmla="*/ 0 w 42"/>
                <a:gd name="T7" fmla="*/ 46 h 62"/>
                <a:gd name="T8" fmla="*/ 0 w 42"/>
                <a:gd name="T9" fmla="*/ 48 h 62"/>
                <a:gd name="T10" fmla="*/ 0 w 42"/>
                <a:gd name="T11" fmla="*/ 58 h 62"/>
                <a:gd name="T12" fmla="*/ 2 w 42"/>
                <a:gd name="T13" fmla="*/ 61 h 62"/>
                <a:gd name="T14" fmla="*/ 4 w 42"/>
                <a:gd name="T15" fmla="*/ 62 h 62"/>
                <a:gd name="T16" fmla="*/ 5 w 42"/>
                <a:gd name="T17" fmla="*/ 61 h 62"/>
                <a:gd name="T18" fmla="*/ 14 w 42"/>
                <a:gd name="T19" fmla="*/ 57 h 62"/>
                <a:gd name="T20" fmla="*/ 15 w 42"/>
                <a:gd name="T21" fmla="*/ 55 h 62"/>
                <a:gd name="T22" fmla="*/ 40 w 42"/>
                <a:gd name="T23" fmla="*/ 13 h 62"/>
                <a:gd name="T24" fmla="*/ 37 w 42"/>
                <a:gd name="T25" fmla="*/ 1 h 62"/>
                <a:gd name="T26" fmla="*/ 33 w 42"/>
                <a:gd name="T27" fmla="*/ 9 h 62"/>
                <a:gd name="T28" fmla="*/ 9 w 42"/>
                <a:gd name="T29" fmla="*/ 50 h 62"/>
                <a:gd name="T30" fmla="*/ 7 w 42"/>
                <a:gd name="T31" fmla="*/ 52 h 62"/>
                <a:gd name="T32" fmla="*/ 7 w 42"/>
                <a:gd name="T33" fmla="*/ 49 h 62"/>
                <a:gd name="T34" fmla="*/ 31 w 42"/>
                <a:gd name="T35" fmla="*/ 8 h 62"/>
                <a:gd name="T36" fmla="*/ 33 w 42"/>
                <a:gd name="T37" fmla="*/ 7 h 62"/>
                <a:gd name="T38" fmla="*/ 33 w 42"/>
                <a:gd name="T39" fmla="*/ 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62">
                  <a:moveTo>
                    <a:pt x="37" y="1"/>
                  </a:moveTo>
                  <a:cubicBezTo>
                    <a:pt x="35" y="0"/>
                    <a:pt x="34" y="0"/>
                    <a:pt x="32" y="0"/>
                  </a:cubicBezTo>
                  <a:cubicBezTo>
                    <a:pt x="29" y="0"/>
                    <a:pt x="26" y="1"/>
                    <a:pt x="24" y="4"/>
                  </a:cubicBezTo>
                  <a:cubicBezTo>
                    <a:pt x="0" y="46"/>
                    <a:pt x="0" y="46"/>
                    <a:pt x="0" y="46"/>
                  </a:cubicBezTo>
                  <a:cubicBezTo>
                    <a:pt x="0" y="47"/>
                    <a:pt x="0" y="48"/>
                    <a:pt x="0" y="48"/>
                  </a:cubicBezTo>
                  <a:cubicBezTo>
                    <a:pt x="0" y="58"/>
                    <a:pt x="0" y="58"/>
                    <a:pt x="0" y="58"/>
                  </a:cubicBezTo>
                  <a:cubicBezTo>
                    <a:pt x="0" y="59"/>
                    <a:pt x="1" y="60"/>
                    <a:pt x="2" y="61"/>
                  </a:cubicBezTo>
                  <a:cubicBezTo>
                    <a:pt x="2" y="61"/>
                    <a:pt x="3" y="62"/>
                    <a:pt x="4" y="62"/>
                  </a:cubicBezTo>
                  <a:cubicBezTo>
                    <a:pt x="4" y="62"/>
                    <a:pt x="5" y="61"/>
                    <a:pt x="5" y="61"/>
                  </a:cubicBezTo>
                  <a:cubicBezTo>
                    <a:pt x="14" y="57"/>
                    <a:pt x="14" y="57"/>
                    <a:pt x="14" y="57"/>
                  </a:cubicBezTo>
                  <a:cubicBezTo>
                    <a:pt x="15" y="56"/>
                    <a:pt x="15" y="56"/>
                    <a:pt x="15" y="55"/>
                  </a:cubicBezTo>
                  <a:cubicBezTo>
                    <a:pt x="40" y="13"/>
                    <a:pt x="40" y="13"/>
                    <a:pt x="40" y="13"/>
                  </a:cubicBezTo>
                  <a:cubicBezTo>
                    <a:pt x="42" y="9"/>
                    <a:pt x="41" y="3"/>
                    <a:pt x="37" y="1"/>
                  </a:cubicBezTo>
                  <a:close/>
                  <a:moveTo>
                    <a:pt x="33" y="9"/>
                  </a:moveTo>
                  <a:cubicBezTo>
                    <a:pt x="9" y="50"/>
                    <a:pt x="9" y="50"/>
                    <a:pt x="9" y="50"/>
                  </a:cubicBezTo>
                  <a:cubicBezTo>
                    <a:pt x="7" y="52"/>
                    <a:pt x="7" y="52"/>
                    <a:pt x="7" y="52"/>
                  </a:cubicBezTo>
                  <a:cubicBezTo>
                    <a:pt x="7" y="49"/>
                    <a:pt x="7" y="49"/>
                    <a:pt x="7" y="49"/>
                  </a:cubicBezTo>
                  <a:cubicBezTo>
                    <a:pt x="31" y="8"/>
                    <a:pt x="31" y="8"/>
                    <a:pt x="31" y="8"/>
                  </a:cubicBezTo>
                  <a:cubicBezTo>
                    <a:pt x="31" y="7"/>
                    <a:pt x="32" y="7"/>
                    <a:pt x="33" y="7"/>
                  </a:cubicBezTo>
                  <a:cubicBezTo>
                    <a:pt x="33" y="8"/>
                    <a:pt x="34" y="9"/>
                    <a:pt x="33"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 name="Freeform 25"/>
            <p:cNvSpPr/>
            <p:nvPr/>
          </p:nvSpPr>
          <p:spPr bwMode="auto">
            <a:xfrm>
              <a:off x="25" y="48"/>
              <a:ext cx="50" cy="15"/>
            </a:xfrm>
            <a:custGeom>
              <a:avLst/>
              <a:gdLst>
                <a:gd name="T0" fmla="*/ 26 w 26"/>
                <a:gd name="T1" fmla="*/ 4 h 8"/>
                <a:gd name="T2" fmla="*/ 23 w 26"/>
                <a:gd name="T3" fmla="*/ 0 h 8"/>
                <a:gd name="T4" fmla="*/ 4 w 26"/>
                <a:gd name="T5" fmla="*/ 0 h 8"/>
                <a:gd name="T6" fmla="*/ 0 w 26"/>
                <a:gd name="T7" fmla="*/ 4 h 8"/>
                <a:gd name="T8" fmla="*/ 4 w 26"/>
                <a:gd name="T9" fmla="*/ 8 h 8"/>
                <a:gd name="T10" fmla="*/ 23 w 26"/>
                <a:gd name="T11" fmla="*/ 8 h 8"/>
                <a:gd name="T12" fmla="*/ 26 w 26"/>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26" y="4"/>
                  </a:moveTo>
                  <a:cubicBezTo>
                    <a:pt x="26" y="2"/>
                    <a:pt x="25" y="0"/>
                    <a:pt x="23" y="0"/>
                  </a:cubicBezTo>
                  <a:cubicBezTo>
                    <a:pt x="4" y="0"/>
                    <a:pt x="4" y="0"/>
                    <a:pt x="4" y="0"/>
                  </a:cubicBezTo>
                  <a:cubicBezTo>
                    <a:pt x="2" y="0"/>
                    <a:pt x="0" y="2"/>
                    <a:pt x="0" y="4"/>
                  </a:cubicBezTo>
                  <a:cubicBezTo>
                    <a:pt x="0" y="6"/>
                    <a:pt x="2" y="8"/>
                    <a:pt x="4" y="8"/>
                  </a:cubicBezTo>
                  <a:cubicBezTo>
                    <a:pt x="23" y="8"/>
                    <a:pt x="23" y="8"/>
                    <a:pt x="23" y="8"/>
                  </a:cubicBezTo>
                  <a:cubicBezTo>
                    <a:pt x="25" y="8"/>
                    <a:pt x="26" y="6"/>
                    <a:pt x="26"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Freeform 26"/>
            <p:cNvSpPr/>
            <p:nvPr/>
          </p:nvSpPr>
          <p:spPr bwMode="auto">
            <a:xfrm>
              <a:off x="25" y="76"/>
              <a:ext cx="33" cy="15"/>
            </a:xfrm>
            <a:custGeom>
              <a:avLst/>
              <a:gdLst>
                <a:gd name="T0" fmla="*/ 4 w 17"/>
                <a:gd name="T1" fmla="*/ 0 h 8"/>
                <a:gd name="T2" fmla="*/ 0 w 17"/>
                <a:gd name="T3" fmla="*/ 4 h 8"/>
                <a:gd name="T4" fmla="*/ 4 w 17"/>
                <a:gd name="T5" fmla="*/ 8 h 8"/>
                <a:gd name="T6" fmla="*/ 13 w 17"/>
                <a:gd name="T7" fmla="*/ 8 h 8"/>
                <a:gd name="T8" fmla="*/ 17 w 17"/>
                <a:gd name="T9" fmla="*/ 4 h 8"/>
                <a:gd name="T10" fmla="*/ 13 w 17"/>
                <a:gd name="T11" fmla="*/ 0 h 8"/>
                <a:gd name="T12" fmla="*/ 4 w 17"/>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7" h="8">
                  <a:moveTo>
                    <a:pt x="4" y="0"/>
                  </a:moveTo>
                  <a:cubicBezTo>
                    <a:pt x="2" y="0"/>
                    <a:pt x="0" y="2"/>
                    <a:pt x="0" y="4"/>
                  </a:cubicBezTo>
                  <a:cubicBezTo>
                    <a:pt x="0" y="6"/>
                    <a:pt x="2" y="8"/>
                    <a:pt x="4" y="8"/>
                  </a:cubicBezTo>
                  <a:cubicBezTo>
                    <a:pt x="13" y="8"/>
                    <a:pt x="13" y="8"/>
                    <a:pt x="13" y="8"/>
                  </a:cubicBezTo>
                  <a:cubicBezTo>
                    <a:pt x="15" y="8"/>
                    <a:pt x="17" y="6"/>
                    <a:pt x="17" y="4"/>
                  </a:cubicBezTo>
                  <a:cubicBezTo>
                    <a:pt x="17" y="2"/>
                    <a:pt x="15" y="0"/>
                    <a:pt x="13" y="0"/>
                  </a:cubicBez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6" name="Text Box 4"/>
          <p:cNvSpPr txBox="1">
            <a:spLocks noChangeArrowheads="1"/>
          </p:cNvSpPr>
          <p:nvPr/>
        </p:nvSpPr>
        <p:spPr bwMode="auto">
          <a:xfrm>
            <a:off x="3870167" y="287338"/>
            <a:ext cx="14020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buFont typeface="Arial" panose="020B0604020202020204" pitchFamily="34" charset="0"/>
              <a:buNone/>
            </a:pPr>
            <a:r>
              <a:rPr lang="en-US" altLang="zh-CN" sz="2400" b="1" dirty="0">
                <a:solidFill>
                  <a:srgbClr val="F0EFEF"/>
                </a:solidFill>
                <a:latin typeface="微软雅黑" panose="020B0503020204020204" pitchFamily="34" charset="-122"/>
                <a:ea typeface="微软雅黑" panose="020B0503020204020204" pitchFamily="34" charset="-122"/>
              </a:rPr>
              <a:t>遗传算法</a:t>
            </a:r>
            <a:endParaRPr lang="en-US" altLang="zh-CN" sz="2400" b="1" dirty="0">
              <a:solidFill>
                <a:srgbClr val="F0EFEF"/>
              </a:solidFill>
              <a:latin typeface="微软雅黑" panose="020B0503020204020204" pitchFamily="34" charset="-122"/>
              <a:ea typeface="微软雅黑" panose="020B0503020204020204" pitchFamily="34" charset="-122"/>
            </a:endParaRPr>
          </a:p>
        </p:txBody>
      </p:sp>
      <p:sp>
        <p:nvSpPr>
          <p:cNvPr id="57" name="Text Box 5"/>
          <p:cNvSpPr txBox="1">
            <a:spLocks noChangeArrowheads="1"/>
          </p:cNvSpPr>
          <p:nvPr/>
        </p:nvSpPr>
        <p:spPr bwMode="auto">
          <a:xfrm>
            <a:off x="3493770" y="748030"/>
            <a:ext cx="215709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spcBef>
                <a:spcPct val="0"/>
              </a:spcBef>
              <a:spcAft>
                <a:spcPct val="0"/>
              </a:spcAft>
              <a:buFont typeface="Arial" panose="020B0604020202020204" pitchFamily="34" charset="0"/>
              <a:buNone/>
            </a:pPr>
            <a:r>
              <a:rPr lang="en-US" altLang="zh-CN" sz="1400" b="1" dirty="0">
                <a:solidFill>
                  <a:srgbClr val="F0EFEF"/>
                </a:solidFill>
                <a:latin typeface="微软雅黑" panose="020B0503020204020204" pitchFamily="34" charset="-122"/>
                <a:ea typeface="微软雅黑" panose="020B0503020204020204" pitchFamily="34" charset="-122"/>
              </a:rPr>
              <a:t>Genetic Algorithm</a:t>
            </a:r>
            <a:endParaRPr lang="en-US" altLang="zh-CN" sz="1400" b="1" dirty="0">
              <a:solidFill>
                <a:srgbClr val="F0EFEF"/>
              </a:solidFill>
              <a:latin typeface="微软雅黑" panose="020B0503020204020204" pitchFamily="34" charset="-122"/>
              <a:ea typeface="微软雅黑" panose="020B0503020204020204" pitchFamily="34" charset="-122"/>
            </a:endParaRPr>
          </a:p>
        </p:txBody>
      </p:sp>
      <p:sp>
        <p:nvSpPr>
          <p:cNvPr id="12" name="Freeform 24"/>
          <p:cNvSpPr>
            <a:spLocks noEditPoints="1"/>
          </p:cNvSpPr>
          <p:nvPr/>
        </p:nvSpPr>
        <p:spPr bwMode="auto">
          <a:xfrm>
            <a:off x="3685540" y="2272030"/>
            <a:ext cx="428625" cy="438785"/>
          </a:xfrm>
          <a:custGeom>
            <a:avLst/>
            <a:gdLst>
              <a:gd name="T0" fmla="*/ 52 w 105"/>
              <a:gd name="T1" fmla="*/ 0 h 106"/>
              <a:gd name="T2" fmla="*/ 89 w 105"/>
              <a:gd name="T3" fmla="*/ 16 h 106"/>
              <a:gd name="T4" fmla="*/ 90 w 105"/>
              <a:gd name="T5" fmla="*/ 16 h 106"/>
              <a:gd name="T6" fmla="*/ 105 w 105"/>
              <a:gd name="T7" fmla="*/ 53 h 106"/>
              <a:gd name="T8" fmla="*/ 89 w 105"/>
              <a:gd name="T9" fmla="*/ 90 h 106"/>
              <a:gd name="T10" fmla="*/ 89 w 105"/>
              <a:gd name="T11" fmla="*/ 90 h 106"/>
              <a:gd name="T12" fmla="*/ 52 w 105"/>
              <a:gd name="T13" fmla="*/ 106 h 106"/>
              <a:gd name="T14" fmla="*/ 15 w 105"/>
              <a:gd name="T15" fmla="*/ 90 h 106"/>
              <a:gd name="T16" fmla="*/ 0 w 105"/>
              <a:gd name="T17" fmla="*/ 53 h 106"/>
              <a:gd name="T18" fmla="*/ 15 w 105"/>
              <a:gd name="T19" fmla="*/ 16 h 106"/>
              <a:gd name="T20" fmla="*/ 15 w 105"/>
              <a:gd name="T21" fmla="*/ 16 h 106"/>
              <a:gd name="T22" fmla="*/ 15 w 105"/>
              <a:gd name="T23" fmla="*/ 16 h 106"/>
              <a:gd name="T24" fmla="*/ 52 w 105"/>
              <a:gd name="T25" fmla="*/ 0 h 106"/>
              <a:gd name="T26" fmla="*/ 75 w 105"/>
              <a:gd name="T27" fmla="*/ 49 h 106"/>
              <a:gd name="T28" fmla="*/ 75 w 105"/>
              <a:gd name="T29" fmla="*/ 49 h 106"/>
              <a:gd name="T30" fmla="*/ 56 w 105"/>
              <a:gd name="T31" fmla="*/ 49 h 106"/>
              <a:gd name="T32" fmla="*/ 56 w 105"/>
              <a:gd name="T33" fmla="*/ 17 h 106"/>
              <a:gd name="T34" fmla="*/ 52 w 105"/>
              <a:gd name="T35" fmla="*/ 13 h 106"/>
              <a:gd name="T36" fmla="*/ 48 w 105"/>
              <a:gd name="T37" fmla="*/ 17 h 106"/>
              <a:gd name="T38" fmla="*/ 48 w 105"/>
              <a:gd name="T39" fmla="*/ 53 h 106"/>
              <a:gd name="T40" fmla="*/ 48 w 105"/>
              <a:gd name="T41" fmla="*/ 53 h 106"/>
              <a:gd name="T42" fmla="*/ 52 w 105"/>
              <a:gd name="T43" fmla="*/ 57 h 106"/>
              <a:gd name="T44" fmla="*/ 75 w 105"/>
              <a:gd name="T45" fmla="*/ 57 h 106"/>
              <a:gd name="T46" fmla="*/ 79 w 105"/>
              <a:gd name="T47" fmla="*/ 53 h 106"/>
              <a:gd name="T48" fmla="*/ 75 w 105"/>
              <a:gd name="T49" fmla="*/ 49 h 106"/>
              <a:gd name="T50" fmla="*/ 84 w 105"/>
              <a:gd name="T51" fmla="*/ 22 h 106"/>
              <a:gd name="T52" fmla="*/ 84 w 105"/>
              <a:gd name="T53" fmla="*/ 22 h 106"/>
              <a:gd name="T54" fmla="*/ 52 w 105"/>
              <a:gd name="T55" fmla="*/ 8 h 106"/>
              <a:gd name="T56" fmla="*/ 21 w 105"/>
              <a:gd name="T57" fmla="*/ 21 h 106"/>
              <a:gd name="T58" fmla="*/ 21 w 105"/>
              <a:gd name="T59" fmla="*/ 22 h 106"/>
              <a:gd name="T60" fmla="*/ 8 w 105"/>
              <a:gd name="T61" fmla="*/ 53 h 106"/>
              <a:gd name="T62" fmla="*/ 21 w 105"/>
              <a:gd name="T63" fmla="*/ 84 h 106"/>
              <a:gd name="T64" fmla="*/ 52 w 105"/>
              <a:gd name="T65" fmla="*/ 98 h 106"/>
              <a:gd name="T66" fmla="*/ 83 w 105"/>
              <a:gd name="T67" fmla="*/ 85 h 106"/>
              <a:gd name="T68" fmla="*/ 84 w 105"/>
              <a:gd name="T69" fmla="*/ 84 h 106"/>
              <a:gd name="T70" fmla="*/ 97 w 105"/>
              <a:gd name="T71" fmla="*/ 53 h 106"/>
              <a:gd name="T72" fmla="*/ 84 w 105"/>
              <a:gd name="T73" fmla="*/ 22 h 106"/>
              <a:gd name="T74" fmla="*/ 84 w 105"/>
              <a:gd name="T75" fmla="*/ 2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 h="106">
                <a:moveTo>
                  <a:pt x="52" y="0"/>
                </a:moveTo>
                <a:cubicBezTo>
                  <a:pt x="67" y="0"/>
                  <a:pt x="80" y="6"/>
                  <a:pt x="89" y="16"/>
                </a:cubicBezTo>
                <a:cubicBezTo>
                  <a:pt x="90" y="16"/>
                  <a:pt x="90" y="16"/>
                  <a:pt x="90" y="16"/>
                </a:cubicBezTo>
                <a:cubicBezTo>
                  <a:pt x="99" y="26"/>
                  <a:pt x="105" y="39"/>
                  <a:pt x="105" y="53"/>
                </a:cubicBezTo>
                <a:cubicBezTo>
                  <a:pt x="105" y="68"/>
                  <a:pt x="99" y="81"/>
                  <a:pt x="89" y="90"/>
                </a:cubicBezTo>
                <a:cubicBezTo>
                  <a:pt x="89" y="90"/>
                  <a:pt x="89" y="90"/>
                  <a:pt x="89" y="90"/>
                </a:cubicBezTo>
                <a:cubicBezTo>
                  <a:pt x="80" y="100"/>
                  <a:pt x="67" y="106"/>
                  <a:pt x="52" y="106"/>
                </a:cubicBezTo>
                <a:cubicBezTo>
                  <a:pt x="38" y="106"/>
                  <a:pt x="24" y="100"/>
                  <a:pt x="15" y="90"/>
                </a:cubicBezTo>
                <a:cubicBezTo>
                  <a:pt x="5" y="81"/>
                  <a:pt x="0" y="68"/>
                  <a:pt x="0" y="53"/>
                </a:cubicBezTo>
                <a:cubicBezTo>
                  <a:pt x="0" y="39"/>
                  <a:pt x="5" y="25"/>
                  <a:pt x="15" y="16"/>
                </a:cubicBezTo>
                <a:cubicBezTo>
                  <a:pt x="15" y="16"/>
                  <a:pt x="15" y="16"/>
                  <a:pt x="15" y="16"/>
                </a:cubicBezTo>
                <a:cubicBezTo>
                  <a:pt x="15" y="16"/>
                  <a:pt x="15" y="16"/>
                  <a:pt x="15" y="16"/>
                </a:cubicBezTo>
                <a:cubicBezTo>
                  <a:pt x="24" y="6"/>
                  <a:pt x="38" y="0"/>
                  <a:pt x="52" y="0"/>
                </a:cubicBezTo>
                <a:close/>
                <a:moveTo>
                  <a:pt x="75" y="49"/>
                </a:moveTo>
                <a:cubicBezTo>
                  <a:pt x="75" y="49"/>
                  <a:pt x="75" y="49"/>
                  <a:pt x="75" y="49"/>
                </a:cubicBezTo>
                <a:cubicBezTo>
                  <a:pt x="56" y="49"/>
                  <a:pt x="56" y="49"/>
                  <a:pt x="56" y="49"/>
                </a:cubicBezTo>
                <a:cubicBezTo>
                  <a:pt x="56" y="17"/>
                  <a:pt x="56" y="17"/>
                  <a:pt x="56" y="17"/>
                </a:cubicBezTo>
                <a:cubicBezTo>
                  <a:pt x="56" y="15"/>
                  <a:pt x="54" y="13"/>
                  <a:pt x="52" y="13"/>
                </a:cubicBezTo>
                <a:cubicBezTo>
                  <a:pt x="50" y="13"/>
                  <a:pt x="48" y="15"/>
                  <a:pt x="48" y="17"/>
                </a:cubicBezTo>
                <a:cubicBezTo>
                  <a:pt x="48" y="53"/>
                  <a:pt x="48" y="53"/>
                  <a:pt x="48" y="53"/>
                </a:cubicBezTo>
                <a:cubicBezTo>
                  <a:pt x="48" y="53"/>
                  <a:pt x="48" y="53"/>
                  <a:pt x="48" y="53"/>
                </a:cubicBezTo>
                <a:cubicBezTo>
                  <a:pt x="48" y="55"/>
                  <a:pt x="50" y="57"/>
                  <a:pt x="52" y="57"/>
                </a:cubicBezTo>
                <a:cubicBezTo>
                  <a:pt x="75" y="57"/>
                  <a:pt x="75" y="57"/>
                  <a:pt x="75" y="57"/>
                </a:cubicBezTo>
                <a:cubicBezTo>
                  <a:pt x="77" y="57"/>
                  <a:pt x="79" y="55"/>
                  <a:pt x="79" y="53"/>
                </a:cubicBezTo>
                <a:cubicBezTo>
                  <a:pt x="79" y="51"/>
                  <a:pt x="77" y="49"/>
                  <a:pt x="75" y="49"/>
                </a:cubicBezTo>
                <a:close/>
                <a:moveTo>
                  <a:pt x="84" y="22"/>
                </a:moveTo>
                <a:cubicBezTo>
                  <a:pt x="84" y="22"/>
                  <a:pt x="84" y="22"/>
                  <a:pt x="84" y="22"/>
                </a:cubicBezTo>
                <a:cubicBezTo>
                  <a:pt x="76" y="13"/>
                  <a:pt x="64" y="8"/>
                  <a:pt x="52" y="8"/>
                </a:cubicBezTo>
                <a:cubicBezTo>
                  <a:pt x="40" y="8"/>
                  <a:pt x="29" y="13"/>
                  <a:pt x="21" y="21"/>
                </a:cubicBezTo>
                <a:cubicBezTo>
                  <a:pt x="21" y="22"/>
                  <a:pt x="21" y="22"/>
                  <a:pt x="21" y="22"/>
                </a:cubicBezTo>
                <a:cubicBezTo>
                  <a:pt x="13" y="30"/>
                  <a:pt x="8" y="41"/>
                  <a:pt x="8" y="53"/>
                </a:cubicBezTo>
                <a:cubicBezTo>
                  <a:pt x="8" y="65"/>
                  <a:pt x="13" y="76"/>
                  <a:pt x="21" y="84"/>
                </a:cubicBezTo>
                <a:cubicBezTo>
                  <a:pt x="29" y="93"/>
                  <a:pt x="40" y="98"/>
                  <a:pt x="52" y="98"/>
                </a:cubicBezTo>
                <a:cubicBezTo>
                  <a:pt x="64" y="98"/>
                  <a:pt x="75" y="93"/>
                  <a:pt x="83" y="85"/>
                </a:cubicBezTo>
                <a:cubicBezTo>
                  <a:pt x="84" y="84"/>
                  <a:pt x="84" y="84"/>
                  <a:pt x="84" y="84"/>
                </a:cubicBezTo>
                <a:cubicBezTo>
                  <a:pt x="92" y="76"/>
                  <a:pt x="97" y="65"/>
                  <a:pt x="97" y="53"/>
                </a:cubicBezTo>
                <a:cubicBezTo>
                  <a:pt x="97" y="41"/>
                  <a:pt x="92" y="30"/>
                  <a:pt x="84" y="22"/>
                </a:cubicBezTo>
                <a:cubicBezTo>
                  <a:pt x="84" y="22"/>
                  <a:pt x="84" y="22"/>
                  <a:pt x="84"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81000">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14:bounceEnd="81000">
                                          <p:cBhvr additive="base">
                                            <p:cTn id="7" dur="1000" fill="hold"/>
                                            <p:tgtEl>
                                              <p:spTgt spid="56"/>
                                            </p:tgtEl>
                                            <p:attrNameLst>
                                              <p:attrName>ppt_x</p:attrName>
                                            </p:attrNameLst>
                                          </p:cBhvr>
                                          <p:tavLst>
                                            <p:tav tm="0">
                                              <p:val>
                                                <p:strVal val="#ppt_x"/>
                                              </p:val>
                                            </p:tav>
                                            <p:tav tm="100000">
                                              <p:val>
                                                <p:strVal val="#ppt_x"/>
                                              </p:val>
                                            </p:tav>
                                          </p:tavLst>
                                        </p:anim>
                                        <p:anim calcmode="lin" valueType="num" p14:bounceEnd="81000">
                                          <p:cBhvr additive="base">
                                            <p:cTn id="8" dur="1000" fill="hold"/>
                                            <p:tgtEl>
                                              <p:spTgt spid="56"/>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81000">
                                      <p:stCondLst>
                                        <p:cond delay="0"/>
                                      </p:stCondLst>
                                      <p:childTnLst>
                                        <p:set>
                                          <p:cBhvr>
                                            <p:cTn id="10" dur="1" fill="hold">
                                              <p:stCondLst>
                                                <p:cond delay="0"/>
                                              </p:stCondLst>
                                            </p:cTn>
                                            <p:tgtEl>
                                              <p:spTgt spid="57"/>
                                            </p:tgtEl>
                                            <p:attrNameLst>
                                              <p:attrName>style.visibility</p:attrName>
                                            </p:attrNameLst>
                                          </p:cBhvr>
                                          <p:to>
                                            <p:strVal val="visible"/>
                                          </p:to>
                                        </p:set>
                                        <p:anim calcmode="lin" valueType="num" p14:bounceEnd="81000">
                                          <p:cBhvr additive="base">
                                            <p:cTn id="11" dur="1000" fill="hold"/>
                                            <p:tgtEl>
                                              <p:spTgt spid="57"/>
                                            </p:tgtEl>
                                            <p:attrNameLst>
                                              <p:attrName>ppt_x</p:attrName>
                                            </p:attrNameLst>
                                          </p:cBhvr>
                                          <p:tavLst>
                                            <p:tav tm="0">
                                              <p:val>
                                                <p:strVal val="#ppt_x"/>
                                              </p:val>
                                            </p:tav>
                                            <p:tav tm="100000">
                                              <p:val>
                                                <p:strVal val="#ppt_x"/>
                                              </p:val>
                                            </p:tav>
                                          </p:tavLst>
                                        </p:anim>
                                        <p:anim calcmode="lin" valueType="num" p14:bounceEnd="81000">
                                          <p:cBhvr additive="base">
                                            <p:cTn id="12" dur="1000" fill="hold"/>
                                            <p:tgtEl>
                                              <p:spTgt spid="57"/>
                                            </p:tgtEl>
                                            <p:attrNameLst>
                                              <p:attrName>ppt_y</p:attrName>
                                            </p:attrNameLst>
                                          </p:cBhvr>
                                          <p:tavLst>
                                            <p:tav tm="0">
                                              <p:val>
                                                <p:strVal val="0-#ppt_h/2"/>
                                              </p:val>
                                            </p:tav>
                                            <p:tav tm="100000">
                                              <p:val>
                                                <p:strVal val="#ppt_y"/>
                                              </p:val>
                                            </p:tav>
                                          </p:tavLst>
                                        </p:anim>
                                      </p:childTnLst>
                                    </p:cTn>
                                  </p:par>
                                  <p:par>
                                    <p:cTn id="13" presetID="53" presetClass="entr" presetSubtype="16" fill="hold" nodeType="withEffect">
                                      <p:stCondLst>
                                        <p:cond delay="700"/>
                                      </p:stCondLst>
                                      <p:childTnLst>
                                        <p:set>
                                          <p:cBhvr>
                                            <p:cTn id="14" dur="1" fill="hold">
                                              <p:stCondLst>
                                                <p:cond delay="0"/>
                                              </p:stCondLst>
                                            </p:cTn>
                                            <p:tgtEl>
                                              <p:spTgt spid="2"/>
                                            </p:tgtEl>
                                            <p:attrNameLst>
                                              <p:attrName>style.visibility</p:attrName>
                                            </p:attrNameLst>
                                          </p:cBhvr>
                                          <p:to>
                                            <p:strVal val="visible"/>
                                          </p:to>
                                        </p:set>
                                        <p:anim calcmode="lin" valueType="num">
                                          <p:cBhvr>
                                            <p:cTn id="15" dur="300" fill="hold"/>
                                            <p:tgtEl>
                                              <p:spTgt spid="2"/>
                                            </p:tgtEl>
                                            <p:attrNameLst>
                                              <p:attrName>ppt_w</p:attrName>
                                            </p:attrNameLst>
                                          </p:cBhvr>
                                          <p:tavLst>
                                            <p:tav tm="0">
                                              <p:val>
                                                <p:fltVal val="0"/>
                                              </p:val>
                                            </p:tav>
                                            <p:tav tm="100000">
                                              <p:val>
                                                <p:strVal val="#ppt_w"/>
                                              </p:val>
                                            </p:tav>
                                          </p:tavLst>
                                        </p:anim>
                                        <p:anim calcmode="lin" valueType="num">
                                          <p:cBhvr>
                                            <p:cTn id="16" dur="300" fill="hold"/>
                                            <p:tgtEl>
                                              <p:spTgt spid="2"/>
                                            </p:tgtEl>
                                            <p:attrNameLst>
                                              <p:attrName>ppt_h</p:attrName>
                                            </p:attrNameLst>
                                          </p:cBhvr>
                                          <p:tavLst>
                                            <p:tav tm="0">
                                              <p:val>
                                                <p:fltVal val="0"/>
                                              </p:val>
                                            </p:tav>
                                            <p:tav tm="100000">
                                              <p:val>
                                                <p:strVal val="#ppt_h"/>
                                              </p:val>
                                            </p:tav>
                                          </p:tavLst>
                                        </p:anim>
                                        <p:animEffect transition="in" filter="fade">
                                          <p:cBhvr>
                                            <p:cTn id="17" dur="300"/>
                                            <p:tgtEl>
                                              <p:spTgt spid="2"/>
                                            </p:tgtEl>
                                          </p:cBhvr>
                                        </p:animEffect>
                                      </p:childTnLst>
                                    </p:cTn>
                                  </p:par>
                                  <p:par>
                                    <p:cTn id="18" presetID="6" presetClass="emph" presetSubtype="0" autoRev="1" fill="hold" nodeType="withEffect">
                                      <p:stCondLst>
                                        <p:cond delay="1000"/>
                                      </p:stCondLst>
                                      <p:childTnLst>
                                        <p:animScale>
                                          <p:cBhvr>
                                            <p:cTn id="19" dur="150" fill="hold"/>
                                            <p:tgtEl>
                                              <p:spTgt spid="2"/>
                                            </p:tgtEl>
                                          </p:cBhvr>
                                          <p:by x="110000" y="110000"/>
                                        </p:animScale>
                                      </p:childTnLst>
                                    </p:cTn>
                                  </p:par>
                                  <p:par>
                                    <p:cTn id="20" presetID="22" presetClass="entr" presetSubtype="2" fill="hold" grpId="0" nodeType="withEffect">
                                      <p:stCondLst>
                                        <p:cond delay="1100"/>
                                      </p:stCondLst>
                                      <p:childTnLst>
                                        <p:set>
                                          <p:cBhvr>
                                            <p:cTn id="21" dur="1" fill="hold">
                                              <p:stCondLst>
                                                <p:cond delay="0"/>
                                              </p:stCondLst>
                                            </p:cTn>
                                            <p:tgtEl>
                                              <p:spTgt spid="35"/>
                                            </p:tgtEl>
                                            <p:attrNameLst>
                                              <p:attrName>style.visibility</p:attrName>
                                            </p:attrNameLst>
                                          </p:cBhvr>
                                          <p:to>
                                            <p:strVal val="visible"/>
                                          </p:to>
                                        </p:set>
                                        <p:animEffect transition="in" filter="wipe(right)">
                                          <p:cBhvr>
                                            <p:cTn id="22" dur="500"/>
                                            <p:tgtEl>
                                              <p:spTgt spid="35"/>
                                            </p:tgtEl>
                                          </p:cBhvr>
                                        </p:animEffect>
                                      </p:childTnLst>
                                    </p:cTn>
                                  </p:par>
                                  <p:par>
                                    <p:cTn id="23" presetID="2" presetClass="entr" presetSubtype="8" fill="hold" grpId="0" nodeType="withEffect" p14:presetBounceEnd="66000">
                                      <p:stCondLst>
                                        <p:cond delay="1300"/>
                                      </p:stCondLst>
                                      <p:childTnLst>
                                        <p:set>
                                          <p:cBhvr>
                                            <p:cTn id="24" dur="1" fill="hold">
                                              <p:stCondLst>
                                                <p:cond delay="0"/>
                                              </p:stCondLst>
                                            </p:cTn>
                                            <p:tgtEl>
                                              <p:spTgt spid="42"/>
                                            </p:tgtEl>
                                            <p:attrNameLst>
                                              <p:attrName>style.visibility</p:attrName>
                                            </p:attrNameLst>
                                          </p:cBhvr>
                                          <p:to>
                                            <p:strVal val="visible"/>
                                          </p:to>
                                        </p:set>
                                        <p:anim calcmode="lin" valueType="num" p14:bounceEnd="66000">
                                          <p:cBhvr additive="base">
                                            <p:cTn id="25" dur="600" fill="hold"/>
                                            <p:tgtEl>
                                              <p:spTgt spid="42"/>
                                            </p:tgtEl>
                                            <p:attrNameLst>
                                              <p:attrName>ppt_x</p:attrName>
                                            </p:attrNameLst>
                                          </p:cBhvr>
                                          <p:tavLst>
                                            <p:tav tm="0">
                                              <p:val>
                                                <p:strVal val="0-#ppt_w/2"/>
                                              </p:val>
                                            </p:tav>
                                            <p:tav tm="100000">
                                              <p:val>
                                                <p:strVal val="#ppt_x"/>
                                              </p:val>
                                            </p:tav>
                                          </p:tavLst>
                                        </p:anim>
                                        <p:anim calcmode="lin" valueType="num" p14:bounceEnd="66000">
                                          <p:cBhvr additive="base">
                                            <p:cTn id="26" dur="600" fill="hold"/>
                                            <p:tgtEl>
                                              <p:spTgt spid="42"/>
                                            </p:tgtEl>
                                            <p:attrNameLst>
                                              <p:attrName>ppt_y</p:attrName>
                                            </p:attrNameLst>
                                          </p:cBhvr>
                                          <p:tavLst>
                                            <p:tav tm="0">
                                              <p:val>
                                                <p:strVal val="#ppt_y"/>
                                              </p:val>
                                            </p:tav>
                                            <p:tav tm="100000">
                                              <p:val>
                                                <p:strVal val="#ppt_y"/>
                                              </p:val>
                                            </p:tav>
                                          </p:tavLst>
                                        </p:anim>
                                      </p:childTnLst>
                                    </p:cTn>
                                  </p:par>
                                  <p:par>
                                    <p:cTn id="27" presetID="53" presetClass="entr" presetSubtype="16" fill="hold" nodeType="withEffect">
                                      <p:stCondLst>
                                        <p:cond delay="900"/>
                                      </p:stCondLst>
                                      <p:childTnLst>
                                        <p:set>
                                          <p:cBhvr>
                                            <p:cTn id="28" dur="1" fill="hold">
                                              <p:stCondLst>
                                                <p:cond delay="0"/>
                                              </p:stCondLst>
                                            </p:cTn>
                                            <p:tgtEl>
                                              <p:spTgt spid="3"/>
                                            </p:tgtEl>
                                            <p:attrNameLst>
                                              <p:attrName>style.visibility</p:attrName>
                                            </p:attrNameLst>
                                          </p:cBhvr>
                                          <p:to>
                                            <p:strVal val="visible"/>
                                          </p:to>
                                        </p:set>
                                        <p:anim calcmode="lin" valueType="num">
                                          <p:cBhvr>
                                            <p:cTn id="29" dur="300" fill="hold"/>
                                            <p:tgtEl>
                                              <p:spTgt spid="3"/>
                                            </p:tgtEl>
                                            <p:attrNameLst>
                                              <p:attrName>ppt_w</p:attrName>
                                            </p:attrNameLst>
                                          </p:cBhvr>
                                          <p:tavLst>
                                            <p:tav tm="0">
                                              <p:val>
                                                <p:fltVal val="0"/>
                                              </p:val>
                                            </p:tav>
                                            <p:tav tm="100000">
                                              <p:val>
                                                <p:strVal val="#ppt_w"/>
                                              </p:val>
                                            </p:tav>
                                          </p:tavLst>
                                        </p:anim>
                                        <p:anim calcmode="lin" valueType="num">
                                          <p:cBhvr>
                                            <p:cTn id="30" dur="300" fill="hold"/>
                                            <p:tgtEl>
                                              <p:spTgt spid="3"/>
                                            </p:tgtEl>
                                            <p:attrNameLst>
                                              <p:attrName>ppt_h</p:attrName>
                                            </p:attrNameLst>
                                          </p:cBhvr>
                                          <p:tavLst>
                                            <p:tav tm="0">
                                              <p:val>
                                                <p:fltVal val="0"/>
                                              </p:val>
                                            </p:tav>
                                            <p:tav tm="100000">
                                              <p:val>
                                                <p:strVal val="#ppt_h"/>
                                              </p:val>
                                            </p:tav>
                                          </p:tavLst>
                                        </p:anim>
                                        <p:animEffect transition="in" filter="fade">
                                          <p:cBhvr>
                                            <p:cTn id="31" dur="300"/>
                                            <p:tgtEl>
                                              <p:spTgt spid="3"/>
                                            </p:tgtEl>
                                          </p:cBhvr>
                                        </p:animEffect>
                                      </p:childTnLst>
                                    </p:cTn>
                                  </p:par>
                                  <p:par>
                                    <p:cTn id="32" presetID="6" presetClass="emph" presetSubtype="0" autoRev="1" fill="hold" nodeType="withEffect">
                                      <p:stCondLst>
                                        <p:cond delay="1200"/>
                                      </p:stCondLst>
                                      <p:childTnLst>
                                        <p:animScale>
                                          <p:cBhvr>
                                            <p:cTn id="33" dur="150" fill="hold"/>
                                            <p:tgtEl>
                                              <p:spTgt spid="3"/>
                                            </p:tgtEl>
                                          </p:cBhvr>
                                          <p:by x="110000" y="110000"/>
                                        </p:animScale>
                                      </p:childTnLst>
                                    </p:cTn>
                                  </p:par>
                                  <p:par>
                                    <p:cTn id="34" presetID="22" presetClass="entr" presetSubtype="8" fill="hold" grpId="0" nodeType="withEffect">
                                      <p:stCondLst>
                                        <p:cond delay="1300"/>
                                      </p:stCondLst>
                                      <p:childTnLst>
                                        <p:set>
                                          <p:cBhvr>
                                            <p:cTn id="35" dur="1" fill="hold">
                                              <p:stCondLst>
                                                <p:cond delay="0"/>
                                              </p:stCondLst>
                                            </p:cTn>
                                            <p:tgtEl>
                                              <p:spTgt spid="36"/>
                                            </p:tgtEl>
                                            <p:attrNameLst>
                                              <p:attrName>style.visibility</p:attrName>
                                            </p:attrNameLst>
                                          </p:cBhvr>
                                          <p:to>
                                            <p:strVal val="visible"/>
                                          </p:to>
                                        </p:set>
                                        <p:animEffect transition="in" filter="wipe(left)">
                                          <p:cBhvr>
                                            <p:cTn id="36" dur="500"/>
                                            <p:tgtEl>
                                              <p:spTgt spid="36"/>
                                            </p:tgtEl>
                                          </p:cBhvr>
                                        </p:animEffect>
                                      </p:childTnLst>
                                    </p:cTn>
                                  </p:par>
                                  <p:par>
                                    <p:cTn id="37" presetID="2" presetClass="entr" presetSubtype="2" fill="hold" grpId="0" nodeType="withEffect" p14:presetBounceEnd="66000">
                                      <p:stCondLst>
                                        <p:cond delay="1500"/>
                                      </p:stCondLst>
                                      <p:childTnLst>
                                        <p:set>
                                          <p:cBhvr>
                                            <p:cTn id="38" dur="1" fill="hold">
                                              <p:stCondLst>
                                                <p:cond delay="0"/>
                                              </p:stCondLst>
                                            </p:cTn>
                                            <p:tgtEl>
                                              <p:spTgt spid="43"/>
                                            </p:tgtEl>
                                            <p:attrNameLst>
                                              <p:attrName>style.visibility</p:attrName>
                                            </p:attrNameLst>
                                          </p:cBhvr>
                                          <p:to>
                                            <p:strVal val="visible"/>
                                          </p:to>
                                        </p:set>
                                        <p:anim calcmode="lin" valueType="num" p14:bounceEnd="66000">
                                          <p:cBhvr additive="base">
                                            <p:cTn id="39" dur="600" fill="hold"/>
                                            <p:tgtEl>
                                              <p:spTgt spid="43"/>
                                            </p:tgtEl>
                                            <p:attrNameLst>
                                              <p:attrName>ppt_x</p:attrName>
                                            </p:attrNameLst>
                                          </p:cBhvr>
                                          <p:tavLst>
                                            <p:tav tm="0">
                                              <p:val>
                                                <p:strVal val="1+#ppt_w/2"/>
                                              </p:val>
                                            </p:tav>
                                            <p:tav tm="100000">
                                              <p:val>
                                                <p:strVal val="#ppt_x"/>
                                              </p:val>
                                            </p:tav>
                                          </p:tavLst>
                                        </p:anim>
                                        <p:anim calcmode="lin" valueType="num" p14:bounceEnd="66000">
                                          <p:cBhvr additive="base">
                                            <p:cTn id="40" dur="600" fill="hold"/>
                                            <p:tgtEl>
                                              <p:spTgt spid="43"/>
                                            </p:tgtEl>
                                            <p:attrNameLst>
                                              <p:attrName>ppt_y</p:attrName>
                                            </p:attrNameLst>
                                          </p:cBhvr>
                                          <p:tavLst>
                                            <p:tav tm="0">
                                              <p:val>
                                                <p:strVal val="#ppt_y"/>
                                              </p:val>
                                            </p:tav>
                                            <p:tav tm="100000">
                                              <p:val>
                                                <p:strVal val="#ppt_y"/>
                                              </p:val>
                                            </p:tav>
                                          </p:tavLst>
                                        </p:anim>
                                      </p:childTnLst>
                                    </p:cTn>
                                  </p:par>
                                  <p:par>
                                    <p:cTn id="41" presetID="53" presetClass="entr" presetSubtype="16" fill="hold" nodeType="withEffect">
                                      <p:stCondLst>
                                        <p:cond delay="1000"/>
                                      </p:stCondLst>
                                      <p:childTnLst>
                                        <p:set>
                                          <p:cBhvr>
                                            <p:cTn id="42" dur="1" fill="hold">
                                              <p:stCondLst>
                                                <p:cond delay="0"/>
                                              </p:stCondLst>
                                            </p:cTn>
                                            <p:tgtEl>
                                              <p:spTgt spid="31"/>
                                            </p:tgtEl>
                                            <p:attrNameLst>
                                              <p:attrName>style.visibility</p:attrName>
                                            </p:attrNameLst>
                                          </p:cBhvr>
                                          <p:to>
                                            <p:strVal val="visible"/>
                                          </p:to>
                                        </p:set>
                                        <p:anim calcmode="lin" valueType="num">
                                          <p:cBhvr>
                                            <p:cTn id="43" dur="300" fill="hold"/>
                                            <p:tgtEl>
                                              <p:spTgt spid="31"/>
                                            </p:tgtEl>
                                            <p:attrNameLst>
                                              <p:attrName>ppt_w</p:attrName>
                                            </p:attrNameLst>
                                          </p:cBhvr>
                                          <p:tavLst>
                                            <p:tav tm="0">
                                              <p:val>
                                                <p:fltVal val="0"/>
                                              </p:val>
                                            </p:tav>
                                            <p:tav tm="100000">
                                              <p:val>
                                                <p:strVal val="#ppt_w"/>
                                              </p:val>
                                            </p:tav>
                                          </p:tavLst>
                                        </p:anim>
                                        <p:anim calcmode="lin" valueType="num">
                                          <p:cBhvr>
                                            <p:cTn id="44" dur="300" fill="hold"/>
                                            <p:tgtEl>
                                              <p:spTgt spid="31"/>
                                            </p:tgtEl>
                                            <p:attrNameLst>
                                              <p:attrName>ppt_h</p:attrName>
                                            </p:attrNameLst>
                                          </p:cBhvr>
                                          <p:tavLst>
                                            <p:tav tm="0">
                                              <p:val>
                                                <p:fltVal val="0"/>
                                              </p:val>
                                            </p:tav>
                                            <p:tav tm="100000">
                                              <p:val>
                                                <p:strVal val="#ppt_h"/>
                                              </p:val>
                                            </p:tav>
                                          </p:tavLst>
                                        </p:anim>
                                        <p:animEffect transition="in" filter="fade">
                                          <p:cBhvr>
                                            <p:cTn id="45" dur="300"/>
                                            <p:tgtEl>
                                              <p:spTgt spid="31"/>
                                            </p:tgtEl>
                                          </p:cBhvr>
                                        </p:animEffect>
                                      </p:childTnLst>
                                    </p:cTn>
                                  </p:par>
                                  <p:par>
                                    <p:cTn id="46" presetID="6" presetClass="emph" presetSubtype="0" autoRev="1" fill="hold" nodeType="withEffect">
                                      <p:stCondLst>
                                        <p:cond delay="1300"/>
                                      </p:stCondLst>
                                      <p:childTnLst>
                                        <p:animScale>
                                          <p:cBhvr>
                                            <p:cTn id="47" dur="150" fill="hold"/>
                                            <p:tgtEl>
                                              <p:spTgt spid="31"/>
                                            </p:tgtEl>
                                          </p:cBhvr>
                                          <p:by x="110000" y="110000"/>
                                        </p:animScale>
                                      </p:childTnLst>
                                    </p:cTn>
                                  </p:par>
                                  <p:par>
                                    <p:cTn id="48" presetID="53" presetClass="entr" presetSubtype="16" fill="hold" nodeType="withEffect">
                                      <p:stCondLst>
                                        <p:cond delay="1100"/>
                                      </p:stCondLst>
                                      <p:childTnLst>
                                        <p:set>
                                          <p:cBhvr>
                                            <p:cTn id="49" dur="1" fill="hold">
                                              <p:stCondLst>
                                                <p:cond delay="0"/>
                                              </p:stCondLst>
                                            </p:cTn>
                                            <p:tgtEl>
                                              <p:spTgt spid="47"/>
                                            </p:tgtEl>
                                            <p:attrNameLst>
                                              <p:attrName>style.visibility</p:attrName>
                                            </p:attrNameLst>
                                          </p:cBhvr>
                                          <p:to>
                                            <p:strVal val="visible"/>
                                          </p:to>
                                        </p:set>
                                        <p:anim calcmode="lin" valueType="num">
                                          <p:cBhvr>
                                            <p:cTn id="50" dur="300" fill="hold"/>
                                            <p:tgtEl>
                                              <p:spTgt spid="47"/>
                                            </p:tgtEl>
                                            <p:attrNameLst>
                                              <p:attrName>ppt_w</p:attrName>
                                            </p:attrNameLst>
                                          </p:cBhvr>
                                          <p:tavLst>
                                            <p:tav tm="0">
                                              <p:val>
                                                <p:fltVal val="0"/>
                                              </p:val>
                                            </p:tav>
                                            <p:tav tm="100000">
                                              <p:val>
                                                <p:strVal val="#ppt_w"/>
                                              </p:val>
                                            </p:tav>
                                          </p:tavLst>
                                        </p:anim>
                                        <p:anim calcmode="lin" valueType="num">
                                          <p:cBhvr>
                                            <p:cTn id="51" dur="300" fill="hold"/>
                                            <p:tgtEl>
                                              <p:spTgt spid="47"/>
                                            </p:tgtEl>
                                            <p:attrNameLst>
                                              <p:attrName>ppt_h</p:attrName>
                                            </p:attrNameLst>
                                          </p:cBhvr>
                                          <p:tavLst>
                                            <p:tav tm="0">
                                              <p:val>
                                                <p:fltVal val="0"/>
                                              </p:val>
                                            </p:tav>
                                            <p:tav tm="100000">
                                              <p:val>
                                                <p:strVal val="#ppt_h"/>
                                              </p:val>
                                            </p:tav>
                                          </p:tavLst>
                                        </p:anim>
                                        <p:animEffect transition="in" filter="fade">
                                          <p:cBhvr>
                                            <p:cTn id="52" dur="300"/>
                                            <p:tgtEl>
                                              <p:spTgt spid="47"/>
                                            </p:tgtEl>
                                          </p:cBhvr>
                                        </p:animEffect>
                                      </p:childTnLst>
                                    </p:cTn>
                                  </p:par>
                                  <p:par>
                                    <p:cTn id="53" presetID="6" presetClass="emph" presetSubtype="0" autoRev="1" fill="hold" nodeType="withEffect">
                                      <p:stCondLst>
                                        <p:cond delay="1400"/>
                                      </p:stCondLst>
                                      <p:childTnLst>
                                        <p:animScale>
                                          <p:cBhvr>
                                            <p:cTn id="54" dur="150" fill="hold"/>
                                            <p:tgtEl>
                                              <p:spTgt spid="47"/>
                                            </p:tgtEl>
                                          </p:cBhvr>
                                          <p:by x="110000" y="110000"/>
                                        </p:animScale>
                                      </p:childTnLst>
                                    </p:cTn>
                                  </p:par>
                                  <p:par>
                                    <p:cTn id="55" presetID="22" presetClass="entr" presetSubtype="8" fill="hold" grpId="0" nodeType="withEffect">
                                      <p:stCondLst>
                                        <p:cond delay="1500"/>
                                      </p:stCondLst>
                                      <p:childTnLst>
                                        <p:set>
                                          <p:cBhvr>
                                            <p:cTn id="56" dur="1" fill="hold">
                                              <p:stCondLst>
                                                <p:cond delay="0"/>
                                              </p:stCondLst>
                                            </p:cTn>
                                            <p:tgtEl>
                                              <p:spTgt spid="40"/>
                                            </p:tgtEl>
                                            <p:attrNameLst>
                                              <p:attrName>style.visibility</p:attrName>
                                            </p:attrNameLst>
                                          </p:cBhvr>
                                          <p:to>
                                            <p:strVal val="visible"/>
                                          </p:to>
                                        </p:set>
                                        <p:animEffect transition="in" filter="wipe(left)">
                                          <p:cBhvr>
                                            <p:cTn id="57" dur="500"/>
                                            <p:tgtEl>
                                              <p:spTgt spid="40"/>
                                            </p:tgtEl>
                                          </p:cBhvr>
                                        </p:animEffect>
                                      </p:childTnLst>
                                    </p:cTn>
                                  </p:par>
                                  <p:par>
                                    <p:cTn id="58" presetID="2" presetClass="entr" presetSubtype="2" fill="hold" grpId="0" nodeType="withEffect" p14:presetBounceEnd="66000">
                                      <p:stCondLst>
                                        <p:cond delay="1800"/>
                                      </p:stCondLst>
                                      <p:childTnLst>
                                        <p:set>
                                          <p:cBhvr>
                                            <p:cTn id="59" dur="1" fill="hold">
                                              <p:stCondLst>
                                                <p:cond delay="0"/>
                                              </p:stCondLst>
                                            </p:cTn>
                                            <p:tgtEl>
                                              <p:spTgt spid="45"/>
                                            </p:tgtEl>
                                            <p:attrNameLst>
                                              <p:attrName>style.visibility</p:attrName>
                                            </p:attrNameLst>
                                          </p:cBhvr>
                                          <p:to>
                                            <p:strVal val="visible"/>
                                          </p:to>
                                        </p:set>
                                        <p:anim calcmode="lin" valueType="num" p14:bounceEnd="66000">
                                          <p:cBhvr additive="base">
                                            <p:cTn id="60" dur="600" fill="hold"/>
                                            <p:tgtEl>
                                              <p:spTgt spid="45"/>
                                            </p:tgtEl>
                                            <p:attrNameLst>
                                              <p:attrName>ppt_x</p:attrName>
                                            </p:attrNameLst>
                                          </p:cBhvr>
                                          <p:tavLst>
                                            <p:tav tm="0">
                                              <p:val>
                                                <p:strVal val="1+#ppt_w/2"/>
                                              </p:val>
                                            </p:tav>
                                            <p:tav tm="100000">
                                              <p:val>
                                                <p:strVal val="#ppt_x"/>
                                              </p:val>
                                            </p:tav>
                                          </p:tavLst>
                                        </p:anim>
                                        <p:anim calcmode="lin" valueType="num" p14:bounceEnd="66000">
                                          <p:cBhvr additive="base">
                                            <p:cTn id="61" dur="600" fill="hold"/>
                                            <p:tgtEl>
                                              <p:spTgt spid="45"/>
                                            </p:tgtEl>
                                            <p:attrNameLst>
                                              <p:attrName>ppt_y</p:attrName>
                                            </p:attrNameLst>
                                          </p:cBhvr>
                                          <p:tavLst>
                                            <p:tav tm="0">
                                              <p:val>
                                                <p:strVal val="#ppt_y"/>
                                              </p:val>
                                            </p:tav>
                                            <p:tav tm="100000">
                                              <p:val>
                                                <p:strVal val="#ppt_y"/>
                                              </p:val>
                                            </p:tav>
                                          </p:tavLst>
                                        </p:anim>
                                      </p:childTnLst>
                                    </p:cTn>
                                  </p:par>
                                  <p:par>
                                    <p:cTn id="62" presetID="53" presetClass="entr" presetSubtype="16" fill="hold" nodeType="withEffect">
                                      <p:stCondLst>
                                        <p:cond delay="1200"/>
                                      </p:stCondLst>
                                      <p:childTnLst>
                                        <p:set>
                                          <p:cBhvr>
                                            <p:cTn id="63" dur="1" fill="hold">
                                              <p:stCondLst>
                                                <p:cond delay="0"/>
                                              </p:stCondLst>
                                            </p:cTn>
                                            <p:tgtEl>
                                              <p:spTgt spid="28"/>
                                            </p:tgtEl>
                                            <p:attrNameLst>
                                              <p:attrName>style.visibility</p:attrName>
                                            </p:attrNameLst>
                                          </p:cBhvr>
                                          <p:to>
                                            <p:strVal val="visible"/>
                                          </p:to>
                                        </p:set>
                                        <p:anim calcmode="lin" valueType="num">
                                          <p:cBhvr>
                                            <p:cTn id="64" dur="300" fill="hold"/>
                                            <p:tgtEl>
                                              <p:spTgt spid="28"/>
                                            </p:tgtEl>
                                            <p:attrNameLst>
                                              <p:attrName>ppt_w</p:attrName>
                                            </p:attrNameLst>
                                          </p:cBhvr>
                                          <p:tavLst>
                                            <p:tav tm="0">
                                              <p:val>
                                                <p:fltVal val="0"/>
                                              </p:val>
                                            </p:tav>
                                            <p:tav tm="100000">
                                              <p:val>
                                                <p:strVal val="#ppt_w"/>
                                              </p:val>
                                            </p:tav>
                                          </p:tavLst>
                                        </p:anim>
                                        <p:anim calcmode="lin" valueType="num">
                                          <p:cBhvr>
                                            <p:cTn id="65" dur="300" fill="hold"/>
                                            <p:tgtEl>
                                              <p:spTgt spid="28"/>
                                            </p:tgtEl>
                                            <p:attrNameLst>
                                              <p:attrName>ppt_h</p:attrName>
                                            </p:attrNameLst>
                                          </p:cBhvr>
                                          <p:tavLst>
                                            <p:tav tm="0">
                                              <p:val>
                                                <p:fltVal val="0"/>
                                              </p:val>
                                            </p:tav>
                                            <p:tav tm="100000">
                                              <p:val>
                                                <p:strVal val="#ppt_h"/>
                                              </p:val>
                                            </p:tav>
                                          </p:tavLst>
                                        </p:anim>
                                        <p:animEffect transition="in" filter="fade">
                                          <p:cBhvr>
                                            <p:cTn id="66" dur="300"/>
                                            <p:tgtEl>
                                              <p:spTgt spid="28"/>
                                            </p:tgtEl>
                                          </p:cBhvr>
                                        </p:animEffect>
                                      </p:childTnLst>
                                    </p:cTn>
                                  </p:par>
                                  <p:par>
                                    <p:cTn id="67" presetID="6" presetClass="emph" presetSubtype="0" autoRev="1" fill="hold" nodeType="withEffect">
                                      <p:stCondLst>
                                        <p:cond delay="1500"/>
                                      </p:stCondLst>
                                      <p:childTnLst>
                                        <p:animScale>
                                          <p:cBhvr>
                                            <p:cTn id="68" dur="150" fill="hold"/>
                                            <p:tgtEl>
                                              <p:spTgt spid="28"/>
                                            </p:tgtEl>
                                          </p:cBhvr>
                                          <p:by x="110000" y="110000"/>
                                        </p:animScale>
                                      </p:childTnLst>
                                    </p:cTn>
                                  </p:par>
                                  <p:par>
                                    <p:cTn id="69" presetID="53" presetClass="entr" presetSubtype="16" fill="hold" nodeType="withEffect">
                                      <p:stCondLst>
                                        <p:cond delay="1300"/>
                                      </p:stCondLst>
                                      <p:childTnLst>
                                        <p:set>
                                          <p:cBhvr>
                                            <p:cTn id="70" dur="1" fill="hold">
                                              <p:stCondLst>
                                                <p:cond delay="0"/>
                                              </p:stCondLst>
                                            </p:cTn>
                                            <p:tgtEl>
                                              <p:spTgt spid="49"/>
                                            </p:tgtEl>
                                            <p:attrNameLst>
                                              <p:attrName>style.visibility</p:attrName>
                                            </p:attrNameLst>
                                          </p:cBhvr>
                                          <p:to>
                                            <p:strVal val="visible"/>
                                          </p:to>
                                        </p:set>
                                        <p:anim calcmode="lin" valueType="num">
                                          <p:cBhvr>
                                            <p:cTn id="71" dur="300" fill="hold"/>
                                            <p:tgtEl>
                                              <p:spTgt spid="49"/>
                                            </p:tgtEl>
                                            <p:attrNameLst>
                                              <p:attrName>ppt_w</p:attrName>
                                            </p:attrNameLst>
                                          </p:cBhvr>
                                          <p:tavLst>
                                            <p:tav tm="0">
                                              <p:val>
                                                <p:fltVal val="0"/>
                                              </p:val>
                                            </p:tav>
                                            <p:tav tm="100000">
                                              <p:val>
                                                <p:strVal val="#ppt_w"/>
                                              </p:val>
                                            </p:tav>
                                          </p:tavLst>
                                        </p:anim>
                                        <p:anim calcmode="lin" valueType="num">
                                          <p:cBhvr>
                                            <p:cTn id="72" dur="300" fill="hold"/>
                                            <p:tgtEl>
                                              <p:spTgt spid="49"/>
                                            </p:tgtEl>
                                            <p:attrNameLst>
                                              <p:attrName>ppt_h</p:attrName>
                                            </p:attrNameLst>
                                          </p:cBhvr>
                                          <p:tavLst>
                                            <p:tav tm="0">
                                              <p:val>
                                                <p:fltVal val="0"/>
                                              </p:val>
                                            </p:tav>
                                            <p:tav tm="100000">
                                              <p:val>
                                                <p:strVal val="#ppt_h"/>
                                              </p:val>
                                            </p:tav>
                                          </p:tavLst>
                                        </p:anim>
                                        <p:animEffect transition="in" filter="fade">
                                          <p:cBhvr>
                                            <p:cTn id="73" dur="300"/>
                                            <p:tgtEl>
                                              <p:spTgt spid="49"/>
                                            </p:tgtEl>
                                          </p:cBhvr>
                                        </p:animEffect>
                                      </p:childTnLst>
                                    </p:cTn>
                                  </p:par>
                                  <p:par>
                                    <p:cTn id="74" presetID="6" presetClass="emph" presetSubtype="0" autoRev="1" fill="hold" nodeType="withEffect">
                                      <p:stCondLst>
                                        <p:cond delay="1600"/>
                                      </p:stCondLst>
                                      <p:childTnLst>
                                        <p:animScale>
                                          <p:cBhvr>
                                            <p:cTn id="75" dur="150" fill="hold"/>
                                            <p:tgtEl>
                                              <p:spTgt spid="49"/>
                                            </p:tgtEl>
                                          </p:cBhvr>
                                          <p:by x="110000" y="110000"/>
                                        </p:animScale>
                                      </p:childTnLst>
                                    </p:cTn>
                                  </p:par>
                                  <p:par>
                                    <p:cTn id="76" presetID="22" presetClass="entr" presetSubtype="2" fill="hold" grpId="0" nodeType="withEffect">
                                      <p:stCondLst>
                                        <p:cond delay="1700"/>
                                      </p:stCondLst>
                                      <p:childTnLst>
                                        <p:set>
                                          <p:cBhvr>
                                            <p:cTn id="77" dur="1" fill="hold">
                                              <p:stCondLst>
                                                <p:cond delay="0"/>
                                              </p:stCondLst>
                                            </p:cTn>
                                            <p:tgtEl>
                                              <p:spTgt spid="39"/>
                                            </p:tgtEl>
                                            <p:attrNameLst>
                                              <p:attrName>style.visibility</p:attrName>
                                            </p:attrNameLst>
                                          </p:cBhvr>
                                          <p:to>
                                            <p:strVal val="visible"/>
                                          </p:to>
                                        </p:set>
                                        <p:animEffect transition="in" filter="wipe(right)">
                                          <p:cBhvr>
                                            <p:cTn id="78" dur="500"/>
                                            <p:tgtEl>
                                              <p:spTgt spid="39"/>
                                            </p:tgtEl>
                                          </p:cBhvr>
                                        </p:animEffect>
                                      </p:childTnLst>
                                    </p:cTn>
                                  </p:par>
                                  <p:par>
                                    <p:cTn id="79" presetID="2" presetClass="entr" presetSubtype="8" fill="hold" grpId="0" nodeType="withEffect" p14:presetBounceEnd="66000">
                                      <p:stCondLst>
                                        <p:cond delay="1900"/>
                                      </p:stCondLst>
                                      <p:childTnLst>
                                        <p:set>
                                          <p:cBhvr>
                                            <p:cTn id="80" dur="1" fill="hold">
                                              <p:stCondLst>
                                                <p:cond delay="0"/>
                                              </p:stCondLst>
                                            </p:cTn>
                                            <p:tgtEl>
                                              <p:spTgt spid="46"/>
                                            </p:tgtEl>
                                            <p:attrNameLst>
                                              <p:attrName>style.visibility</p:attrName>
                                            </p:attrNameLst>
                                          </p:cBhvr>
                                          <p:to>
                                            <p:strVal val="visible"/>
                                          </p:to>
                                        </p:set>
                                        <p:anim calcmode="lin" valueType="num" p14:bounceEnd="66000">
                                          <p:cBhvr additive="base">
                                            <p:cTn id="81" dur="600" fill="hold"/>
                                            <p:tgtEl>
                                              <p:spTgt spid="46"/>
                                            </p:tgtEl>
                                            <p:attrNameLst>
                                              <p:attrName>ppt_x</p:attrName>
                                            </p:attrNameLst>
                                          </p:cBhvr>
                                          <p:tavLst>
                                            <p:tav tm="0">
                                              <p:val>
                                                <p:strVal val="0-#ppt_w/2"/>
                                              </p:val>
                                            </p:tav>
                                            <p:tav tm="100000">
                                              <p:val>
                                                <p:strVal val="#ppt_x"/>
                                              </p:val>
                                            </p:tav>
                                          </p:tavLst>
                                        </p:anim>
                                        <p:anim calcmode="lin" valueType="num" p14:bounceEnd="66000">
                                          <p:cBhvr additive="base">
                                            <p:cTn id="82" dur="600" fill="hold"/>
                                            <p:tgtEl>
                                              <p:spTgt spid="46"/>
                                            </p:tgtEl>
                                            <p:attrNameLst>
                                              <p:attrName>ppt_y</p:attrName>
                                            </p:attrNameLst>
                                          </p:cBhvr>
                                          <p:tavLst>
                                            <p:tav tm="0">
                                              <p:val>
                                                <p:strVal val="#ppt_y"/>
                                              </p:val>
                                            </p:tav>
                                            <p:tav tm="100000">
                                              <p:val>
                                                <p:strVal val="#ppt_y"/>
                                              </p:val>
                                            </p:tav>
                                          </p:tavLst>
                                        </p:anim>
                                      </p:childTnLst>
                                    </p:cTn>
                                  </p:par>
                                  <p:par>
                                    <p:cTn id="83" presetID="53" presetClass="entr" presetSubtype="16" fill="hold" nodeType="withEffect">
                                      <p:stCondLst>
                                        <p:cond delay="1400"/>
                                      </p:stCondLst>
                                      <p:childTnLst>
                                        <p:set>
                                          <p:cBhvr>
                                            <p:cTn id="84" dur="1" fill="hold">
                                              <p:stCondLst>
                                                <p:cond delay="0"/>
                                              </p:stCondLst>
                                            </p:cTn>
                                            <p:tgtEl>
                                              <p:spTgt spid="10"/>
                                            </p:tgtEl>
                                            <p:attrNameLst>
                                              <p:attrName>style.visibility</p:attrName>
                                            </p:attrNameLst>
                                          </p:cBhvr>
                                          <p:to>
                                            <p:strVal val="visible"/>
                                          </p:to>
                                        </p:set>
                                        <p:anim calcmode="lin" valueType="num">
                                          <p:cBhvr>
                                            <p:cTn id="85" dur="300" fill="hold"/>
                                            <p:tgtEl>
                                              <p:spTgt spid="10"/>
                                            </p:tgtEl>
                                            <p:attrNameLst>
                                              <p:attrName>ppt_w</p:attrName>
                                            </p:attrNameLst>
                                          </p:cBhvr>
                                          <p:tavLst>
                                            <p:tav tm="0">
                                              <p:val>
                                                <p:fltVal val="0"/>
                                              </p:val>
                                            </p:tav>
                                            <p:tav tm="100000">
                                              <p:val>
                                                <p:strVal val="#ppt_w"/>
                                              </p:val>
                                            </p:tav>
                                          </p:tavLst>
                                        </p:anim>
                                        <p:anim calcmode="lin" valueType="num">
                                          <p:cBhvr>
                                            <p:cTn id="86" dur="300" fill="hold"/>
                                            <p:tgtEl>
                                              <p:spTgt spid="10"/>
                                            </p:tgtEl>
                                            <p:attrNameLst>
                                              <p:attrName>ppt_h</p:attrName>
                                            </p:attrNameLst>
                                          </p:cBhvr>
                                          <p:tavLst>
                                            <p:tav tm="0">
                                              <p:val>
                                                <p:fltVal val="0"/>
                                              </p:val>
                                            </p:tav>
                                            <p:tav tm="100000">
                                              <p:val>
                                                <p:strVal val="#ppt_h"/>
                                              </p:val>
                                            </p:tav>
                                          </p:tavLst>
                                        </p:anim>
                                        <p:animEffect transition="in" filter="fade">
                                          <p:cBhvr>
                                            <p:cTn id="87" dur="300"/>
                                            <p:tgtEl>
                                              <p:spTgt spid="10"/>
                                            </p:tgtEl>
                                          </p:cBhvr>
                                        </p:animEffect>
                                      </p:childTnLst>
                                    </p:cTn>
                                  </p:par>
                                  <p:par>
                                    <p:cTn id="88" presetID="6" presetClass="emph" presetSubtype="0" autoRev="1" fill="hold" nodeType="withEffect">
                                      <p:stCondLst>
                                        <p:cond delay="1700"/>
                                      </p:stCondLst>
                                      <p:childTnLst>
                                        <p:animScale>
                                          <p:cBhvr>
                                            <p:cTn id="89" dur="150" fill="hold"/>
                                            <p:tgtEl>
                                              <p:spTgt spid="10"/>
                                            </p:tgtEl>
                                          </p:cBhvr>
                                          <p:by x="110000" y="110000"/>
                                        </p:animScale>
                                      </p:childTnLst>
                                    </p:cTn>
                                  </p:par>
                                  <p:par>
                                    <p:cTn id="90" presetID="53" presetClass="entr" presetSubtype="16" fill="hold" nodeType="withEffect">
                                      <p:stCondLst>
                                        <p:cond delay="1500"/>
                                      </p:stCondLst>
                                      <p:childTnLst>
                                        <p:set>
                                          <p:cBhvr>
                                            <p:cTn id="91" dur="1" fill="hold">
                                              <p:stCondLst>
                                                <p:cond delay="0"/>
                                              </p:stCondLst>
                                            </p:cTn>
                                            <p:tgtEl>
                                              <p:spTgt spid="48"/>
                                            </p:tgtEl>
                                            <p:attrNameLst>
                                              <p:attrName>style.visibility</p:attrName>
                                            </p:attrNameLst>
                                          </p:cBhvr>
                                          <p:to>
                                            <p:strVal val="visible"/>
                                          </p:to>
                                        </p:set>
                                        <p:anim calcmode="lin" valueType="num">
                                          <p:cBhvr>
                                            <p:cTn id="92" dur="300" fill="hold"/>
                                            <p:tgtEl>
                                              <p:spTgt spid="48"/>
                                            </p:tgtEl>
                                            <p:attrNameLst>
                                              <p:attrName>ppt_w</p:attrName>
                                            </p:attrNameLst>
                                          </p:cBhvr>
                                          <p:tavLst>
                                            <p:tav tm="0">
                                              <p:val>
                                                <p:fltVal val="0"/>
                                              </p:val>
                                            </p:tav>
                                            <p:tav tm="100000">
                                              <p:val>
                                                <p:strVal val="#ppt_w"/>
                                              </p:val>
                                            </p:tav>
                                          </p:tavLst>
                                        </p:anim>
                                        <p:anim calcmode="lin" valueType="num">
                                          <p:cBhvr>
                                            <p:cTn id="93" dur="300" fill="hold"/>
                                            <p:tgtEl>
                                              <p:spTgt spid="48"/>
                                            </p:tgtEl>
                                            <p:attrNameLst>
                                              <p:attrName>ppt_h</p:attrName>
                                            </p:attrNameLst>
                                          </p:cBhvr>
                                          <p:tavLst>
                                            <p:tav tm="0">
                                              <p:val>
                                                <p:fltVal val="0"/>
                                              </p:val>
                                            </p:tav>
                                            <p:tav tm="100000">
                                              <p:val>
                                                <p:strVal val="#ppt_h"/>
                                              </p:val>
                                            </p:tav>
                                          </p:tavLst>
                                        </p:anim>
                                        <p:animEffect transition="in" filter="fade">
                                          <p:cBhvr>
                                            <p:cTn id="94" dur="300"/>
                                            <p:tgtEl>
                                              <p:spTgt spid="48"/>
                                            </p:tgtEl>
                                          </p:cBhvr>
                                        </p:animEffect>
                                      </p:childTnLst>
                                    </p:cTn>
                                  </p:par>
                                  <p:par>
                                    <p:cTn id="95" presetID="6" presetClass="emph" presetSubtype="0" autoRev="1" fill="hold" nodeType="withEffect">
                                      <p:stCondLst>
                                        <p:cond delay="1800"/>
                                      </p:stCondLst>
                                      <p:childTnLst>
                                        <p:animScale>
                                          <p:cBhvr>
                                            <p:cTn id="96" dur="150" fill="hold"/>
                                            <p:tgtEl>
                                              <p:spTgt spid="48"/>
                                            </p:tgtEl>
                                          </p:cBhvr>
                                          <p:by x="110000" y="110000"/>
                                        </p:animScale>
                                      </p:childTnLst>
                                    </p:cTn>
                                  </p:par>
                                  <p:par>
                                    <p:cTn id="97" presetID="22" presetClass="entr" presetSubtype="8" fill="hold" grpId="0" nodeType="withEffect">
                                      <p:stCondLst>
                                        <p:cond delay="1900"/>
                                      </p:stCondLst>
                                      <p:childTnLst>
                                        <p:set>
                                          <p:cBhvr>
                                            <p:cTn id="98" dur="1" fill="hold">
                                              <p:stCondLst>
                                                <p:cond delay="0"/>
                                              </p:stCondLst>
                                            </p:cTn>
                                            <p:tgtEl>
                                              <p:spTgt spid="37"/>
                                            </p:tgtEl>
                                            <p:attrNameLst>
                                              <p:attrName>style.visibility</p:attrName>
                                            </p:attrNameLst>
                                          </p:cBhvr>
                                          <p:to>
                                            <p:strVal val="visible"/>
                                          </p:to>
                                        </p:set>
                                        <p:animEffect transition="in" filter="wipe(left)">
                                          <p:cBhvr>
                                            <p:cTn id="99" dur="500"/>
                                            <p:tgtEl>
                                              <p:spTgt spid="37"/>
                                            </p:tgtEl>
                                          </p:cBhvr>
                                        </p:animEffect>
                                      </p:childTnLst>
                                    </p:cTn>
                                  </p:par>
                                  <p:par>
                                    <p:cTn id="100" presetID="2" presetClass="entr" presetSubtype="2" fill="hold" grpId="0" nodeType="withEffect" p14:presetBounceEnd="66000">
                                      <p:stCondLst>
                                        <p:cond delay="2100"/>
                                      </p:stCondLst>
                                      <p:childTnLst>
                                        <p:set>
                                          <p:cBhvr>
                                            <p:cTn id="101" dur="1" fill="hold">
                                              <p:stCondLst>
                                                <p:cond delay="0"/>
                                              </p:stCondLst>
                                            </p:cTn>
                                            <p:tgtEl>
                                              <p:spTgt spid="44"/>
                                            </p:tgtEl>
                                            <p:attrNameLst>
                                              <p:attrName>style.visibility</p:attrName>
                                            </p:attrNameLst>
                                          </p:cBhvr>
                                          <p:to>
                                            <p:strVal val="visible"/>
                                          </p:to>
                                        </p:set>
                                        <p:anim calcmode="lin" valueType="num" p14:bounceEnd="66000">
                                          <p:cBhvr additive="base">
                                            <p:cTn id="102" dur="600" fill="hold"/>
                                            <p:tgtEl>
                                              <p:spTgt spid="44"/>
                                            </p:tgtEl>
                                            <p:attrNameLst>
                                              <p:attrName>ppt_x</p:attrName>
                                            </p:attrNameLst>
                                          </p:cBhvr>
                                          <p:tavLst>
                                            <p:tav tm="0">
                                              <p:val>
                                                <p:strVal val="1+#ppt_w/2"/>
                                              </p:val>
                                            </p:tav>
                                            <p:tav tm="100000">
                                              <p:val>
                                                <p:strVal val="#ppt_x"/>
                                              </p:val>
                                            </p:tav>
                                          </p:tavLst>
                                        </p:anim>
                                        <p:anim calcmode="lin" valueType="num" p14:bounceEnd="66000">
                                          <p:cBhvr additive="base">
                                            <p:cTn id="103" dur="600" fill="hold"/>
                                            <p:tgtEl>
                                              <p:spTgt spid="44"/>
                                            </p:tgtEl>
                                            <p:attrNameLst>
                                              <p:attrName>ppt_y</p:attrName>
                                            </p:attrNameLst>
                                          </p:cBhvr>
                                          <p:tavLst>
                                            <p:tav tm="0">
                                              <p:val>
                                                <p:strVal val="#ppt_y"/>
                                              </p:val>
                                            </p:tav>
                                            <p:tav tm="100000">
                                              <p:val>
                                                <p:strVal val="#ppt_y"/>
                                              </p:val>
                                            </p:tav>
                                          </p:tavLst>
                                        </p:anim>
                                      </p:childTnLst>
                                    </p:cTn>
                                  </p:par>
                                  <p:par>
                                    <p:cTn id="104" presetID="53" presetClass="entr" presetSubtype="16" fill="hold" nodeType="withEffect">
                                      <p:stCondLst>
                                        <p:cond delay="1600"/>
                                      </p:stCondLst>
                                      <p:childTnLst>
                                        <p:set>
                                          <p:cBhvr>
                                            <p:cTn id="105" dur="1" fill="hold">
                                              <p:stCondLst>
                                                <p:cond delay="0"/>
                                              </p:stCondLst>
                                            </p:cTn>
                                            <p:tgtEl>
                                              <p:spTgt spid="22"/>
                                            </p:tgtEl>
                                            <p:attrNameLst>
                                              <p:attrName>style.visibility</p:attrName>
                                            </p:attrNameLst>
                                          </p:cBhvr>
                                          <p:to>
                                            <p:strVal val="visible"/>
                                          </p:to>
                                        </p:set>
                                        <p:anim calcmode="lin" valueType="num">
                                          <p:cBhvr>
                                            <p:cTn id="106" dur="300" fill="hold"/>
                                            <p:tgtEl>
                                              <p:spTgt spid="22"/>
                                            </p:tgtEl>
                                            <p:attrNameLst>
                                              <p:attrName>ppt_w</p:attrName>
                                            </p:attrNameLst>
                                          </p:cBhvr>
                                          <p:tavLst>
                                            <p:tav tm="0">
                                              <p:val>
                                                <p:fltVal val="0"/>
                                              </p:val>
                                            </p:tav>
                                            <p:tav tm="100000">
                                              <p:val>
                                                <p:strVal val="#ppt_w"/>
                                              </p:val>
                                            </p:tav>
                                          </p:tavLst>
                                        </p:anim>
                                        <p:anim calcmode="lin" valueType="num">
                                          <p:cBhvr>
                                            <p:cTn id="107" dur="300" fill="hold"/>
                                            <p:tgtEl>
                                              <p:spTgt spid="22"/>
                                            </p:tgtEl>
                                            <p:attrNameLst>
                                              <p:attrName>ppt_h</p:attrName>
                                            </p:attrNameLst>
                                          </p:cBhvr>
                                          <p:tavLst>
                                            <p:tav tm="0">
                                              <p:val>
                                                <p:fltVal val="0"/>
                                              </p:val>
                                            </p:tav>
                                            <p:tav tm="100000">
                                              <p:val>
                                                <p:strVal val="#ppt_h"/>
                                              </p:val>
                                            </p:tav>
                                          </p:tavLst>
                                        </p:anim>
                                        <p:animEffect transition="in" filter="fade">
                                          <p:cBhvr>
                                            <p:cTn id="108" dur="300"/>
                                            <p:tgtEl>
                                              <p:spTgt spid="22"/>
                                            </p:tgtEl>
                                          </p:cBhvr>
                                        </p:animEffect>
                                      </p:childTnLst>
                                    </p:cTn>
                                  </p:par>
                                  <p:par>
                                    <p:cTn id="109" presetID="6" presetClass="emph" presetSubtype="0" autoRev="1" fill="hold" nodeType="withEffect">
                                      <p:stCondLst>
                                        <p:cond delay="1900"/>
                                      </p:stCondLst>
                                      <p:childTnLst>
                                        <p:animScale>
                                          <p:cBhvr>
                                            <p:cTn id="110" dur="150" fill="hold"/>
                                            <p:tgtEl>
                                              <p:spTgt spid="22"/>
                                            </p:tgtEl>
                                          </p:cBhvr>
                                          <p:by x="110000" y="110000"/>
                                        </p:animScale>
                                      </p:childTnLst>
                                    </p:cTn>
                                  </p:par>
                                  <p:par>
                                    <p:cTn id="111" presetID="53" presetClass="entr" presetSubtype="16" fill="hold" nodeType="withEffect">
                                      <p:stCondLst>
                                        <p:cond delay="1700"/>
                                      </p:stCondLst>
                                      <p:childTnLst>
                                        <p:set>
                                          <p:cBhvr>
                                            <p:cTn id="112" dur="1" fill="hold">
                                              <p:stCondLst>
                                                <p:cond delay="0"/>
                                              </p:stCondLst>
                                            </p:cTn>
                                            <p:tgtEl>
                                              <p:spTgt spid="58"/>
                                            </p:tgtEl>
                                            <p:attrNameLst>
                                              <p:attrName>style.visibility</p:attrName>
                                            </p:attrNameLst>
                                          </p:cBhvr>
                                          <p:to>
                                            <p:strVal val="visible"/>
                                          </p:to>
                                        </p:set>
                                        <p:anim calcmode="lin" valueType="num">
                                          <p:cBhvr>
                                            <p:cTn id="113" dur="300" fill="hold"/>
                                            <p:tgtEl>
                                              <p:spTgt spid="58"/>
                                            </p:tgtEl>
                                            <p:attrNameLst>
                                              <p:attrName>ppt_w</p:attrName>
                                            </p:attrNameLst>
                                          </p:cBhvr>
                                          <p:tavLst>
                                            <p:tav tm="0">
                                              <p:val>
                                                <p:fltVal val="0"/>
                                              </p:val>
                                            </p:tav>
                                            <p:tav tm="100000">
                                              <p:val>
                                                <p:strVal val="#ppt_w"/>
                                              </p:val>
                                            </p:tav>
                                          </p:tavLst>
                                        </p:anim>
                                        <p:anim calcmode="lin" valueType="num">
                                          <p:cBhvr>
                                            <p:cTn id="114" dur="300" fill="hold"/>
                                            <p:tgtEl>
                                              <p:spTgt spid="58"/>
                                            </p:tgtEl>
                                            <p:attrNameLst>
                                              <p:attrName>ppt_h</p:attrName>
                                            </p:attrNameLst>
                                          </p:cBhvr>
                                          <p:tavLst>
                                            <p:tav tm="0">
                                              <p:val>
                                                <p:fltVal val="0"/>
                                              </p:val>
                                            </p:tav>
                                            <p:tav tm="100000">
                                              <p:val>
                                                <p:strVal val="#ppt_h"/>
                                              </p:val>
                                            </p:tav>
                                          </p:tavLst>
                                        </p:anim>
                                        <p:animEffect transition="in" filter="fade">
                                          <p:cBhvr>
                                            <p:cTn id="115" dur="300"/>
                                            <p:tgtEl>
                                              <p:spTgt spid="58"/>
                                            </p:tgtEl>
                                          </p:cBhvr>
                                        </p:animEffect>
                                      </p:childTnLst>
                                    </p:cTn>
                                  </p:par>
                                  <p:par>
                                    <p:cTn id="116" presetID="6" presetClass="emph" presetSubtype="0" autoRev="1" fill="hold" nodeType="withEffect">
                                      <p:stCondLst>
                                        <p:cond delay="2000"/>
                                      </p:stCondLst>
                                      <p:childTnLst>
                                        <p:animScale>
                                          <p:cBhvr>
                                            <p:cTn id="117" dur="150" fill="hold"/>
                                            <p:tgtEl>
                                              <p:spTgt spid="58"/>
                                            </p:tgtEl>
                                          </p:cBhvr>
                                          <p:by x="110000" y="110000"/>
                                        </p:animScale>
                                      </p:childTnLst>
                                    </p:cTn>
                                  </p:par>
                                  <p:par>
                                    <p:cTn id="118" presetID="22" presetClass="entr" presetSubtype="2" fill="hold" grpId="0" nodeType="withEffect">
                                      <p:stCondLst>
                                        <p:cond delay="2100"/>
                                      </p:stCondLst>
                                      <p:childTnLst>
                                        <p:set>
                                          <p:cBhvr>
                                            <p:cTn id="119" dur="1" fill="hold">
                                              <p:stCondLst>
                                                <p:cond delay="0"/>
                                              </p:stCondLst>
                                            </p:cTn>
                                            <p:tgtEl>
                                              <p:spTgt spid="38"/>
                                            </p:tgtEl>
                                            <p:attrNameLst>
                                              <p:attrName>style.visibility</p:attrName>
                                            </p:attrNameLst>
                                          </p:cBhvr>
                                          <p:to>
                                            <p:strVal val="visible"/>
                                          </p:to>
                                        </p:set>
                                        <p:animEffect transition="in" filter="wipe(right)">
                                          <p:cBhvr>
                                            <p:cTn id="120" dur="500"/>
                                            <p:tgtEl>
                                              <p:spTgt spid="38"/>
                                            </p:tgtEl>
                                          </p:cBhvr>
                                        </p:animEffect>
                                      </p:childTnLst>
                                    </p:cTn>
                                  </p:par>
                                  <p:par>
                                    <p:cTn id="121" presetID="2" presetClass="entr" presetSubtype="8" fill="hold" grpId="0" nodeType="withEffect" p14:presetBounceEnd="66000">
                                      <p:stCondLst>
                                        <p:cond delay="2300"/>
                                      </p:stCondLst>
                                      <p:childTnLst>
                                        <p:set>
                                          <p:cBhvr>
                                            <p:cTn id="122" dur="1" fill="hold">
                                              <p:stCondLst>
                                                <p:cond delay="0"/>
                                              </p:stCondLst>
                                            </p:cTn>
                                            <p:tgtEl>
                                              <p:spTgt spid="41"/>
                                            </p:tgtEl>
                                            <p:attrNameLst>
                                              <p:attrName>style.visibility</p:attrName>
                                            </p:attrNameLst>
                                          </p:cBhvr>
                                          <p:to>
                                            <p:strVal val="visible"/>
                                          </p:to>
                                        </p:set>
                                        <p:anim calcmode="lin" valueType="num" p14:bounceEnd="66000">
                                          <p:cBhvr additive="base">
                                            <p:cTn id="123" dur="600" fill="hold"/>
                                            <p:tgtEl>
                                              <p:spTgt spid="41"/>
                                            </p:tgtEl>
                                            <p:attrNameLst>
                                              <p:attrName>ppt_x</p:attrName>
                                            </p:attrNameLst>
                                          </p:cBhvr>
                                          <p:tavLst>
                                            <p:tav tm="0">
                                              <p:val>
                                                <p:strVal val="0-#ppt_w/2"/>
                                              </p:val>
                                            </p:tav>
                                            <p:tav tm="100000">
                                              <p:val>
                                                <p:strVal val="#ppt_x"/>
                                              </p:val>
                                            </p:tav>
                                          </p:tavLst>
                                        </p:anim>
                                        <p:anim calcmode="lin" valueType="num" p14:bounceEnd="66000">
                                          <p:cBhvr additive="base">
                                            <p:cTn id="124" dur="600" fill="hold"/>
                                            <p:tgtEl>
                                              <p:spTgt spid="41"/>
                                            </p:tgtEl>
                                            <p:attrNameLst>
                                              <p:attrName>ppt_y</p:attrName>
                                            </p:attrNameLst>
                                          </p:cBhvr>
                                          <p:tavLst>
                                            <p:tav tm="0">
                                              <p:val>
                                                <p:strVal val="#ppt_y"/>
                                              </p:val>
                                            </p:tav>
                                            <p:tav tm="100000">
                                              <p:val>
                                                <p:strVal val="#ppt_y"/>
                                              </p:val>
                                            </p:tav>
                                          </p:tavLst>
                                        </p:anim>
                                      </p:childTnLst>
                                    </p:cTn>
                                  </p:par>
                                  <p:par>
                                    <p:cTn id="125" presetID="53" presetClass="entr" presetSubtype="16" fill="hold" nodeType="withEffect">
                                      <p:stCondLst>
                                        <p:cond delay="1800"/>
                                      </p:stCondLst>
                                      <p:childTnLst>
                                        <p:set>
                                          <p:cBhvr>
                                            <p:cTn id="126" dur="1" fill="hold">
                                              <p:stCondLst>
                                                <p:cond delay="0"/>
                                              </p:stCondLst>
                                            </p:cTn>
                                            <p:tgtEl>
                                              <p:spTgt spid="19"/>
                                            </p:tgtEl>
                                            <p:attrNameLst>
                                              <p:attrName>style.visibility</p:attrName>
                                            </p:attrNameLst>
                                          </p:cBhvr>
                                          <p:to>
                                            <p:strVal val="visible"/>
                                          </p:to>
                                        </p:set>
                                        <p:anim calcmode="lin" valueType="num">
                                          <p:cBhvr>
                                            <p:cTn id="127" dur="300" fill="hold"/>
                                            <p:tgtEl>
                                              <p:spTgt spid="19"/>
                                            </p:tgtEl>
                                            <p:attrNameLst>
                                              <p:attrName>ppt_w</p:attrName>
                                            </p:attrNameLst>
                                          </p:cBhvr>
                                          <p:tavLst>
                                            <p:tav tm="0">
                                              <p:val>
                                                <p:fltVal val="0"/>
                                              </p:val>
                                            </p:tav>
                                            <p:tav tm="100000">
                                              <p:val>
                                                <p:strVal val="#ppt_w"/>
                                              </p:val>
                                            </p:tav>
                                          </p:tavLst>
                                        </p:anim>
                                        <p:anim calcmode="lin" valueType="num">
                                          <p:cBhvr>
                                            <p:cTn id="128" dur="300" fill="hold"/>
                                            <p:tgtEl>
                                              <p:spTgt spid="19"/>
                                            </p:tgtEl>
                                            <p:attrNameLst>
                                              <p:attrName>ppt_h</p:attrName>
                                            </p:attrNameLst>
                                          </p:cBhvr>
                                          <p:tavLst>
                                            <p:tav tm="0">
                                              <p:val>
                                                <p:fltVal val="0"/>
                                              </p:val>
                                            </p:tav>
                                            <p:tav tm="100000">
                                              <p:val>
                                                <p:strVal val="#ppt_h"/>
                                              </p:val>
                                            </p:tav>
                                          </p:tavLst>
                                        </p:anim>
                                        <p:animEffect transition="in" filter="fade">
                                          <p:cBhvr>
                                            <p:cTn id="129" dur="300"/>
                                            <p:tgtEl>
                                              <p:spTgt spid="19"/>
                                            </p:tgtEl>
                                          </p:cBhvr>
                                        </p:animEffect>
                                      </p:childTnLst>
                                    </p:cTn>
                                  </p:par>
                                  <p:par>
                                    <p:cTn id="130" presetID="6" presetClass="emph" presetSubtype="0" autoRev="1" fill="hold" nodeType="withEffect">
                                      <p:stCondLst>
                                        <p:cond delay="2100"/>
                                      </p:stCondLst>
                                      <p:childTnLst>
                                        <p:animScale>
                                          <p:cBhvr>
                                            <p:cTn id="131" dur="150" fill="hold"/>
                                            <p:tgtEl>
                                              <p:spTgt spid="19"/>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39" grpId="0" animBg="1"/>
          <p:bldP spid="40" grpId="0" animBg="1"/>
          <p:bldP spid="41" grpId="0"/>
          <p:bldP spid="42" grpId="0"/>
          <p:bldP spid="43" grpId="0"/>
          <p:bldP spid="44" grpId="0"/>
          <p:bldP spid="45" grpId="0"/>
          <p:bldP spid="46" grpId="0"/>
          <p:bldP spid="56" grpId="0" bldLvl="0" animBg="1"/>
          <p:bldP spid="57"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1000" fill="hold"/>
                                            <p:tgtEl>
                                              <p:spTgt spid="56"/>
                                            </p:tgtEl>
                                            <p:attrNameLst>
                                              <p:attrName>ppt_x</p:attrName>
                                            </p:attrNameLst>
                                          </p:cBhvr>
                                          <p:tavLst>
                                            <p:tav tm="0">
                                              <p:val>
                                                <p:strVal val="#ppt_x"/>
                                              </p:val>
                                            </p:tav>
                                            <p:tav tm="100000">
                                              <p:val>
                                                <p:strVal val="#ppt_x"/>
                                              </p:val>
                                            </p:tav>
                                          </p:tavLst>
                                        </p:anim>
                                        <p:anim calcmode="lin" valueType="num">
                                          <p:cBhvr additive="base">
                                            <p:cTn id="8" dur="1000" fill="hold"/>
                                            <p:tgtEl>
                                              <p:spTgt spid="56"/>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anim calcmode="lin" valueType="num">
                                          <p:cBhvr additive="base">
                                            <p:cTn id="11" dur="1000" fill="hold"/>
                                            <p:tgtEl>
                                              <p:spTgt spid="57"/>
                                            </p:tgtEl>
                                            <p:attrNameLst>
                                              <p:attrName>ppt_x</p:attrName>
                                            </p:attrNameLst>
                                          </p:cBhvr>
                                          <p:tavLst>
                                            <p:tav tm="0">
                                              <p:val>
                                                <p:strVal val="#ppt_x"/>
                                              </p:val>
                                            </p:tav>
                                            <p:tav tm="100000">
                                              <p:val>
                                                <p:strVal val="#ppt_x"/>
                                              </p:val>
                                            </p:tav>
                                          </p:tavLst>
                                        </p:anim>
                                        <p:anim calcmode="lin" valueType="num">
                                          <p:cBhvr additive="base">
                                            <p:cTn id="12" dur="1000" fill="hold"/>
                                            <p:tgtEl>
                                              <p:spTgt spid="57"/>
                                            </p:tgtEl>
                                            <p:attrNameLst>
                                              <p:attrName>ppt_y</p:attrName>
                                            </p:attrNameLst>
                                          </p:cBhvr>
                                          <p:tavLst>
                                            <p:tav tm="0">
                                              <p:val>
                                                <p:strVal val="0-#ppt_h/2"/>
                                              </p:val>
                                            </p:tav>
                                            <p:tav tm="100000">
                                              <p:val>
                                                <p:strVal val="#ppt_y"/>
                                              </p:val>
                                            </p:tav>
                                          </p:tavLst>
                                        </p:anim>
                                      </p:childTnLst>
                                    </p:cTn>
                                  </p:par>
                                  <p:par>
                                    <p:cTn id="13" presetID="53" presetClass="entr" presetSubtype="16" fill="hold" nodeType="withEffect">
                                      <p:stCondLst>
                                        <p:cond delay="700"/>
                                      </p:stCondLst>
                                      <p:childTnLst>
                                        <p:set>
                                          <p:cBhvr>
                                            <p:cTn id="14" dur="1" fill="hold">
                                              <p:stCondLst>
                                                <p:cond delay="0"/>
                                              </p:stCondLst>
                                            </p:cTn>
                                            <p:tgtEl>
                                              <p:spTgt spid="2"/>
                                            </p:tgtEl>
                                            <p:attrNameLst>
                                              <p:attrName>style.visibility</p:attrName>
                                            </p:attrNameLst>
                                          </p:cBhvr>
                                          <p:to>
                                            <p:strVal val="visible"/>
                                          </p:to>
                                        </p:set>
                                        <p:anim calcmode="lin" valueType="num">
                                          <p:cBhvr>
                                            <p:cTn id="15" dur="300" fill="hold"/>
                                            <p:tgtEl>
                                              <p:spTgt spid="2"/>
                                            </p:tgtEl>
                                            <p:attrNameLst>
                                              <p:attrName>ppt_w</p:attrName>
                                            </p:attrNameLst>
                                          </p:cBhvr>
                                          <p:tavLst>
                                            <p:tav tm="0">
                                              <p:val>
                                                <p:fltVal val="0"/>
                                              </p:val>
                                            </p:tav>
                                            <p:tav tm="100000">
                                              <p:val>
                                                <p:strVal val="#ppt_w"/>
                                              </p:val>
                                            </p:tav>
                                          </p:tavLst>
                                        </p:anim>
                                        <p:anim calcmode="lin" valueType="num">
                                          <p:cBhvr>
                                            <p:cTn id="16" dur="300" fill="hold"/>
                                            <p:tgtEl>
                                              <p:spTgt spid="2"/>
                                            </p:tgtEl>
                                            <p:attrNameLst>
                                              <p:attrName>ppt_h</p:attrName>
                                            </p:attrNameLst>
                                          </p:cBhvr>
                                          <p:tavLst>
                                            <p:tav tm="0">
                                              <p:val>
                                                <p:fltVal val="0"/>
                                              </p:val>
                                            </p:tav>
                                            <p:tav tm="100000">
                                              <p:val>
                                                <p:strVal val="#ppt_h"/>
                                              </p:val>
                                            </p:tav>
                                          </p:tavLst>
                                        </p:anim>
                                        <p:animEffect transition="in" filter="fade">
                                          <p:cBhvr>
                                            <p:cTn id="17" dur="300"/>
                                            <p:tgtEl>
                                              <p:spTgt spid="2"/>
                                            </p:tgtEl>
                                          </p:cBhvr>
                                        </p:animEffect>
                                      </p:childTnLst>
                                    </p:cTn>
                                  </p:par>
                                  <p:par>
                                    <p:cTn id="18" presetID="6" presetClass="emph" presetSubtype="0" autoRev="1" fill="hold" nodeType="withEffect">
                                      <p:stCondLst>
                                        <p:cond delay="1000"/>
                                      </p:stCondLst>
                                      <p:childTnLst>
                                        <p:animScale>
                                          <p:cBhvr>
                                            <p:cTn id="19" dur="150" fill="hold"/>
                                            <p:tgtEl>
                                              <p:spTgt spid="2"/>
                                            </p:tgtEl>
                                          </p:cBhvr>
                                          <p:by x="110000" y="110000"/>
                                        </p:animScale>
                                      </p:childTnLst>
                                    </p:cTn>
                                  </p:par>
                                  <p:par>
                                    <p:cTn id="20" presetID="22" presetClass="entr" presetSubtype="2" fill="hold" grpId="0" nodeType="withEffect">
                                      <p:stCondLst>
                                        <p:cond delay="1100"/>
                                      </p:stCondLst>
                                      <p:childTnLst>
                                        <p:set>
                                          <p:cBhvr>
                                            <p:cTn id="21" dur="1" fill="hold">
                                              <p:stCondLst>
                                                <p:cond delay="0"/>
                                              </p:stCondLst>
                                            </p:cTn>
                                            <p:tgtEl>
                                              <p:spTgt spid="35"/>
                                            </p:tgtEl>
                                            <p:attrNameLst>
                                              <p:attrName>style.visibility</p:attrName>
                                            </p:attrNameLst>
                                          </p:cBhvr>
                                          <p:to>
                                            <p:strVal val="visible"/>
                                          </p:to>
                                        </p:set>
                                        <p:animEffect transition="in" filter="wipe(right)">
                                          <p:cBhvr>
                                            <p:cTn id="22" dur="500"/>
                                            <p:tgtEl>
                                              <p:spTgt spid="35"/>
                                            </p:tgtEl>
                                          </p:cBhvr>
                                        </p:animEffect>
                                      </p:childTnLst>
                                    </p:cTn>
                                  </p:par>
                                  <p:par>
                                    <p:cTn id="23" presetID="2" presetClass="entr" presetSubtype="8" fill="hold" grpId="0" nodeType="withEffect">
                                      <p:stCondLst>
                                        <p:cond delay="130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600" fill="hold"/>
                                            <p:tgtEl>
                                              <p:spTgt spid="42"/>
                                            </p:tgtEl>
                                            <p:attrNameLst>
                                              <p:attrName>ppt_x</p:attrName>
                                            </p:attrNameLst>
                                          </p:cBhvr>
                                          <p:tavLst>
                                            <p:tav tm="0">
                                              <p:val>
                                                <p:strVal val="0-#ppt_w/2"/>
                                              </p:val>
                                            </p:tav>
                                            <p:tav tm="100000">
                                              <p:val>
                                                <p:strVal val="#ppt_x"/>
                                              </p:val>
                                            </p:tav>
                                          </p:tavLst>
                                        </p:anim>
                                        <p:anim calcmode="lin" valueType="num">
                                          <p:cBhvr additive="base">
                                            <p:cTn id="26" dur="600" fill="hold"/>
                                            <p:tgtEl>
                                              <p:spTgt spid="42"/>
                                            </p:tgtEl>
                                            <p:attrNameLst>
                                              <p:attrName>ppt_y</p:attrName>
                                            </p:attrNameLst>
                                          </p:cBhvr>
                                          <p:tavLst>
                                            <p:tav tm="0">
                                              <p:val>
                                                <p:strVal val="#ppt_y"/>
                                              </p:val>
                                            </p:tav>
                                            <p:tav tm="100000">
                                              <p:val>
                                                <p:strVal val="#ppt_y"/>
                                              </p:val>
                                            </p:tav>
                                          </p:tavLst>
                                        </p:anim>
                                      </p:childTnLst>
                                    </p:cTn>
                                  </p:par>
                                  <p:par>
                                    <p:cTn id="27" presetID="53" presetClass="entr" presetSubtype="16" fill="hold" nodeType="withEffect">
                                      <p:stCondLst>
                                        <p:cond delay="900"/>
                                      </p:stCondLst>
                                      <p:childTnLst>
                                        <p:set>
                                          <p:cBhvr>
                                            <p:cTn id="28" dur="1" fill="hold">
                                              <p:stCondLst>
                                                <p:cond delay="0"/>
                                              </p:stCondLst>
                                            </p:cTn>
                                            <p:tgtEl>
                                              <p:spTgt spid="3"/>
                                            </p:tgtEl>
                                            <p:attrNameLst>
                                              <p:attrName>style.visibility</p:attrName>
                                            </p:attrNameLst>
                                          </p:cBhvr>
                                          <p:to>
                                            <p:strVal val="visible"/>
                                          </p:to>
                                        </p:set>
                                        <p:anim calcmode="lin" valueType="num">
                                          <p:cBhvr>
                                            <p:cTn id="29" dur="300" fill="hold"/>
                                            <p:tgtEl>
                                              <p:spTgt spid="3"/>
                                            </p:tgtEl>
                                            <p:attrNameLst>
                                              <p:attrName>ppt_w</p:attrName>
                                            </p:attrNameLst>
                                          </p:cBhvr>
                                          <p:tavLst>
                                            <p:tav tm="0">
                                              <p:val>
                                                <p:fltVal val="0"/>
                                              </p:val>
                                            </p:tav>
                                            <p:tav tm="100000">
                                              <p:val>
                                                <p:strVal val="#ppt_w"/>
                                              </p:val>
                                            </p:tav>
                                          </p:tavLst>
                                        </p:anim>
                                        <p:anim calcmode="lin" valueType="num">
                                          <p:cBhvr>
                                            <p:cTn id="30" dur="300" fill="hold"/>
                                            <p:tgtEl>
                                              <p:spTgt spid="3"/>
                                            </p:tgtEl>
                                            <p:attrNameLst>
                                              <p:attrName>ppt_h</p:attrName>
                                            </p:attrNameLst>
                                          </p:cBhvr>
                                          <p:tavLst>
                                            <p:tav tm="0">
                                              <p:val>
                                                <p:fltVal val="0"/>
                                              </p:val>
                                            </p:tav>
                                            <p:tav tm="100000">
                                              <p:val>
                                                <p:strVal val="#ppt_h"/>
                                              </p:val>
                                            </p:tav>
                                          </p:tavLst>
                                        </p:anim>
                                        <p:animEffect transition="in" filter="fade">
                                          <p:cBhvr>
                                            <p:cTn id="31" dur="300"/>
                                            <p:tgtEl>
                                              <p:spTgt spid="3"/>
                                            </p:tgtEl>
                                          </p:cBhvr>
                                        </p:animEffect>
                                      </p:childTnLst>
                                    </p:cTn>
                                  </p:par>
                                  <p:par>
                                    <p:cTn id="32" presetID="6" presetClass="emph" presetSubtype="0" autoRev="1" fill="hold" nodeType="withEffect">
                                      <p:stCondLst>
                                        <p:cond delay="1200"/>
                                      </p:stCondLst>
                                      <p:childTnLst>
                                        <p:animScale>
                                          <p:cBhvr>
                                            <p:cTn id="33" dur="150" fill="hold"/>
                                            <p:tgtEl>
                                              <p:spTgt spid="3"/>
                                            </p:tgtEl>
                                          </p:cBhvr>
                                          <p:by x="110000" y="110000"/>
                                        </p:animScale>
                                      </p:childTnLst>
                                    </p:cTn>
                                  </p:par>
                                  <p:par>
                                    <p:cTn id="34" presetID="22" presetClass="entr" presetSubtype="8" fill="hold" grpId="0" nodeType="withEffect">
                                      <p:stCondLst>
                                        <p:cond delay="1300"/>
                                      </p:stCondLst>
                                      <p:childTnLst>
                                        <p:set>
                                          <p:cBhvr>
                                            <p:cTn id="35" dur="1" fill="hold">
                                              <p:stCondLst>
                                                <p:cond delay="0"/>
                                              </p:stCondLst>
                                            </p:cTn>
                                            <p:tgtEl>
                                              <p:spTgt spid="36"/>
                                            </p:tgtEl>
                                            <p:attrNameLst>
                                              <p:attrName>style.visibility</p:attrName>
                                            </p:attrNameLst>
                                          </p:cBhvr>
                                          <p:to>
                                            <p:strVal val="visible"/>
                                          </p:to>
                                        </p:set>
                                        <p:animEffect transition="in" filter="wipe(left)">
                                          <p:cBhvr>
                                            <p:cTn id="36" dur="500"/>
                                            <p:tgtEl>
                                              <p:spTgt spid="36"/>
                                            </p:tgtEl>
                                          </p:cBhvr>
                                        </p:animEffect>
                                      </p:childTnLst>
                                    </p:cTn>
                                  </p:par>
                                  <p:par>
                                    <p:cTn id="37" presetID="2" presetClass="entr" presetSubtype="2" fill="hold" grpId="0" nodeType="withEffect">
                                      <p:stCondLst>
                                        <p:cond delay="150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600" fill="hold"/>
                                            <p:tgtEl>
                                              <p:spTgt spid="43"/>
                                            </p:tgtEl>
                                            <p:attrNameLst>
                                              <p:attrName>ppt_x</p:attrName>
                                            </p:attrNameLst>
                                          </p:cBhvr>
                                          <p:tavLst>
                                            <p:tav tm="0">
                                              <p:val>
                                                <p:strVal val="1+#ppt_w/2"/>
                                              </p:val>
                                            </p:tav>
                                            <p:tav tm="100000">
                                              <p:val>
                                                <p:strVal val="#ppt_x"/>
                                              </p:val>
                                            </p:tav>
                                          </p:tavLst>
                                        </p:anim>
                                        <p:anim calcmode="lin" valueType="num">
                                          <p:cBhvr additive="base">
                                            <p:cTn id="40" dur="600" fill="hold"/>
                                            <p:tgtEl>
                                              <p:spTgt spid="43"/>
                                            </p:tgtEl>
                                            <p:attrNameLst>
                                              <p:attrName>ppt_y</p:attrName>
                                            </p:attrNameLst>
                                          </p:cBhvr>
                                          <p:tavLst>
                                            <p:tav tm="0">
                                              <p:val>
                                                <p:strVal val="#ppt_y"/>
                                              </p:val>
                                            </p:tav>
                                            <p:tav tm="100000">
                                              <p:val>
                                                <p:strVal val="#ppt_y"/>
                                              </p:val>
                                            </p:tav>
                                          </p:tavLst>
                                        </p:anim>
                                      </p:childTnLst>
                                    </p:cTn>
                                  </p:par>
                                  <p:par>
                                    <p:cTn id="41" presetID="53" presetClass="entr" presetSubtype="16" fill="hold" nodeType="withEffect">
                                      <p:stCondLst>
                                        <p:cond delay="1000"/>
                                      </p:stCondLst>
                                      <p:childTnLst>
                                        <p:set>
                                          <p:cBhvr>
                                            <p:cTn id="42" dur="1" fill="hold">
                                              <p:stCondLst>
                                                <p:cond delay="0"/>
                                              </p:stCondLst>
                                            </p:cTn>
                                            <p:tgtEl>
                                              <p:spTgt spid="31"/>
                                            </p:tgtEl>
                                            <p:attrNameLst>
                                              <p:attrName>style.visibility</p:attrName>
                                            </p:attrNameLst>
                                          </p:cBhvr>
                                          <p:to>
                                            <p:strVal val="visible"/>
                                          </p:to>
                                        </p:set>
                                        <p:anim calcmode="lin" valueType="num">
                                          <p:cBhvr>
                                            <p:cTn id="43" dur="300" fill="hold"/>
                                            <p:tgtEl>
                                              <p:spTgt spid="31"/>
                                            </p:tgtEl>
                                            <p:attrNameLst>
                                              <p:attrName>ppt_w</p:attrName>
                                            </p:attrNameLst>
                                          </p:cBhvr>
                                          <p:tavLst>
                                            <p:tav tm="0">
                                              <p:val>
                                                <p:fltVal val="0"/>
                                              </p:val>
                                            </p:tav>
                                            <p:tav tm="100000">
                                              <p:val>
                                                <p:strVal val="#ppt_w"/>
                                              </p:val>
                                            </p:tav>
                                          </p:tavLst>
                                        </p:anim>
                                        <p:anim calcmode="lin" valueType="num">
                                          <p:cBhvr>
                                            <p:cTn id="44" dur="300" fill="hold"/>
                                            <p:tgtEl>
                                              <p:spTgt spid="31"/>
                                            </p:tgtEl>
                                            <p:attrNameLst>
                                              <p:attrName>ppt_h</p:attrName>
                                            </p:attrNameLst>
                                          </p:cBhvr>
                                          <p:tavLst>
                                            <p:tav tm="0">
                                              <p:val>
                                                <p:fltVal val="0"/>
                                              </p:val>
                                            </p:tav>
                                            <p:tav tm="100000">
                                              <p:val>
                                                <p:strVal val="#ppt_h"/>
                                              </p:val>
                                            </p:tav>
                                          </p:tavLst>
                                        </p:anim>
                                        <p:animEffect transition="in" filter="fade">
                                          <p:cBhvr>
                                            <p:cTn id="45" dur="300"/>
                                            <p:tgtEl>
                                              <p:spTgt spid="31"/>
                                            </p:tgtEl>
                                          </p:cBhvr>
                                        </p:animEffect>
                                      </p:childTnLst>
                                    </p:cTn>
                                  </p:par>
                                  <p:par>
                                    <p:cTn id="46" presetID="6" presetClass="emph" presetSubtype="0" autoRev="1" fill="hold" nodeType="withEffect">
                                      <p:stCondLst>
                                        <p:cond delay="1300"/>
                                      </p:stCondLst>
                                      <p:childTnLst>
                                        <p:animScale>
                                          <p:cBhvr>
                                            <p:cTn id="47" dur="150" fill="hold"/>
                                            <p:tgtEl>
                                              <p:spTgt spid="31"/>
                                            </p:tgtEl>
                                          </p:cBhvr>
                                          <p:by x="110000" y="110000"/>
                                        </p:animScale>
                                      </p:childTnLst>
                                    </p:cTn>
                                  </p:par>
                                  <p:par>
                                    <p:cTn id="48" presetID="53" presetClass="entr" presetSubtype="16" fill="hold" nodeType="withEffect">
                                      <p:stCondLst>
                                        <p:cond delay="1100"/>
                                      </p:stCondLst>
                                      <p:childTnLst>
                                        <p:set>
                                          <p:cBhvr>
                                            <p:cTn id="49" dur="1" fill="hold">
                                              <p:stCondLst>
                                                <p:cond delay="0"/>
                                              </p:stCondLst>
                                            </p:cTn>
                                            <p:tgtEl>
                                              <p:spTgt spid="47"/>
                                            </p:tgtEl>
                                            <p:attrNameLst>
                                              <p:attrName>style.visibility</p:attrName>
                                            </p:attrNameLst>
                                          </p:cBhvr>
                                          <p:to>
                                            <p:strVal val="visible"/>
                                          </p:to>
                                        </p:set>
                                        <p:anim calcmode="lin" valueType="num">
                                          <p:cBhvr>
                                            <p:cTn id="50" dur="300" fill="hold"/>
                                            <p:tgtEl>
                                              <p:spTgt spid="47"/>
                                            </p:tgtEl>
                                            <p:attrNameLst>
                                              <p:attrName>ppt_w</p:attrName>
                                            </p:attrNameLst>
                                          </p:cBhvr>
                                          <p:tavLst>
                                            <p:tav tm="0">
                                              <p:val>
                                                <p:fltVal val="0"/>
                                              </p:val>
                                            </p:tav>
                                            <p:tav tm="100000">
                                              <p:val>
                                                <p:strVal val="#ppt_w"/>
                                              </p:val>
                                            </p:tav>
                                          </p:tavLst>
                                        </p:anim>
                                        <p:anim calcmode="lin" valueType="num">
                                          <p:cBhvr>
                                            <p:cTn id="51" dur="300" fill="hold"/>
                                            <p:tgtEl>
                                              <p:spTgt spid="47"/>
                                            </p:tgtEl>
                                            <p:attrNameLst>
                                              <p:attrName>ppt_h</p:attrName>
                                            </p:attrNameLst>
                                          </p:cBhvr>
                                          <p:tavLst>
                                            <p:tav tm="0">
                                              <p:val>
                                                <p:fltVal val="0"/>
                                              </p:val>
                                            </p:tav>
                                            <p:tav tm="100000">
                                              <p:val>
                                                <p:strVal val="#ppt_h"/>
                                              </p:val>
                                            </p:tav>
                                          </p:tavLst>
                                        </p:anim>
                                        <p:animEffect transition="in" filter="fade">
                                          <p:cBhvr>
                                            <p:cTn id="52" dur="300"/>
                                            <p:tgtEl>
                                              <p:spTgt spid="47"/>
                                            </p:tgtEl>
                                          </p:cBhvr>
                                        </p:animEffect>
                                      </p:childTnLst>
                                    </p:cTn>
                                  </p:par>
                                  <p:par>
                                    <p:cTn id="53" presetID="6" presetClass="emph" presetSubtype="0" autoRev="1" fill="hold" nodeType="withEffect">
                                      <p:stCondLst>
                                        <p:cond delay="1400"/>
                                      </p:stCondLst>
                                      <p:childTnLst>
                                        <p:animScale>
                                          <p:cBhvr>
                                            <p:cTn id="54" dur="150" fill="hold"/>
                                            <p:tgtEl>
                                              <p:spTgt spid="47"/>
                                            </p:tgtEl>
                                          </p:cBhvr>
                                          <p:by x="110000" y="110000"/>
                                        </p:animScale>
                                      </p:childTnLst>
                                    </p:cTn>
                                  </p:par>
                                  <p:par>
                                    <p:cTn id="55" presetID="22" presetClass="entr" presetSubtype="8" fill="hold" grpId="0" nodeType="withEffect">
                                      <p:stCondLst>
                                        <p:cond delay="1500"/>
                                      </p:stCondLst>
                                      <p:childTnLst>
                                        <p:set>
                                          <p:cBhvr>
                                            <p:cTn id="56" dur="1" fill="hold">
                                              <p:stCondLst>
                                                <p:cond delay="0"/>
                                              </p:stCondLst>
                                            </p:cTn>
                                            <p:tgtEl>
                                              <p:spTgt spid="40"/>
                                            </p:tgtEl>
                                            <p:attrNameLst>
                                              <p:attrName>style.visibility</p:attrName>
                                            </p:attrNameLst>
                                          </p:cBhvr>
                                          <p:to>
                                            <p:strVal val="visible"/>
                                          </p:to>
                                        </p:set>
                                        <p:animEffect transition="in" filter="wipe(left)">
                                          <p:cBhvr>
                                            <p:cTn id="57" dur="500"/>
                                            <p:tgtEl>
                                              <p:spTgt spid="40"/>
                                            </p:tgtEl>
                                          </p:cBhvr>
                                        </p:animEffect>
                                      </p:childTnLst>
                                    </p:cTn>
                                  </p:par>
                                  <p:par>
                                    <p:cTn id="58" presetID="2" presetClass="entr" presetSubtype="2" fill="hold" grpId="0" nodeType="withEffect">
                                      <p:stCondLst>
                                        <p:cond delay="1800"/>
                                      </p:stCondLst>
                                      <p:childTnLst>
                                        <p:set>
                                          <p:cBhvr>
                                            <p:cTn id="59" dur="1" fill="hold">
                                              <p:stCondLst>
                                                <p:cond delay="0"/>
                                              </p:stCondLst>
                                            </p:cTn>
                                            <p:tgtEl>
                                              <p:spTgt spid="45"/>
                                            </p:tgtEl>
                                            <p:attrNameLst>
                                              <p:attrName>style.visibility</p:attrName>
                                            </p:attrNameLst>
                                          </p:cBhvr>
                                          <p:to>
                                            <p:strVal val="visible"/>
                                          </p:to>
                                        </p:set>
                                        <p:anim calcmode="lin" valueType="num">
                                          <p:cBhvr additive="base">
                                            <p:cTn id="60" dur="600" fill="hold"/>
                                            <p:tgtEl>
                                              <p:spTgt spid="45"/>
                                            </p:tgtEl>
                                            <p:attrNameLst>
                                              <p:attrName>ppt_x</p:attrName>
                                            </p:attrNameLst>
                                          </p:cBhvr>
                                          <p:tavLst>
                                            <p:tav tm="0">
                                              <p:val>
                                                <p:strVal val="1+#ppt_w/2"/>
                                              </p:val>
                                            </p:tav>
                                            <p:tav tm="100000">
                                              <p:val>
                                                <p:strVal val="#ppt_x"/>
                                              </p:val>
                                            </p:tav>
                                          </p:tavLst>
                                        </p:anim>
                                        <p:anim calcmode="lin" valueType="num">
                                          <p:cBhvr additive="base">
                                            <p:cTn id="61" dur="600" fill="hold"/>
                                            <p:tgtEl>
                                              <p:spTgt spid="45"/>
                                            </p:tgtEl>
                                            <p:attrNameLst>
                                              <p:attrName>ppt_y</p:attrName>
                                            </p:attrNameLst>
                                          </p:cBhvr>
                                          <p:tavLst>
                                            <p:tav tm="0">
                                              <p:val>
                                                <p:strVal val="#ppt_y"/>
                                              </p:val>
                                            </p:tav>
                                            <p:tav tm="100000">
                                              <p:val>
                                                <p:strVal val="#ppt_y"/>
                                              </p:val>
                                            </p:tav>
                                          </p:tavLst>
                                        </p:anim>
                                      </p:childTnLst>
                                    </p:cTn>
                                  </p:par>
                                  <p:par>
                                    <p:cTn id="62" presetID="53" presetClass="entr" presetSubtype="16" fill="hold" nodeType="withEffect">
                                      <p:stCondLst>
                                        <p:cond delay="1200"/>
                                      </p:stCondLst>
                                      <p:childTnLst>
                                        <p:set>
                                          <p:cBhvr>
                                            <p:cTn id="63" dur="1" fill="hold">
                                              <p:stCondLst>
                                                <p:cond delay="0"/>
                                              </p:stCondLst>
                                            </p:cTn>
                                            <p:tgtEl>
                                              <p:spTgt spid="28"/>
                                            </p:tgtEl>
                                            <p:attrNameLst>
                                              <p:attrName>style.visibility</p:attrName>
                                            </p:attrNameLst>
                                          </p:cBhvr>
                                          <p:to>
                                            <p:strVal val="visible"/>
                                          </p:to>
                                        </p:set>
                                        <p:anim calcmode="lin" valueType="num">
                                          <p:cBhvr>
                                            <p:cTn id="64" dur="300" fill="hold"/>
                                            <p:tgtEl>
                                              <p:spTgt spid="28"/>
                                            </p:tgtEl>
                                            <p:attrNameLst>
                                              <p:attrName>ppt_w</p:attrName>
                                            </p:attrNameLst>
                                          </p:cBhvr>
                                          <p:tavLst>
                                            <p:tav tm="0">
                                              <p:val>
                                                <p:fltVal val="0"/>
                                              </p:val>
                                            </p:tav>
                                            <p:tav tm="100000">
                                              <p:val>
                                                <p:strVal val="#ppt_w"/>
                                              </p:val>
                                            </p:tav>
                                          </p:tavLst>
                                        </p:anim>
                                        <p:anim calcmode="lin" valueType="num">
                                          <p:cBhvr>
                                            <p:cTn id="65" dur="300" fill="hold"/>
                                            <p:tgtEl>
                                              <p:spTgt spid="28"/>
                                            </p:tgtEl>
                                            <p:attrNameLst>
                                              <p:attrName>ppt_h</p:attrName>
                                            </p:attrNameLst>
                                          </p:cBhvr>
                                          <p:tavLst>
                                            <p:tav tm="0">
                                              <p:val>
                                                <p:fltVal val="0"/>
                                              </p:val>
                                            </p:tav>
                                            <p:tav tm="100000">
                                              <p:val>
                                                <p:strVal val="#ppt_h"/>
                                              </p:val>
                                            </p:tav>
                                          </p:tavLst>
                                        </p:anim>
                                        <p:animEffect transition="in" filter="fade">
                                          <p:cBhvr>
                                            <p:cTn id="66" dur="300"/>
                                            <p:tgtEl>
                                              <p:spTgt spid="28"/>
                                            </p:tgtEl>
                                          </p:cBhvr>
                                        </p:animEffect>
                                      </p:childTnLst>
                                    </p:cTn>
                                  </p:par>
                                  <p:par>
                                    <p:cTn id="67" presetID="6" presetClass="emph" presetSubtype="0" autoRev="1" fill="hold" nodeType="withEffect">
                                      <p:stCondLst>
                                        <p:cond delay="1500"/>
                                      </p:stCondLst>
                                      <p:childTnLst>
                                        <p:animScale>
                                          <p:cBhvr>
                                            <p:cTn id="68" dur="150" fill="hold"/>
                                            <p:tgtEl>
                                              <p:spTgt spid="28"/>
                                            </p:tgtEl>
                                          </p:cBhvr>
                                          <p:by x="110000" y="110000"/>
                                        </p:animScale>
                                      </p:childTnLst>
                                    </p:cTn>
                                  </p:par>
                                  <p:par>
                                    <p:cTn id="69" presetID="53" presetClass="entr" presetSubtype="16" fill="hold" nodeType="withEffect">
                                      <p:stCondLst>
                                        <p:cond delay="1300"/>
                                      </p:stCondLst>
                                      <p:childTnLst>
                                        <p:set>
                                          <p:cBhvr>
                                            <p:cTn id="70" dur="1" fill="hold">
                                              <p:stCondLst>
                                                <p:cond delay="0"/>
                                              </p:stCondLst>
                                            </p:cTn>
                                            <p:tgtEl>
                                              <p:spTgt spid="49"/>
                                            </p:tgtEl>
                                            <p:attrNameLst>
                                              <p:attrName>style.visibility</p:attrName>
                                            </p:attrNameLst>
                                          </p:cBhvr>
                                          <p:to>
                                            <p:strVal val="visible"/>
                                          </p:to>
                                        </p:set>
                                        <p:anim calcmode="lin" valueType="num">
                                          <p:cBhvr>
                                            <p:cTn id="71" dur="300" fill="hold"/>
                                            <p:tgtEl>
                                              <p:spTgt spid="49"/>
                                            </p:tgtEl>
                                            <p:attrNameLst>
                                              <p:attrName>ppt_w</p:attrName>
                                            </p:attrNameLst>
                                          </p:cBhvr>
                                          <p:tavLst>
                                            <p:tav tm="0">
                                              <p:val>
                                                <p:fltVal val="0"/>
                                              </p:val>
                                            </p:tav>
                                            <p:tav tm="100000">
                                              <p:val>
                                                <p:strVal val="#ppt_w"/>
                                              </p:val>
                                            </p:tav>
                                          </p:tavLst>
                                        </p:anim>
                                        <p:anim calcmode="lin" valueType="num">
                                          <p:cBhvr>
                                            <p:cTn id="72" dur="300" fill="hold"/>
                                            <p:tgtEl>
                                              <p:spTgt spid="49"/>
                                            </p:tgtEl>
                                            <p:attrNameLst>
                                              <p:attrName>ppt_h</p:attrName>
                                            </p:attrNameLst>
                                          </p:cBhvr>
                                          <p:tavLst>
                                            <p:tav tm="0">
                                              <p:val>
                                                <p:fltVal val="0"/>
                                              </p:val>
                                            </p:tav>
                                            <p:tav tm="100000">
                                              <p:val>
                                                <p:strVal val="#ppt_h"/>
                                              </p:val>
                                            </p:tav>
                                          </p:tavLst>
                                        </p:anim>
                                        <p:animEffect transition="in" filter="fade">
                                          <p:cBhvr>
                                            <p:cTn id="73" dur="300"/>
                                            <p:tgtEl>
                                              <p:spTgt spid="49"/>
                                            </p:tgtEl>
                                          </p:cBhvr>
                                        </p:animEffect>
                                      </p:childTnLst>
                                    </p:cTn>
                                  </p:par>
                                  <p:par>
                                    <p:cTn id="74" presetID="6" presetClass="emph" presetSubtype="0" autoRev="1" fill="hold" nodeType="withEffect">
                                      <p:stCondLst>
                                        <p:cond delay="1600"/>
                                      </p:stCondLst>
                                      <p:childTnLst>
                                        <p:animScale>
                                          <p:cBhvr>
                                            <p:cTn id="75" dur="150" fill="hold"/>
                                            <p:tgtEl>
                                              <p:spTgt spid="49"/>
                                            </p:tgtEl>
                                          </p:cBhvr>
                                          <p:by x="110000" y="110000"/>
                                        </p:animScale>
                                      </p:childTnLst>
                                    </p:cTn>
                                  </p:par>
                                  <p:par>
                                    <p:cTn id="76" presetID="22" presetClass="entr" presetSubtype="2" fill="hold" grpId="0" nodeType="withEffect">
                                      <p:stCondLst>
                                        <p:cond delay="1700"/>
                                      </p:stCondLst>
                                      <p:childTnLst>
                                        <p:set>
                                          <p:cBhvr>
                                            <p:cTn id="77" dur="1" fill="hold">
                                              <p:stCondLst>
                                                <p:cond delay="0"/>
                                              </p:stCondLst>
                                            </p:cTn>
                                            <p:tgtEl>
                                              <p:spTgt spid="39"/>
                                            </p:tgtEl>
                                            <p:attrNameLst>
                                              <p:attrName>style.visibility</p:attrName>
                                            </p:attrNameLst>
                                          </p:cBhvr>
                                          <p:to>
                                            <p:strVal val="visible"/>
                                          </p:to>
                                        </p:set>
                                        <p:animEffect transition="in" filter="wipe(right)">
                                          <p:cBhvr>
                                            <p:cTn id="78" dur="500"/>
                                            <p:tgtEl>
                                              <p:spTgt spid="39"/>
                                            </p:tgtEl>
                                          </p:cBhvr>
                                        </p:animEffect>
                                      </p:childTnLst>
                                    </p:cTn>
                                  </p:par>
                                  <p:par>
                                    <p:cTn id="79" presetID="2" presetClass="entr" presetSubtype="8" fill="hold" grpId="0" nodeType="withEffect">
                                      <p:stCondLst>
                                        <p:cond delay="1900"/>
                                      </p:stCondLst>
                                      <p:childTnLst>
                                        <p:set>
                                          <p:cBhvr>
                                            <p:cTn id="80" dur="1" fill="hold">
                                              <p:stCondLst>
                                                <p:cond delay="0"/>
                                              </p:stCondLst>
                                            </p:cTn>
                                            <p:tgtEl>
                                              <p:spTgt spid="46"/>
                                            </p:tgtEl>
                                            <p:attrNameLst>
                                              <p:attrName>style.visibility</p:attrName>
                                            </p:attrNameLst>
                                          </p:cBhvr>
                                          <p:to>
                                            <p:strVal val="visible"/>
                                          </p:to>
                                        </p:set>
                                        <p:anim calcmode="lin" valueType="num">
                                          <p:cBhvr additive="base">
                                            <p:cTn id="81" dur="600" fill="hold"/>
                                            <p:tgtEl>
                                              <p:spTgt spid="46"/>
                                            </p:tgtEl>
                                            <p:attrNameLst>
                                              <p:attrName>ppt_x</p:attrName>
                                            </p:attrNameLst>
                                          </p:cBhvr>
                                          <p:tavLst>
                                            <p:tav tm="0">
                                              <p:val>
                                                <p:strVal val="0-#ppt_w/2"/>
                                              </p:val>
                                            </p:tav>
                                            <p:tav tm="100000">
                                              <p:val>
                                                <p:strVal val="#ppt_x"/>
                                              </p:val>
                                            </p:tav>
                                          </p:tavLst>
                                        </p:anim>
                                        <p:anim calcmode="lin" valueType="num">
                                          <p:cBhvr additive="base">
                                            <p:cTn id="82" dur="600" fill="hold"/>
                                            <p:tgtEl>
                                              <p:spTgt spid="46"/>
                                            </p:tgtEl>
                                            <p:attrNameLst>
                                              <p:attrName>ppt_y</p:attrName>
                                            </p:attrNameLst>
                                          </p:cBhvr>
                                          <p:tavLst>
                                            <p:tav tm="0">
                                              <p:val>
                                                <p:strVal val="#ppt_y"/>
                                              </p:val>
                                            </p:tav>
                                            <p:tav tm="100000">
                                              <p:val>
                                                <p:strVal val="#ppt_y"/>
                                              </p:val>
                                            </p:tav>
                                          </p:tavLst>
                                        </p:anim>
                                      </p:childTnLst>
                                    </p:cTn>
                                  </p:par>
                                  <p:par>
                                    <p:cTn id="83" presetID="53" presetClass="entr" presetSubtype="16" fill="hold" nodeType="withEffect">
                                      <p:stCondLst>
                                        <p:cond delay="1400"/>
                                      </p:stCondLst>
                                      <p:childTnLst>
                                        <p:set>
                                          <p:cBhvr>
                                            <p:cTn id="84" dur="1" fill="hold">
                                              <p:stCondLst>
                                                <p:cond delay="0"/>
                                              </p:stCondLst>
                                            </p:cTn>
                                            <p:tgtEl>
                                              <p:spTgt spid="10"/>
                                            </p:tgtEl>
                                            <p:attrNameLst>
                                              <p:attrName>style.visibility</p:attrName>
                                            </p:attrNameLst>
                                          </p:cBhvr>
                                          <p:to>
                                            <p:strVal val="visible"/>
                                          </p:to>
                                        </p:set>
                                        <p:anim calcmode="lin" valueType="num">
                                          <p:cBhvr>
                                            <p:cTn id="85" dur="300" fill="hold"/>
                                            <p:tgtEl>
                                              <p:spTgt spid="10"/>
                                            </p:tgtEl>
                                            <p:attrNameLst>
                                              <p:attrName>ppt_w</p:attrName>
                                            </p:attrNameLst>
                                          </p:cBhvr>
                                          <p:tavLst>
                                            <p:tav tm="0">
                                              <p:val>
                                                <p:fltVal val="0"/>
                                              </p:val>
                                            </p:tav>
                                            <p:tav tm="100000">
                                              <p:val>
                                                <p:strVal val="#ppt_w"/>
                                              </p:val>
                                            </p:tav>
                                          </p:tavLst>
                                        </p:anim>
                                        <p:anim calcmode="lin" valueType="num">
                                          <p:cBhvr>
                                            <p:cTn id="86" dur="300" fill="hold"/>
                                            <p:tgtEl>
                                              <p:spTgt spid="10"/>
                                            </p:tgtEl>
                                            <p:attrNameLst>
                                              <p:attrName>ppt_h</p:attrName>
                                            </p:attrNameLst>
                                          </p:cBhvr>
                                          <p:tavLst>
                                            <p:tav tm="0">
                                              <p:val>
                                                <p:fltVal val="0"/>
                                              </p:val>
                                            </p:tav>
                                            <p:tav tm="100000">
                                              <p:val>
                                                <p:strVal val="#ppt_h"/>
                                              </p:val>
                                            </p:tav>
                                          </p:tavLst>
                                        </p:anim>
                                        <p:animEffect transition="in" filter="fade">
                                          <p:cBhvr>
                                            <p:cTn id="87" dur="300"/>
                                            <p:tgtEl>
                                              <p:spTgt spid="10"/>
                                            </p:tgtEl>
                                          </p:cBhvr>
                                        </p:animEffect>
                                      </p:childTnLst>
                                    </p:cTn>
                                  </p:par>
                                  <p:par>
                                    <p:cTn id="88" presetID="6" presetClass="emph" presetSubtype="0" autoRev="1" fill="hold" nodeType="withEffect">
                                      <p:stCondLst>
                                        <p:cond delay="1700"/>
                                      </p:stCondLst>
                                      <p:childTnLst>
                                        <p:animScale>
                                          <p:cBhvr>
                                            <p:cTn id="89" dur="150" fill="hold"/>
                                            <p:tgtEl>
                                              <p:spTgt spid="10"/>
                                            </p:tgtEl>
                                          </p:cBhvr>
                                          <p:by x="110000" y="110000"/>
                                        </p:animScale>
                                      </p:childTnLst>
                                    </p:cTn>
                                  </p:par>
                                  <p:par>
                                    <p:cTn id="90" presetID="53" presetClass="entr" presetSubtype="16" fill="hold" nodeType="withEffect">
                                      <p:stCondLst>
                                        <p:cond delay="1500"/>
                                      </p:stCondLst>
                                      <p:childTnLst>
                                        <p:set>
                                          <p:cBhvr>
                                            <p:cTn id="91" dur="1" fill="hold">
                                              <p:stCondLst>
                                                <p:cond delay="0"/>
                                              </p:stCondLst>
                                            </p:cTn>
                                            <p:tgtEl>
                                              <p:spTgt spid="48"/>
                                            </p:tgtEl>
                                            <p:attrNameLst>
                                              <p:attrName>style.visibility</p:attrName>
                                            </p:attrNameLst>
                                          </p:cBhvr>
                                          <p:to>
                                            <p:strVal val="visible"/>
                                          </p:to>
                                        </p:set>
                                        <p:anim calcmode="lin" valueType="num">
                                          <p:cBhvr>
                                            <p:cTn id="92" dur="300" fill="hold"/>
                                            <p:tgtEl>
                                              <p:spTgt spid="48"/>
                                            </p:tgtEl>
                                            <p:attrNameLst>
                                              <p:attrName>ppt_w</p:attrName>
                                            </p:attrNameLst>
                                          </p:cBhvr>
                                          <p:tavLst>
                                            <p:tav tm="0">
                                              <p:val>
                                                <p:fltVal val="0"/>
                                              </p:val>
                                            </p:tav>
                                            <p:tav tm="100000">
                                              <p:val>
                                                <p:strVal val="#ppt_w"/>
                                              </p:val>
                                            </p:tav>
                                          </p:tavLst>
                                        </p:anim>
                                        <p:anim calcmode="lin" valueType="num">
                                          <p:cBhvr>
                                            <p:cTn id="93" dur="300" fill="hold"/>
                                            <p:tgtEl>
                                              <p:spTgt spid="48"/>
                                            </p:tgtEl>
                                            <p:attrNameLst>
                                              <p:attrName>ppt_h</p:attrName>
                                            </p:attrNameLst>
                                          </p:cBhvr>
                                          <p:tavLst>
                                            <p:tav tm="0">
                                              <p:val>
                                                <p:fltVal val="0"/>
                                              </p:val>
                                            </p:tav>
                                            <p:tav tm="100000">
                                              <p:val>
                                                <p:strVal val="#ppt_h"/>
                                              </p:val>
                                            </p:tav>
                                          </p:tavLst>
                                        </p:anim>
                                        <p:animEffect transition="in" filter="fade">
                                          <p:cBhvr>
                                            <p:cTn id="94" dur="300"/>
                                            <p:tgtEl>
                                              <p:spTgt spid="48"/>
                                            </p:tgtEl>
                                          </p:cBhvr>
                                        </p:animEffect>
                                      </p:childTnLst>
                                    </p:cTn>
                                  </p:par>
                                  <p:par>
                                    <p:cTn id="95" presetID="6" presetClass="emph" presetSubtype="0" autoRev="1" fill="hold" nodeType="withEffect">
                                      <p:stCondLst>
                                        <p:cond delay="1800"/>
                                      </p:stCondLst>
                                      <p:childTnLst>
                                        <p:animScale>
                                          <p:cBhvr>
                                            <p:cTn id="96" dur="150" fill="hold"/>
                                            <p:tgtEl>
                                              <p:spTgt spid="48"/>
                                            </p:tgtEl>
                                          </p:cBhvr>
                                          <p:by x="110000" y="110000"/>
                                        </p:animScale>
                                      </p:childTnLst>
                                    </p:cTn>
                                  </p:par>
                                  <p:par>
                                    <p:cTn id="97" presetID="22" presetClass="entr" presetSubtype="8" fill="hold" grpId="0" nodeType="withEffect">
                                      <p:stCondLst>
                                        <p:cond delay="1900"/>
                                      </p:stCondLst>
                                      <p:childTnLst>
                                        <p:set>
                                          <p:cBhvr>
                                            <p:cTn id="98" dur="1" fill="hold">
                                              <p:stCondLst>
                                                <p:cond delay="0"/>
                                              </p:stCondLst>
                                            </p:cTn>
                                            <p:tgtEl>
                                              <p:spTgt spid="37"/>
                                            </p:tgtEl>
                                            <p:attrNameLst>
                                              <p:attrName>style.visibility</p:attrName>
                                            </p:attrNameLst>
                                          </p:cBhvr>
                                          <p:to>
                                            <p:strVal val="visible"/>
                                          </p:to>
                                        </p:set>
                                        <p:animEffect transition="in" filter="wipe(left)">
                                          <p:cBhvr>
                                            <p:cTn id="99" dur="500"/>
                                            <p:tgtEl>
                                              <p:spTgt spid="37"/>
                                            </p:tgtEl>
                                          </p:cBhvr>
                                        </p:animEffect>
                                      </p:childTnLst>
                                    </p:cTn>
                                  </p:par>
                                  <p:par>
                                    <p:cTn id="100" presetID="2" presetClass="entr" presetSubtype="2" fill="hold" grpId="0" nodeType="withEffect">
                                      <p:stCondLst>
                                        <p:cond delay="2100"/>
                                      </p:stCondLst>
                                      <p:childTnLst>
                                        <p:set>
                                          <p:cBhvr>
                                            <p:cTn id="101" dur="1" fill="hold">
                                              <p:stCondLst>
                                                <p:cond delay="0"/>
                                              </p:stCondLst>
                                            </p:cTn>
                                            <p:tgtEl>
                                              <p:spTgt spid="44"/>
                                            </p:tgtEl>
                                            <p:attrNameLst>
                                              <p:attrName>style.visibility</p:attrName>
                                            </p:attrNameLst>
                                          </p:cBhvr>
                                          <p:to>
                                            <p:strVal val="visible"/>
                                          </p:to>
                                        </p:set>
                                        <p:anim calcmode="lin" valueType="num">
                                          <p:cBhvr additive="base">
                                            <p:cTn id="102" dur="600" fill="hold"/>
                                            <p:tgtEl>
                                              <p:spTgt spid="44"/>
                                            </p:tgtEl>
                                            <p:attrNameLst>
                                              <p:attrName>ppt_x</p:attrName>
                                            </p:attrNameLst>
                                          </p:cBhvr>
                                          <p:tavLst>
                                            <p:tav tm="0">
                                              <p:val>
                                                <p:strVal val="1+#ppt_w/2"/>
                                              </p:val>
                                            </p:tav>
                                            <p:tav tm="100000">
                                              <p:val>
                                                <p:strVal val="#ppt_x"/>
                                              </p:val>
                                            </p:tav>
                                          </p:tavLst>
                                        </p:anim>
                                        <p:anim calcmode="lin" valueType="num">
                                          <p:cBhvr additive="base">
                                            <p:cTn id="103" dur="600" fill="hold"/>
                                            <p:tgtEl>
                                              <p:spTgt spid="44"/>
                                            </p:tgtEl>
                                            <p:attrNameLst>
                                              <p:attrName>ppt_y</p:attrName>
                                            </p:attrNameLst>
                                          </p:cBhvr>
                                          <p:tavLst>
                                            <p:tav tm="0">
                                              <p:val>
                                                <p:strVal val="#ppt_y"/>
                                              </p:val>
                                            </p:tav>
                                            <p:tav tm="100000">
                                              <p:val>
                                                <p:strVal val="#ppt_y"/>
                                              </p:val>
                                            </p:tav>
                                          </p:tavLst>
                                        </p:anim>
                                      </p:childTnLst>
                                    </p:cTn>
                                  </p:par>
                                  <p:par>
                                    <p:cTn id="104" presetID="53" presetClass="entr" presetSubtype="16" fill="hold" nodeType="withEffect">
                                      <p:stCondLst>
                                        <p:cond delay="1600"/>
                                      </p:stCondLst>
                                      <p:childTnLst>
                                        <p:set>
                                          <p:cBhvr>
                                            <p:cTn id="105" dur="1" fill="hold">
                                              <p:stCondLst>
                                                <p:cond delay="0"/>
                                              </p:stCondLst>
                                            </p:cTn>
                                            <p:tgtEl>
                                              <p:spTgt spid="22"/>
                                            </p:tgtEl>
                                            <p:attrNameLst>
                                              <p:attrName>style.visibility</p:attrName>
                                            </p:attrNameLst>
                                          </p:cBhvr>
                                          <p:to>
                                            <p:strVal val="visible"/>
                                          </p:to>
                                        </p:set>
                                        <p:anim calcmode="lin" valueType="num">
                                          <p:cBhvr>
                                            <p:cTn id="106" dur="300" fill="hold"/>
                                            <p:tgtEl>
                                              <p:spTgt spid="22"/>
                                            </p:tgtEl>
                                            <p:attrNameLst>
                                              <p:attrName>ppt_w</p:attrName>
                                            </p:attrNameLst>
                                          </p:cBhvr>
                                          <p:tavLst>
                                            <p:tav tm="0">
                                              <p:val>
                                                <p:fltVal val="0"/>
                                              </p:val>
                                            </p:tav>
                                            <p:tav tm="100000">
                                              <p:val>
                                                <p:strVal val="#ppt_w"/>
                                              </p:val>
                                            </p:tav>
                                          </p:tavLst>
                                        </p:anim>
                                        <p:anim calcmode="lin" valueType="num">
                                          <p:cBhvr>
                                            <p:cTn id="107" dur="300" fill="hold"/>
                                            <p:tgtEl>
                                              <p:spTgt spid="22"/>
                                            </p:tgtEl>
                                            <p:attrNameLst>
                                              <p:attrName>ppt_h</p:attrName>
                                            </p:attrNameLst>
                                          </p:cBhvr>
                                          <p:tavLst>
                                            <p:tav tm="0">
                                              <p:val>
                                                <p:fltVal val="0"/>
                                              </p:val>
                                            </p:tav>
                                            <p:tav tm="100000">
                                              <p:val>
                                                <p:strVal val="#ppt_h"/>
                                              </p:val>
                                            </p:tav>
                                          </p:tavLst>
                                        </p:anim>
                                        <p:animEffect transition="in" filter="fade">
                                          <p:cBhvr>
                                            <p:cTn id="108" dur="300"/>
                                            <p:tgtEl>
                                              <p:spTgt spid="22"/>
                                            </p:tgtEl>
                                          </p:cBhvr>
                                        </p:animEffect>
                                      </p:childTnLst>
                                    </p:cTn>
                                  </p:par>
                                  <p:par>
                                    <p:cTn id="109" presetID="6" presetClass="emph" presetSubtype="0" autoRev="1" fill="hold" nodeType="withEffect">
                                      <p:stCondLst>
                                        <p:cond delay="1900"/>
                                      </p:stCondLst>
                                      <p:childTnLst>
                                        <p:animScale>
                                          <p:cBhvr>
                                            <p:cTn id="110" dur="150" fill="hold"/>
                                            <p:tgtEl>
                                              <p:spTgt spid="22"/>
                                            </p:tgtEl>
                                          </p:cBhvr>
                                          <p:by x="110000" y="110000"/>
                                        </p:animScale>
                                      </p:childTnLst>
                                    </p:cTn>
                                  </p:par>
                                  <p:par>
                                    <p:cTn id="111" presetID="53" presetClass="entr" presetSubtype="16" fill="hold" nodeType="withEffect">
                                      <p:stCondLst>
                                        <p:cond delay="1700"/>
                                      </p:stCondLst>
                                      <p:childTnLst>
                                        <p:set>
                                          <p:cBhvr>
                                            <p:cTn id="112" dur="1" fill="hold">
                                              <p:stCondLst>
                                                <p:cond delay="0"/>
                                              </p:stCondLst>
                                            </p:cTn>
                                            <p:tgtEl>
                                              <p:spTgt spid="58"/>
                                            </p:tgtEl>
                                            <p:attrNameLst>
                                              <p:attrName>style.visibility</p:attrName>
                                            </p:attrNameLst>
                                          </p:cBhvr>
                                          <p:to>
                                            <p:strVal val="visible"/>
                                          </p:to>
                                        </p:set>
                                        <p:anim calcmode="lin" valueType="num">
                                          <p:cBhvr>
                                            <p:cTn id="113" dur="300" fill="hold"/>
                                            <p:tgtEl>
                                              <p:spTgt spid="58"/>
                                            </p:tgtEl>
                                            <p:attrNameLst>
                                              <p:attrName>ppt_w</p:attrName>
                                            </p:attrNameLst>
                                          </p:cBhvr>
                                          <p:tavLst>
                                            <p:tav tm="0">
                                              <p:val>
                                                <p:fltVal val="0"/>
                                              </p:val>
                                            </p:tav>
                                            <p:tav tm="100000">
                                              <p:val>
                                                <p:strVal val="#ppt_w"/>
                                              </p:val>
                                            </p:tav>
                                          </p:tavLst>
                                        </p:anim>
                                        <p:anim calcmode="lin" valueType="num">
                                          <p:cBhvr>
                                            <p:cTn id="114" dur="300" fill="hold"/>
                                            <p:tgtEl>
                                              <p:spTgt spid="58"/>
                                            </p:tgtEl>
                                            <p:attrNameLst>
                                              <p:attrName>ppt_h</p:attrName>
                                            </p:attrNameLst>
                                          </p:cBhvr>
                                          <p:tavLst>
                                            <p:tav tm="0">
                                              <p:val>
                                                <p:fltVal val="0"/>
                                              </p:val>
                                            </p:tav>
                                            <p:tav tm="100000">
                                              <p:val>
                                                <p:strVal val="#ppt_h"/>
                                              </p:val>
                                            </p:tav>
                                          </p:tavLst>
                                        </p:anim>
                                        <p:animEffect transition="in" filter="fade">
                                          <p:cBhvr>
                                            <p:cTn id="115" dur="300"/>
                                            <p:tgtEl>
                                              <p:spTgt spid="58"/>
                                            </p:tgtEl>
                                          </p:cBhvr>
                                        </p:animEffect>
                                      </p:childTnLst>
                                    </p:cTn>
                                  </p:par>
                                  <p:par>
                                    <p:cTn id="116" presetID="6" presetClass="emph" presetSubtype="0" autoRev="1" fill="hold" nodeType="withEffect">
                                      <p:stCondLst>
                                        <p:cond delay="2000"/>
                                      </p:stCondLst>
                                      <p:childTnLst>
                                        <p:animScale>
                                          <p:cBhvr>
                                            <p:cTn id="117" dur="150" fill="hold"/>
                                            <p:tgtEl>
                                              <p:spTgt spid="58"/>
                                            </p:tgtEl>
                                          </p:cBhvr>
                                          <p:by x="110000" y="110000"/>
                                        </p:animScale>
                                      </p:childTnLst>
                                    </p:cTn>
                                  </p:par>
                                  <p:par>
                                    <p:cTn id="118" presetID="22" presetClass="entr" presetSubtype="2" fill="hold" grpId="0" nodeType="withEffect">
                                      <p:stCondLst>
                                        <p:cond delay="2100"/>
                                      </p:stCondLst>
                                      <p:childTnLst>
                                        <p:set>
                                          <p:cBhvr>
                                            <p:cTn id="119" dur="1" fill="hold">
                                              <p:stCondLst>
                                                <p:cond delay="0"/>
                                              </p:stCondLst>
                                            </p:cTn>
                                            <p:tgtEl>
                                              <p:spTgt spid="38"/>
                                            </p:tgtEl>
                                            <p:attrNameLst>
                                              <p:attrName>style.visibility</p:attrName>
                                            </p:attrNameLst>
                                          </p:cBhvr>
                                          <p:to>
                                            <p:strVal val="visible"/>
                                          </p:to>
                                        </p:set>
                                        <p:animEffect transition="in" filter="wipe(right)">
                                          <p:cBhvr>
                                            <p:cTn id="120" dur="500"/>
                                            <p:tgtEl>
                                              <p:spTgt spid="38"/>
                                            </p:tgtEl>
                                          </p:cBhvr>
                                        </p:animEffect>
                                      </p:childTnLst>
                                    </p:cTn>
                                  </p:par>
                                  <p:par>
                                    <p:cTn id="121" presetID="2" presetClass="entr" presetSubtype="8" fill="hold" grpId="0" nodeType="withEffect">
                                      <p:stCondLst>
                                        <p:cond delay="2300"/>
                                      </p:stCondLst>
                                      <p:childTnLst>
                                        <p:set>
                                          <p:cBhvr>
                                            <p:cTn id="122" dur="1" fill="hold">
                                              <p:stCondLst>
                                                <p:cond delay="0"/>
                                              </p:stCondLst>
                                            </p:cTn>
                                            <p:tgtEl>
                                              <p:spTgt spid="41"/>
                                            </p:tgtEl>
                                            <p:attrNameLst>
                                              <p:attrName>style.visibility</p:attrName>
                                            </p:attrNameLst>
                                          </p:cBhvr>
                                          <p:to>
                                            <p:strVal val="visible"/>
                                          </p:to>
                                        </p:set>
                                        <p:anim calcmode="lin" valueType="num">
                                          <p:cBhvr additive="base">
                                            <p:cTn id="123" dur="600" fill="hold"/>
                                            <p:tgtEl>
                                              <p:spTgt spid="41"/>
                                            </p:tgtEl>
                                            <p:attrNameLst>
                                              <p:attrName>ppt_x</p:attrName>
                                            </p:attrNameLst>
                                          </p:cBhvr>
                                          <p:tavLst>
                                            <p:tav tm="0">
                                              <p:val>
                                                <p:strVal val="0-#ppt_w/2"/>
                                              </p:val>
                                            </p:tav>
                                            <p:tav tm="100000">
                                              <p:val>
                                                <p:strVal val="#ppt_x"/>
                                              </p:val>
                                            </p:tav>
                                          </p:tavLst>
                                        </p:anim>
                                        <p:anim calcmode="lin" valueType="num">
                                          <p:cBhvr additive="base">
                                            <p:cTn id="124" dur="600" fill="hold"/>
                                            <p:tgtEl>
                                              <p:spTgt spid="41"/>
                                            </p:tgtEl>
                                            <p:attrNameLst>
                                              <p:attrName>ppt_y</p:attrName>
                                            </p:attrNameLst>
                                          </p:cBhvr>
                                          <p:tavLst>
                                            <p:tav tm="0">
                                              <p:val>
                                                <p:strVal val="#ppt_y"/>
                                              </p:val>
                                            </p:tav>
                                            <p:tav tm="100000">
                                              <p:val>
                                                <p:strVal val="#ppt_y"/>
                                              </p:val>
                                            </p:tav>
                                          </p:tavLst>
                                        </p:anim>
                                      </p:childTnLst>
                                    </p:cTn>
                                  </p:par>
                                  <p:par>
                                    <p:cTn id="125" presetID="53" presetClass="entr" presetSubtype="16" fill="hold" nodeType="withEffect">
                                      <p:stCondLst>
                                        <p:cond delay="1800"/>
                                      </p:stCondLst>
                                      <p:childTnLst>
                                        <p:set>
                                          <p:cBhvr>
                                            <p:cTn id="126" dur="1" fill="hold">
                                              <p:stCondLst>
                                                <p:cond delay="0"/>
                                              </p:stCondLst>
                                            </p:cTn>
                                            <p:tgtEl>
                                              <p:spTgt spid="19"/>
                                            </p:tgtEl>
                                            <p:attrNameLst>
                                              <p:attrName>style.visibility</p:attrName>
                                            </p:attrNameLst>
                                          </p:cBhvr>
                                          <p:to>
                                            <p:strVal val="visible"/>
                                          </p:to>
                                        </p:set>
                                        <p:anim calcmode="lin" valueType="num">
                                          <p:cBhvr>
                                            <p:cTn id="127" dur="300" fill="hold"/>
                                            <p:tgtEl>
                                              <p:spTgt spid="19"/>
                                            </p:tgtEl>
                                            <p:attrNameLst>
                                              <p:attrName>ppt_w</p:attrName>
                                            </p:attrNameLst>
                                          </p:cBhvr>
                                          <p:tavLst>
                                            <p:tav tm="0">
                                              <p:val>
                                                <p:fltVal val="0"/>
                                              </p:val>
                                            </p:tav>
                                            <p:tav tm="100000">
                                              <p:val>
                                                <p:strVal val="#ppt_w"/>
                                              </p:val>
                                            </p:tav>
                                          </p:tavLst>
                                        </p:anim>
                                        <p:anim calcmode="lin" valueType="num">
                                          <p:cBhvr>
                                            <p:cTn id="128" dur="300" fill="hold"/>
                                            <p:tgtEl>
                                              <p:spTgt spid="19"/>
                                            </p:tgtEl>
                                            <p:attrNameLst>
                                              <p:attrName>ppt_h</p:attrName>
                                            </p:attrNameLst>
                                          </p:cBhvr>
                                          <p:tavLst>
                                            <p:tav tm="0">
                                              <p:val>
                                                <p:fltVal val="0"/>
                                              </p:val>
                                            </p:tav>
                                            <p:tav tm="100000">
                                              <p:val>
                                                <p:strVal val="#ppt_h"/>
                                              </p:val>
                                            </p:tav>
                                          </p:tavLst>
                                        </p:anim>
                                        <p:animEffect transition="in" filter="fade">
                                          <p:cBhvr>
                                            <p:cTn id="129" dur="300"/>
                                            <p:tgtEl>
                                              <p:spTgt spid="19"/>
                                            </p:tgtEl>
                                          </p:cBhvr>
                                        </p:animEffect>
                                      </p:childTnLst>
                                    </p:cTn>
                                  </p:par>
                                  <p:par>
                                    <p:cTn id="130" presetID="6" presetClass="emph" presetSubtype="0" autoRev="1" fill="hold" nodeType="withEffect">
                                      <p:stCondLst>
                                        <p:cond delay="2100"/>
                                      </p:stCondLst>
                                      <p:childTnLst>
                                        <p:animScale>
                                          <p:cBhvr>
                                            <p:cTn id="131" dur="150" fill="hold"/>
                                            <p:tgtEl>
                                              <p:spTgt spid="19"/>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39" grpId="0" animBg="1"/>
          <p:bldP spid="40" grpId="0" animBg="1"/>
          <p:bldP spid="41" grpId="0"/>
          <p:bldP spid="42" grpId="0"/>
          <p:bldP spid="43" grpId="0"/>
          <p:bldP spid="44" grpId="0"/>
          <p:bldP spid="45" grpId="0"/>
          <p:bldP spid="46" grpId="0"/>
          <p:bldP spid="56" grpId="0" bldLvl="0" animBg="1"/>
          <p:bldP spid="57" grpId="0" bldLvl="0" animBg="1"/>
        </p:bldLst>
      </p:timing>
    </mc:Fallback>
  </mc:AlternateContent>
</p:sld>
</file>

<file path=ppt/tags/tag1.xml><?xml version="1.0" encoding="utf-8"?>
<p:tagLst xmlns:p="http://schemas.openxmlformats.org/presentationml/2006/main">
  <p:tag name="ISPRING_ULTRA_SCORM_SLIDE_COUNT" val="1"/>
  <p:tag name="ISPRING_PRESENTATION_TITLE" val="PowerPoint 演示文稿"/>
  <p:tag name="COMMONDATA" val="eyJoZGlkIjoiNTUwNjY2NjVmYmM4NjExZGE4MjFlNGViMDIyZDIwNW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2901</Words>
  <Application>WPS 演示</Application>
  <PresentationFormat>自定义</PresentationFormat>
  <Paragraphs>230</Paragraphs>
  <Slides>16</Slides>
  <Notes>23</Notes>
  <HiddenSlides>0</HiddenSlides>
  <MMClips>1</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vt:lpstr>
      <vt:lpstr>宋体</vt:lpstr>
      <vt:lpstr>Wingdings</vt:lpstr>
      <vt:lpstr>微软雅黑</vt:lpstr>
      <vt:lpstr>Impact</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可乐</dc:creator>
  <cp:lastModifiedBy>Westbrook</cp:lastModifiedBy>
  <cp:revision>110</cp:revision>
  <dcterms:created xsi:type="dcterms:W3CDTF">2015-10-13T01:35:00Z</dcterms:created>
  <dcterms:modified xsi:type="dcterms:W3CDTF">2022-10-08T12:59:28Z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B24EED3E1FB4473FA0E2B23D6A570FCE</vt:lpwstr>
  </property>
  <property fmtid="{D5CDD505-2E9C-101B-9397-08002B2CF9AE}" pid="3" name="KSOProductBuildVer">
    <vt:lpwstr>2052-11.1.0.12358</vt:lpwstr>
  </property>
</Properties>
</file>