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C85354"/>
    <a:srgbClr val="DFA146"/>
    <a:srgbClr val="1F5381"/>
    <a:srgbClr val="66B7C4"/>
    <a:srgbClr val="38699E"/>
    <a:srgbClr val="6FC2D0"/>
    <a:srgbClr val="F8A734"/>
    <a:srgbClr val="B60000"/>
    <a:srgbClr val="FAB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AC202-ACEC-4B71-A7FB-B30F90077D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2A4A8-8E44-4C5F-B8BC-379623AB2F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47C7607-1745-46DF-B5C0-FFC9798C548A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5CD852-5AB6-4AE7-B2DA-5662F21F1EE8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AA2078-3C97-4077-83E3-0E57ED73005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AA9180-42AB-4E33-876E-C45E1BEBFC7F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0594A8-6834-4987-A2B8-AE3F3E831A7B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17C062-D410-40C7-B4CE-BEA37C34D44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58C7DC-8FC3-47CF-A955-E7C8DBAFB25B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C2C7DDB-44FA-47E6-AA3B-D3F2B1B7ADD1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94C229-6530-43F6-A39C-D788273DEB06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839175-83D9-4BDD-AB28-6E757A0A5252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13C8B2-8EFE-4041-B91B-E4420AD5FB6F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2C48393-184A-4D39-9374-3B008B44DFDA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C94935-D725-4723-9845-ED274424FE19}" type="datetimeFigureOut">
              <a:rPr lang="zh-CN" altLang="en-US"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E76E30B-83D2-48ED-8034-5429465BE162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FE26AF-B79C-4C46-92ED-49A19EF33B28}" type="datetimeFigureOut">
              <a:rPr lang="zh-CN" altLang="en-US"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5FD847-E2BA-402F-9D39-C91C780D0A2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D29F9-A99E-4D50-94EC-3A8CCED9DB26}" type="datetimeFigureOut">
              <a:rPr lang="zh-CN" altLang="en-US"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8F0749-B967-4D37-BC98-FCE8DEA68CBA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B2F494-3F3C-4253-BEAD-8FA9E0CBAE75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8D3549-6FE6-4959-97E5-4006FE2F4A6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B0BBED-2029-4221-B40B-D586F98BC2FA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E573EB4-B693-43DA-B70F-F349E21C9F5D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13" imgW="10791825" imgH="13963650" progId="TCLayout.ActiveDocument.1">
                  <p:embed/>
                </p:oleObj>
              </mc:Choice>
              <mc:Fallback>
                <p:oleObj name="think-cell Slide" r:id="rId13" imgW="10791825" imgH="13963650" progId="TCLayout.ActiveDocument.1">
                  <p:embed/>
                  <p:pic>
                    <p:nvPicPr>
                      <p:cNvPr id="0" name="Object 7" hidden="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5" name="Date Placeholder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E2B8-4C2E-4982-83AA-C657EEFED54A}" type="datetimeFigureOut">
              <a:rPr lang="zh-CN" altLang="en-US"/>
            </a:fld>
            <a:endParaRPr 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2B2F-EC26-4491-91B2-EBD3A5653FDE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等线 Light" panose="02010600030101010101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2800" b="1">
                <a:latin typeface="华文楷体" panose="02010600040101010101" charset="-122"/>
                <a:ea typeface="华文楷体" panose="02010600040101010101" charset="-122"/>
              </a:rPr>
              <a:t>魏伯繁</a:t>
            </a:r>
            <a:endParaRPr lang="zh-CN" sz="28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696" y="1441288"/>
            <a:ext cx="11402242" cy="5416712"/>
          </a:xfrm>
        </p:spPr>
        <p:txBody>
          <a:bodyPr anchor="t" anchorCtr="0"/>
          <a:lstStyle/>
          <a:p>
            <a:r>
              <a:rPr lang="zh-CN" sz="2400" b="1">
                <a:latin typeface="楷体" panose="02010609060101010101" charset="-122"/>
                <a:ea typeface="楷体" panose="02010609060101010101" charset="-122"/>
              </a:rPr>
              <a:t>本周总结</a:t>
            </a:r>
            <a:endParaRPr 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阅读论文以及其实现源代码</a:t>
            </a:r>
            <a:endParaRPr lang="zh-CN" sz="200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构想了三种可能的创新方向（初始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alignment tuple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选取改良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&amp;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训练过程中随机抽取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alignment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增加模型鲁棒性改良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&amp;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对齐过程中检验模型的正确性</a:t>
            </a:r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sz="2000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构想了一种可能的研究方向：论文提及的两个重要的参数（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time-constraint&amp;&amp;model-constarint</a:t>
            </a:r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）的自确定问题改良（原模型基于泊松分布简单确定且未应用）</a:t>
            </a:r>
            <a:endParaRPr lang="zh-CN" sz="2000">
              <a:latin typeface="楷体" panose="02010609060101010101" charset="-122"/>
              <a:ea typeface="楷体" panose="02010609060101010101" charset="-122"/>
            </a:endParaRPr>
          </a:p>
          <a:p>
            <a:endParaRPr lang="en-US" sz="24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sz="2400" b="1">
                <a:latin typeface="楷体" panose="02010609060101010101" charset="-122"/>
                <a:ea typeface="楷体" panose="02010609060101010101" charset="-122"/>
              </a:rPr>
              <a:t>下周计划</a:t>
            </a:r>
            <a:endParaRPr 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实验其中一种情况的可行性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UNDODONOTDELETE" val="0"/>
  <p:tag name="KSO_WPP_MARK_KEY" val="6a600b45-d45a-472f-8903-a8be016e15fc"/>
  <p:tag name="COMMONDATA" val="eyJoZGlkIjoiNTUwNjY2NjVmYmM4NjExZGE4MjFlNGViMDIyZDIwNW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华文楷体</vt:lpstr>
      <vt:lpstr>楷体</vt:lpstr>
      <vt:lpstr>微软雅黑</vt:lpstr>
      <vt:lpstr>Arial Unicode MS</vt:lpstr>
      <vt:lpstr>Office Theme</vt:lpstr>
      <vt:lpstr>TCLayout.ActiveDocument.1</vt:lpstr>
      <vt:lpstr>魏伯繁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zhang</dc:creator>
  <cp:lastModifiedBy>Westbrook</cp:lastModifiedBy>
  <cp:revision>443</cp:revision>
  <dcterms:created xsi:type="dcterms:W3CDTF">2022-03-31T10:00:00Z</dcterms:created>
  <dcterms:modified xsi:type="dcterms:W3CDTF">2023-03-07T12:57:35Z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2052-11.1.0.13012</vt:lpwstr>
  </property>
  <property fmtid="{D5CDD505-2E9C-101B-9397-08002B2CF9AE}" pid="3" name="ICV">
    <vt:lpwstr>6EAEDDCFBC21453DB45868A39B763473</vt:lpwstr>
  </property>
</Properties>
</file>