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6" r:id="rId8"/>
    <p:sldId id="261" r:id="rId9"/>
    <p:sldId id="262" r:id="rId10"/>
    <p:sldId id="263" r:id="rId11"/>
    <p:sldId id="272" r:id="rId12"/>
    <p:sldId id="264" r:id="rId13"/>
    <p:sldId id="265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>
          <a:gsLst>
            <a:gs pos="4000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l="16128"/>
          <a:stretch>
            <a:fillRect/>
          </a:stretch>
        </p:blipFill>
        <p:spPr>
          <a:xfrm>
            <a:off x="0" y="2308839"/>
            <a:ext cx="3696872" cy="331041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" y="0"/>
            <a:ext cx="3530600" cy="6858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" y="5622587"/>
            <a:ext cx="12192000" cy="123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289732"/>
            <a:ext cx="12192000" cy="1155494"/>
            <a:chOff x="0" y="-289732"/>
            <a:chExt cx="12192000" cy="1155494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865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170830" y="175027"/>
              <a:ext cx="1783747" cy="515709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-289732"/>
              <a:ext cx="1536031" cy="1155494"/>
            </a:xfrm>
            <a:prstGeom prst="rect">
              <a:avLst/>
            </a:prstGeom>
            <a:blipFill dpi="0" rotWithShape="1">
              <a:blip r:embed="rId3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0"/>
              <a:ext cx="1536031" cy="865762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-11112" y="6238754"/>
            <a:ext cx="12201524" cy="619246"/>
            <a:chOff x="-9524" y="6238754"/>
            <a:chExt cx="12201524" cy="619246"/>
          </a:xfrm>
        </p:grpSpPr>
        <p:sp>
          <p:nvSpPr>
            <p:cNvPr id="13" name="矩形 12"/>
            <p:cNvSpPr/>
            <p:nvPr userDrawn="1"/>
          </p:nvSpPr>
          <p:spPr>
            <a:xfrm>
              <a:off x="-6350" y="6238754"/>
              <a:ext cx="12198350" cy="619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4"/>
            <a:srcRect l="4688" b="81259"/>
            <a:stretch>
              <a:fillRect/>
            </a:stretch>
          </p:blipFill>
          <p:spPr>
            <a:xfrm>
              <a:off x="-9524" y="6238754"/>
              <a:ext cx="11528425" cy="619246"/>
            </a:xfrm>
            <a:custGeom>
              <a:avLst/>
              <a:gdLst>
                <a:gd name="connsiteX0" fmla="*/ 0 w 11528425"/>
                <a:gd name="connsiteY0" fmla="*/ 0 h 619246"/>
                <a:gd name="connsiteX1" fmla="*/ 11528425 w 11528425"/>
                <a:gd name="connsiteY1" fmla="*/ 0 h 619246"/>
                <a:gd name="connsiteX2" fmla="*/ 11528425 w 11528425"/>
                <a:gd name="connsiteY2" fmla="*/ 619246 h 619246"/>
                <a:gd name="connsiteX3" fmla="*/ 0 w 11528425"/>
                <a:gd name="connsiteY3" fmla="*/ 619246 h 61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8425" h="619246">
                  <a:moveTo>
                    <a:pt x="0" y="0"/>
                  </a:moveTo>
                  <a:lnTo>
                    <a:pt x="11528425" y="0"/>
                  </a:lnTo>
                  <a:lnTo>
                    <a:pt x="11528425" y="619246"/>
                  </a:lnTo>
                  <a:lnTo>
                    <a:pt x="0" y="619246"/>
                  </a:lnTo>
                  <a:close/>
                </a:path>
              </a:pathLst>
            </a:cu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40902" y="5941333"/>
            <a:ext cx="2910205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900" y="1278255"/>
            <a:ext cx="1170622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阿里巴巴普惠体 R" panose="00020600040101010101" pitchFamily="18" charset="-122"/>
                <a:sym typeface="Arial" panose="020B0604020202020204" pitchFamily="34" charset="0"/>
              </a:rPr>
              <a:t>Reptile: Aggregation-level Explanations for Hierarchical Data</a:t>
            </a:r>
            <a:endParaRPr kumimoji="0" lang="zh-CN" altLang="en-US" sz="5400" b="1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cs typeface="阿里巴巴普惠体 R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0315" y="3756660"/>
            <a:ext cx="2270760" cy="53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阿里巴巴普惠体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9245600" y="258514"/>
            <a:ext cx="2694076" cy="778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7835" y="4412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</a:t>
            </a:r>
            <a:r>
              <a:rPr lang="zh-CN" altLang="en-US"/>
              <a:t>汇报人：魏伯繁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EXPERIMENT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042035"/>
            <a:ext cx="5143500" cy="295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05" y="2484120"/>
            <a:ext cx="5629275" cy="369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" y="4349750"/>
            <a:ext cx="4714875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EXPERIMENT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3300" y="2304415"/>
            <a:ext cx="8129270" cy="28219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1384300"/>
            <a:ext cx="11210925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1 PROBLEM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094740"/>
            <a:ext cx="5915025" cy="4991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7030" y="16662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Tables are made by aggregating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717030" y="27006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Hierarchical struct &amp;&amp; </a:t>
            </a:r>
            <a:r>
              <a:rPr lang="en-US" altLang="zh-CN" sz="2000" b="1">
                <a:sym typeface="+mn-ea"/>
              </a:rPr>
              <a:t>Attribute</a:t>
            </a:r>
            <a:endParaRPr lang="en-US" altLang="zh-CN" sz="2000" b="1"/>
          </a:p>
          <a:p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7239000" y="33909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Htime</a:t>
            </a:r>
            <a:r>
              <a:rPr lang="zh-CN" altLang="en-US" sz="2000" b="1"/>
              <a:t>（</a:t>
            </a:r>
            <a:r>
              <a:rPr lang="en-US" altLang="zh-CN" sz="2000" b="1"/>
              <a:t>YEAR,MONTH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7239000" y="39554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HGEO</a:t>
            </a:r>
            <a:r>
              <a:rPr lang="zh-CN" altLang="en-US" sz="2000" b="1"/>
              <a:t>（</a:t>
            </a:r>
            <a:r>
              <a:rPr lang="en-US" altLang="zh-CN" sz="2000" b="1"/>
              <a:t>District</a:t>
            </a:r>
            <a:r>
              <a:rPr lang="zh-CN" altLang="en-US" sz="2000" b="1"/>
              <a:t>，</a:t>
            </a:r>
            <a:r>
              <a:rPr lang="en-US" altLang="zh-CN" sz="2000" b="1"/>
              <a:t>village</a:t>
            </a:r>
            <a:r>
              <a:rPr lang="zh-CN" altLang="en-US" sz="2000" b="1"/>
              <a:t>）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9290" y="195580"/>
            <a:ext cx="876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OVERVIEW &amp; FEATRUE GENERATOR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1781810"/>
            <a:ext cx="5686425" cy="299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290" y="841375"/>
            <a:ext cx="5276850" cy="306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4032250"/>
            <a:ext cx="5286375" cy="136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385" y="5772785"/>
            <a:ext cx="24955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FACTORIZER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3220" y="2037715"/>
            <a:ext cx="6367145" cy="266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60" y="1365250"/>
            <a:ext cx="3209925" cy="43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REPAIR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 descr="34878de215b7371273b25581914ca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163955"/>
            <a:ext cx="5220335" cy="3353435"/>
          </a:xfrm>
          <a:prstGeom prst="rect">
            <a:avLst/>
          </a:prstGeom>
        </p:spPr>
      </p:pic>
      <p:pic>
        <p:nvPicPr>
          <p:cNvPr id="5" name="图片 4" descr="84d0a2a7d0343d48b961bfba5159a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4440555"/>
            <a:ext cx="6842760" cy="2082800"/>
          </a:xfrm>
          <a:prstGeom prst="rect">
            <a:avLst/>
          </a:prstGeom>
        </p:spPr>
      </p:pic>
      <p:pic>
        <p:nvPicPr>
          <p:cNvPr id="8" name="图片 7" descr="a4bd8820a098ec791c297646421dc9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249170"/>
            <a:ext cx="6797040" cy="142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REPAIR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3365" y="2104390"/>
            <a:ext cx="2837180" cy="778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" y="3757295"/>
            <a:ext cx="5518785" cy="907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20" y="937895"/>
            <a:ext cx="5314950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ME ALG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804670"/>
            <a:ext cx="5295900" cy="2943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1055370"/>
            <a:ext cx="5153025" cy="2657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66999" b="-3665"/>
          <a:stretch>
            <a:fillRect/>
          </a:stretch>
        </p:blipFill>
        <p:spPr>
          <a:xfrm>
            <a:off x="8088630" y="3823970"/>
            <a:ext cx="2101215" cy="276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ME ALG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909445"/>
            <a:ext cx="5095875" cy="3038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2224405"/>
            <a:ext cx="49625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PART 2  EXP</a:t>
            </a:r>
            <a:endParaRPr lang="en-US" altLang="zh-CN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图片 2" descr="057a513ea72c35735d356abe007cf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2272030"/>
            <a:ext cx="4723130" cy="1623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4660" y="1295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Sensitivity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4260850"/>
            <a:ext cx="11550015" cy="1826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2300" y="3892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2503170"/>
            <a:ext cx="5857875" cy="1285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46140" y="1663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support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830,&quot;width&quot;:8310}"/>
</p:tagLst>
</file>

<file path=ppt/tags/tag2.xml><?xml version="1.0" encoding="utf-8"?>
<p:tagLst xmlns:p="http://schemas.openxmlformats.org/presentationml/2006/main">
  <p:tag name="KSO_WM_UNIT_PLACING_PICTURE_USER_VIEWPORT" val="{&quot;height&quot;:3495,&quot;width&quot;:8340}"/>
</p:tagLst>
</file>

<file path=ppt/tags/tag3.xml><?xml version="1.0" encoding="utf-8"?>
<p:tagLst xmlns:p="http://schemas.openxmlformats.org/presentationml/2006/main">
  <p:tag name="KSO_WM_UNIT_PLACING_PICTURE_USER_VIEWPORT" val="{&quot;height&quot;:1226,&quot;width&quot;:4468}"/>
</p:tagLst>
</file>

<file path=ppt/tags/tag4.xml><?xml version="1.0" encoding="utf-8"?>
<p:tagLst xmlns:p="http://schemas.openxmlformats.org/presentationml/2006/main">
  <p:tag name="KSO_WM_UNIT_PLACING_PICTURE_USER_VIEWPORT" val="{&quot;height&quot;:3495,&quot;width&quot;:8340}"/>
</p:tagLst>
</file>

<file path=ppt/tags/tag5.xml><?xml version="1.0" encoding="utf-8"?>
<p:tagLst xmlns:p="http://schemas.openxmlformats.org/presentationml/2006/main">
  <p:tag name="KSO_WM_UNIT_PLACING_PICTURE_USER_VIEWPORT" val="{&quot;height&quot;:3734,&quot;width&quot;:10758}"/>
</p:tagLst>
</file>

<file path=ppt/tags/tag6.xml><?xml version="1.0" encoding="utf-8"?>
<p:tagLst xmlns:p="http://schemas.openxmlformats.org/presentationml/2006/main">
  <p:tag name="COMMONDATA" val="eyJoZGlkIjoiYTA4Y2UyNjNmNmJlN2Q0ZmQ4Y2ExMmNjZWEyMjU2ZTEifQ=="/>
  <p:tag name="KSO_WPP_MARK_KEY" val="6f342626-f9a4-4796-a813-08366b062b9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阿里巴巴普惠体 R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魏伯繁</dc:creator>
  <cp:lastModifiedBy>Westbrook</cp:lastModifiedBy>
  <cp:revision>9</cp:revision>
  <dcterms:created xsi:type="dcterms:W3CDTF">2022-11-28T10:28:00Z</dcterms:created>
  <dcterms:modified xsi:type="dcterms:W3CDTF">2022-12-01T13:48:56Z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30C3841890EE437ABBCCA750D05992F8</vt:lpwstr>
  </property>
  <property fmtid="{D5CDD505-2E9C-101B-9397-08002B2CF9AE}" pid="3" name="KSOProductBuildVer">
    <vt:lpwstr>2052-11.1.0.12763</vt:lpwstr>
  </property>
</Properties>
</file>