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1" r:id="rId5"/>
    <p:sldId id="262" r:id="rId6"/>
    <p:sldId id="260" r:id="rId7"/>
    <p:sldId id="322" r:id="rId8"/>
    <p:sldId id="295" r:id="rId9"/>
    <p:sldId id="266" r:id="rId10"/>
    <p:sldId id="269" r:id="rId11"/>
    <p:sldId id="323" r:id="rId12"/>
    <p:sldId id="324" r:id="rId13"/>
    <p:sldId id="271" r:id="rId14"/>
    <p:sldId id="325" r:id="rId15"/>
    <p:sldId id="326" r:id="rId16"/>
    <p:sldId id="327" r:id="rId17"/>
    <p:sldId id="328" r:id="rId18"/>
    <p:sldId id="330" r:id="rId19"/>
    <p:sldId id="329" r:id="rId20"/>
    <p:sldId id="331" r:id="rId21"/>
    <p:sldId id="332" r:id="rId22"/>
    <p:sldId id="296" r:id="rId23"/>
    <p:sldId id="267" r:id="rId24"/>
    <p:sldId id="268" r:id="rId25"/>
    <p:sldId id="272" r:id="rId26"/>
    <p:sldId id="273" r:id="rId27"/>
    <p:sldId id="270" r:id="rId28"/>
    <p:sldId id="274" r:id="rId29"/>
    <p:sldId id="263" r:id="rId30"/>
    <p:sldId id="275" r:id="rId31"/>
    <p:sldId id="293" r:id="rId32"/>
    <p:sldId id="276" r:id="rId33"/>
    <p:sldId id="277" r:id="rId34"/>
    <p:sldId id="278" r:id="rId35"/>
    <p:sldId id="279" r:id="rId36"/>
    <p:sldId id="280" r:id="rId37"/>
    <p:sldId id="264" r:id="rId38"/>
    <p:sldId id="281" r:id="rId39"/>
    <p:sldId id="282" r:id="rId40"/>
    <p:sldId id="283" r:id="rId41"/>
    <p:sldId id="284" r:id="rId42"/>
    <p:sldId id="285" r:id="rId43"/>
    <p:sldId id="286" r:id="rId44"/>
    <p:sldId id="265" r:id="rId45"/>
    <p:sldId id="287" r:id="rId46"/>
    <p:sldId id="288" r:id="rId47"/>
    <p:sldId id="290" r:id="rId48"/>
    <p:sldId id="291" r:id="rId49"/>
    <p:sldId id="289" r:id="rId50"/>
    <p:sldId id="292" r:id="rId51"/>
  </p:sldIdLst>
  <p:sldSz cx="9144000" cy="5143500" type="screen16x9"/>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6FF"/>
    <a:srgbClr val="67F5F2"/>
    <a:srgbClr val="6CE8EE"/>
    <a:srgbClr val="C31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564" y="102"/>
      </p:cViewPr>
      <p:guideLst>
        <p:guide orient="horz" pos="1558"/>
        <p:guide pos="2916"/>
      </p:guideLst>
    </p:cSldViewPr>
  </p:slid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4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explosion val="0"/>
          <c:dPt>
            <c:idx val="0"/>
            <c:bubble3D val="0"/>
            <c:spPr>
              <a:solidFill>
                <a:schemeClr val="tx2">
                  <a:lumMod val="75000"/>
                </a:schemeClr>
              </a:solidFill>
              <a:ln w="19050">
                <a:solidFill>
                  <a:schemeClr val="lt1"/>
                </a:solidFill>
              </a:ln>
              <a:effectLst/>
            </c:spPr>
          </c:dPt>
          <c:dPt>
            <c:idx val="1"/>
            <c:bubble3D val="0"/>
            <c:spPr>
              <a:solidFill>
                <a:schemeClr val="bg1">
                  <a:lumMod val="85000"/>
                </a:schemeClr>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holeSize val="68"/>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lumMod val="65000"/>
                <a:lumOff val="35000"/>
              </a:schemeClr>
            </a:solidFill>
          </c:spPr>
          <c:explosion val="0"/>
          <c:dPt>
            <c:idx val="0"/>
            <c:bubble3D val="0"/>
            <c:spPr>
              <a:solidFill>
                <a:schemeClr val="tx2">
                  <a:lumMod val="75000"/>
                </a:schemeClr>
              </a:solidFill>
              <a:ln w="19050">
                <a:solidFill>
                  <a:schemeClr val="lt1"/>
                </a:solidFill>
              </a:ln>
              <a:effectLst/>
            </c:spPr>
          </c:dPt>
          <c:dPt>
            <c:idx val="1"/>
            <c:bubble3D val="0"/>
            <c:spPr>
              <a:solidFill>
                <a:schemeClr val="bg1">
                  <a:lumMod val="85000"/>
                </a:schemeClr>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68"/>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CC99"/>
            </a:solidFill>
          </c:spPr>
          <c:explosion val="0"/>
          <c:dPt>
            <c:idx val="0"/>
            <c:bubble3D val="0"/>
            <c:spPr>
              <a:solidFill>
                <a:schemeClr val="tx2">
                  <a:lumMod val="75000"/>
                </a:schemeClr>
              </a:solidFill>
              <a:ln w="19050">
                <a:solidFill>
                  <a:schemeClr val="lt1"/>
                </a:solidFill>
              </a:ln>
              <a:effectLst/>
            </c:spPr>
          </c:dPt>
          <c:dPt>
            <c:idx val="1"/>
            <c:bubble3D val="0"/>
            <c:spPr>
              <a:solidFill>
                <a:schemeClr val="bg1">
                  <a:lumMod val="85000"/>
                </a:schemeClr>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ser>
        <c:dLbls>
          <c:showLegendKey val="0"/>
          <c:showVal val="0"/>
          <c:showCatName val="0"/>
          <c:showSerName val="0"/>
          <c:showPercent val="0"/>
          <c:showBubbleSize val="0"/>
          <c:showLeaderLines val="1"/>
        </c:dLbls>
        <c:firstSliceAng val="0"/>
        <c:holeSize val="68"/>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9B237-5AB2-48CF-8032-32E9FB6EB4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61678-F871-4BA5-BC3E-7CD7D2CF1E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tags" Target="../tags/tag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16.png"/><Relationship Id="rId2" Type="http://schemas.openxmlformats.org/officeDocument/2006/relationships/tags" Target="../tags/tag3.xml"/><Relationship Id="rId12" Type="http://schemas.openxmlformats.org/officeDocument/2006/relationships/notesSlide" Target="../notesSlides/notesSlide17.xml"/><Relationship Id="rId11" Type="http://schemas.openxmlformats.org/officeDocument/2006/relationships/slideLayout" Target="../slideLayouts/slideLayout7.xml"/><Relationship Id="rId10" Type="http://schemas.openxmlformats.org/officeDocument/2006/relationships/tags" Target="../tags/tag10.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16.png"/><Relationship Id="rId2" Type="http://schemas.openxmlformats.org/officeDocument/2006/relationships/tags" Target="../tags/tag12.xml"/><Relationship Id="rId12" Type="http://schemas.openxmlformats.org/officeDocument/2006/relationships/notesSlide" Target="../notesSlides/notesSlide19.xml"/><Relationship Id="rId11" Type="http://schemas.openxmlformats.org/officeDocument/2006/relationships/slideLayout" Target="../slideLayouts/slideLayout7.xml"/><Relationship Id="rId10" Type="http://schemas.openxmlformats.org/officeDocument/2006/relationships/tags" Target="../tags/tag19.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image" Target="../media/image27.png"/><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7" Type="http://schemas.openxmlformats.org/officeDocument/2006/relationships/notesSlide" Target="../notesSlides/notesSlide26.xml"/><Relationship Id="rId16" Type="http://schemas.openxmlformats.org/officeDocument/2006/relationships/slideLayout" Target="../slideLayouts/slideLayout7.xml"/><Relationship Id="rId15" Type="http://schemas.openxmlformats.org/officeDocument/2006/relationships/image" Target="../media/image17.png"/><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image" Target="../media/image16.png"/><Relationship Id="rId2" Type="http://schemas.openxmlformats.org/officeDocument/2006/relationships/tags" Target="../tags/tag33.xml"/><Relationship Id="rId13" Type="http://schemas.openxmlformats.org/officeDocument/2006/relationships/notesSlide" Target="../notesSlides/notesSlide28.xml"/><Relationship Id="rId12" Type="http://schemas.openxmlformats.org/officeDocument/2006/relationships/slideLayout" Target="../slideLayouts/slideLayout7.xml"/><Relationship Id="rId11" Type="http://schemas.openxmlformats.org/officeDocument/2006/relationships/image" Target="../media/image17.png"/><Relationship Id="rId10" Type="http://schemas.openxmlformats.org/officeDocument/2006/relationships/tags" Target="../tags/tag40.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3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40.jpeg"/><Relationship Id="rId7" Type="http://schemas.openxmlformats.org/officeDocument/2006/relationships/image" Target="../media/image39.jpeg"/><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 Id="rId3" Type="http://schemas.openxmlformats.org/officeDocument/2006/relationships/image" Target="../media/image35.jpeg"/><Relationship Id="rId2" Type="http://schemas.openxmlformats.org/officeDocument/2006/relationships/image" Target="../media/image34.jpeg"/><Relationship Id="rId11" Type="http://schemas.openxmlformats.org/officeDocument/2006/relationships/notesSlide" Target="../notesSlides/notesSlide33.xml"/><Relationship Id="rId10" Type="http://schemas.openxmlformats.org/officeDocument/2006/relationships/slideLayout" Target="../slideLayouts/slideLayout7.xml"/><Relationship Id="rId1" Type="http://schemas.openxmlformats.org/officeDocument/2006/relationships/image" Target="../media/image3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44.jpeg"/><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image" Target="../media/image4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hyperlink" Target="http://www.shangwuppt.com/" TargetMode="Externa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2801584"/>
            <a:ext cx="9144000" cy="164237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99592" y="3075806"/>
            <a:ext cx="7344816" cy="583565"/>
          </a:xfrm>
          <a:prstGeom prst="rect">
            <a:avLst/>
          </a:prstGeom>
        </p:spPr>
        <p:txBody>
          <a:bodyPr wrap="squar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论文阅读汇报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435041" y="3795886"/>
            <a:ext cx="82169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rPr>
              <a:t>魏伯繁</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077082" y="3795886"/>
            <a:ext cx="1625600" cy="34417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r>
              <a:rPr lang="en-US" altLang="zh-CN" sz="1800" dirty="0">
                <a:solidFill>
                  <a:schemeClr val="bg1">
                    <a:lumMod val="95000"/>
                  </a:schemeClr>
                </a:solidFill>
                <a:latin typeface="微软雅黑" panose="020B0503020204020204" pitchFamily="34" charset="-122"/>
                <a:ea typeface="微软雅黑" panose="020B0503020204020204" pitchFamily="34" charset="-122"/>
              </a:rPr>
              <a:t>2022</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年</a:t>
            </a:r>
            <a:r>
              <a:rPr lang="en-US" altLang="zh-CN" sz="1800" dirty="0">
                <a:solidFill>
                  <a:schemeClr val="bg1">
                    <a:lumMod val="95000"/>
                  </a:schemeClr>
                </a:solidFill>
                <a:latin typeface="微软雅黑" panose="020B0503020204020204" pitchFamily="34" charset="-122"/>
                <a:ea typeface="微软雅黑" panose="020B0503020204020204" pitchFamily="34" charset="-122"/>
              </a:rPr>
              <a:t>9</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月</a:t>
            </a:r>
            <a:r>
              <a:rPr lang="en-US" altLang="zh-CN" sz="1800" dirty="0">
                <a:solidFill>
                  <a:schemeClr val="bg1">
                    <a:lumMod val="95000"/>
                  </a:schemeClr>
                </a:solidFill>
                <a:latin typeface="微软雅黑" panose="020B0503020204020204" pitchFamily="34" charset="-122"/>
                <a:ea typeface="微软雅黑" panose="020B0503020204020204" pitchFamily="34" charset="-122"/>
              </a:rPr>
              <a:t>4</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日</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2" name="Breath and Life - Audiomachine.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666530" y="3790201"/>
            <a:ext cx="609600" cy="609600"/>
          </a:xfrm>
          <a:prstGeom prst="rect">
            <a:avLst/>
          </a:prstGeom>
        </p:spPr>
      </p:pic>
      <p:pic>
        <p:nvPicPr>
          <p:cNvPr id="100" name="图片 99"/>
          <p:cNvPicPr/>
          <p:nvPr>
            <p:custDataLst>
              <p:tags r:id="rId4"/>
            </p:custDataLst>
          </p:nvPr>
        </p:nvPicPr>
        <p:blipFill>
          <a:blip r:embed="rId5"/>
          <a:stretch>
            <a:fillRect/>
          </a:stretch>
        </p:blipFill>
        <p:spPr>
          <a:xfrm>
            <a:off x="1691640" y="699770"/>
            <a:ext cx="5486400" cy="1943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anim calcmode="lin" valueType="num">
                                      <p:cBhvr>
                                        <p:cTn id="1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0"/>
                                        </p:tgtEl>
                                      </p:cBhvr>
                                    </p:animEffect>
                                  </p:childTnLst>
                                </p:cTn>
                              </p:par>
                            </p:childTnLst>
                          </p:cTn>
                        </p:par>
                        <p:par>
                          <p:cTn id="19" fill="hold">
                            <p:stCondLst>
                              <p:cond delay="1250"/>
                            </p:stCondLst>
                            <p:childTnLst>
                              <p:par>
                                <p:cTn id="20" presetID="42"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childTnLst>
                          </p:cTn>
                        </p:par>
                        <p:par>
                          <p:cTn id="25" fill="hold">
                            <p:stCondLst>
                              <p:cond delay="1850"/>
                            </p:stCondLst>
                            <p:childTnLst>
                              <p:par>
                                <p:cTn id="26" presetID="42" presetClass="entr" presetSubtype="0" fill="hold" grpId="0" nodeType="afterEffect">
                                  <p:stCondLst>
                                    <p:cond delay="0"/>
                                  </p:stCondLst>
                                  <p:iterate type="lt">
                                    <p:tmPct val="10000"/>
                                  </p:iterate>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anim calcmode="lin" valueType="num">
                                      <p:cBhvr>
                                        <p:cTn id="29" dur="500" fill="hold"/>
                                        <p:tgtEl>
                                          <p:spTgt spid="15"/>
                                        </p:tgtEl>
                                        <p:attrNameLst>
                                          <p:attrName>ppt_x</p:attrName>
                                        </p:attrNameLst>
                                      </p:cBhvr>
                                      <p:tavLst>
                                        <p:tav tm="0">
                                          <p:val>
                                            <p:strVal val="#ppt_x"/>
                                          </p:val>
                                        </p:tav>
                                        <p:tav tm="100000">
                                          <p:val>
                                            <p:strVal val="#ppt_x"/>
                                          </p:val>
                                        </p:tav>
                                      </p:tavLst>
                                    </p:anim>
                                    <p:anim calcmode="lin" valueType="num">
                                      <p:cBhvr>
                                        <p:cTn id="3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100">
                <p:cTn id="31" repeatCount="indefinite" fill="hold" display="0">
                  <p:stCondLst>
                    <p:cond delay="indefinite"/>
                  </p:stCondLst>
                  <p:endCondLst>
                    <p:cond evt="onStopAudio" delay="0">
                      <p:tgtEl>
                        <p:sldTgt/>
                      </p:tgtEl>
                    </p:cond>
                  </p:endCondLst>
                </p:cTn>
                <p:tgtEl>
                  <p:spTgt spid="2"/>
                </p:tgtEl>
              </p:cMediaNode>
            </p:audio>
          </p:childTnLst>
        </p:cTn>
      </p:par>
    </p:tnLst>
    <p:bldLst>
      <p:bldP spid="17" grpId="0" animBg="1"/>
      <p:bldP spid="10" grpId="0"/>
      <p:bldP spid="13"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算法设计</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文本框 7"/>
          <p:cNvSpPr txBox="1">
            <a:spLocks noChangeArrowheads="1"/>
          </p:cNvSpPr>
          <p:nvPr/>
        </p:nvSpPr>
        <p:spPr bwMode="auto">
          <a:xfrm>
            <a:off x="682615"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lnSpc>
                <a:spcPct val="120000"/>
              </a:lnSpc>
            </a:pPr>
            <a:r>
              <a:rPr lang="en-US" altLang="zh-CN" sz="1800" b="1" dirty="0">
                <a:solidFill>
                  <a:schemeClr val="tx1">
                    <a:lumMod val="85000"/>
                    <a:lumOff val="15000"/>
                  </a:schemeClr>
                </a:solidFill>
                <a:latin typeface="微软雅黑" panose="020B0503020204020204" pitchFamily="34" charset="-122"/>
              </a:rPr>
              <a:t>ValCGD</a:t>
            </a:r>
            <a:endParaRPr lang="en-US" altLang="zh-CN" sz="1800" b="1" dirty="0">
              <a:solidFill>
                <a:schemeClr val="tx1">
                  <a:lumMod val="85000"/>
                  <a:lumOff val="15000"/>
                </a:schemeClr>
              </a:solidFill>
              <a:latin typeface="微软雅黑" panose="020B0503020204020204" pitchFamily="34" charset="-122"/>
            </a:endParaRPr>
          </a:p>
          <a:p>
            <a:pPr>
              <a:lnSpc>
                <a:spcPct val="120000"/>
              </a:lnSpc>
            </a:pPr>
            <a:r>
              <a:rPr lang="zh-CN" altLang="en-US" sz="1200" b="1" dirty="0">
                <a:solidFill>
                  <a:schemeClr val="tx1">
                    <a:lumMod val="85000"/>
                    <a:lumOff val="15000"/>
                  </a:schemeClr>
                </a:solidFill>
                <a:latin typeface="微软雅黑" panose="020B0503020204020204" pitchFamily="34" charset="-122"/>
              </a:rPr>
              <a:t>计算有效的</a:t>
            </a:r>
            <a:r>
              <a:rPr lang="en-US" altLang="zh-CN" sz="1200" b="1" dirty="0">
                <a:solidFill>
                  <a:schemeClr val="tx1">
                    <a:lumMod val="85000"/>
                    <a:lumOff val="15000"/>
                  </a:schemeClr>
                </a:solidFill>
                <a:latin typeface="微软雅黑" panose="020B0503020204020204" pitchFamily="34" charset="-122"/>
              </a:rPr>
              <a:t>CGD</a:t>
            </a:r>
            <a:r>
              <a:rPr lang="zh-CN" altLang="en-US" sz="1200" b="1" dirty="0">
                <a:solidFill>
                  <a:schemeClr val="tx1">
                    <a:lumMod val="85000"/>
                    <a:lumOff val="15000"/>
                  </a:schemeClr>
                </a:solidFill>
                <a:latin typeface="微软雅黑" panose="020B0503020204020204" pitchFamily="34" charset="-122"/>
              </a:rPr>
              <a:t>集合，去除冗余，减少执行开销</a:t>
            </a:r>
            <a:endParaRPr lang="zh-CN" altLang="en-US" sz="1200" b="1" dirty="0">
              <a:solidFill>
                <a:schemeClr val="tx1">
                  <a:lumMod val="85000"/>
                  <a:lumOff val="15000"/>
                </a:schemeClr>
              </a:solidFill>
              <a:latin typeface="微软雅黑" panose="020B0503020204020204" pitchFamily="34" charset="-122"/>
            </a:endParaRPr>
          </a:p>
        </p:txBody>
      </p:sp>
      <p:sp>
        <p:nvSpPr>
          <p:cNvPr id="15" name="文本框 7"/>
          <p:cNvSpPr txBox="1">
            <a:spLocks noChangeArrowheads="1"/>
          </p:cNvSpPr>
          <p:nvPr/>
        </p:nvSpPr>
        <p:spPr bwMode="auto">
          <a:xfrm>
            <a:off x="3454776"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20000"/>
              </a:lnSpc>
            </a:pPr>
            <a:r>
              <a:rPr lang="en-US" altLang="zh-CN" sz="1800" b="1" dirty="0">
                <a:solidFill>
                  <a:schemeClr val="tx1">
                    <a:lumMod val="85000"/>
                    <a:lumOff val="15000"/>
                  </a:schemeClr>
                </a:solidFill>
                <a:latin typeface="微软雅黑" panose="020B0503020204020204" pitchFamily="34" charset="-122"/>
              </a:rPr>
              <a:t>         ExOrd</a:t>
            </a:r>
            <a:endParaRPr lang="en-US" altLang="zh-CN" sz="1800" b="1" dirty="0">
              <a:solidFill>
                <a:schemeClr val="tx1">
                  <a:lumMod val="85000"/>
                  <a:lumOff val="15000"/>
                </a:schemeClr>
              </a:solidFill>
              <a:latin typeface="微软雅黑" panose="020B0503020204020204" pitchFamily="34" charset="-122"/>
            </a:endParaRPr>
          </a:p>
          <a:p>
            <a:pPr>
              <a:lnSpc>
                <a:spcPct val="120000"/>
              </a:lnSpc>
            </a:pPr>
            <a:r>
              <a:rPr lang="en-US" altLang="zh-CN" sz="1200" b="1" dirty="0">
                <a:solidFill>
                  <a:schemeClr val="tx1">
                    <a:lumMod val="85000"/>
                    <a:lumOff val="15000"/>
                  </a:schemeClr>
                </a:solidFill>
                <a:latin typeface="微软雅黑" panose="020B0503020204020204" pitchFamily="34" charset="-122"/>
              </a:rPr>
              <a:t>确定有效CGD的执行顺序</a:t>
            </a:r>
            <a:endParaRPr lang="en-US" altLang="zh-CN" sz="1200" b="1" dirty="0">
              <a:solidFill>
                <a:schemeClr val="tx1">
                  <a:lumMod val="85000"/>
                  <a:lumOff val="15000"/>
                </a:schemeClr>
              </a:solidFill>
              <a:latin typeface="微软雅黑" panose="020B0503020204020204" pitchFamily="34" charset="-122"/>
            </a:endParaRPr>
          </a:p>
        </p:txBody>
      </p:sp>
      <p:sp>
        <p:nvSpPr>
          <p:cNvPr id="16" name="文本框 7"/>
          <p:cNvSpPr txBox="1">
            <a:spLocks noChangeArrowheads="1"/>
          </p:cNvSpPr>
          <p:nvPr/>
        </p:nvSpPr>
        <p:spPr bwMode="auto">
          <a:xfrm>
            <a:off x="6228208"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l">
              <a:lnSpc>
                <a:spcPct val="120000"/>
              </a:lnSpc>
              <a:buClrTx/>
              <a:buSzTx/>
              <a:buNone/>
            </a:pPr>
            <a:r>
              <a:rPr lang="en-US" altLang="zh-CN" sz="1800" b="1" dirty="0">
                <a:solidFill>
                  <a:schemeClr val="tx1">
                    <a:lumMod val="85000"/>
                    <a:lumOff val="15000"/>
                  </a:schemeClr>
                </a:solidFill>
                <a:latin typeface="微软雅黑" panose="020B0503020204020204" pitchFamily="34" charset="-122"/>
              </a:rPr>
              <a:t>        SUBMAT</a:t>
            </a:r>
            <a:endParaRPr lang="en-US" altLang="zh-CN" sz="1800" b="1" dirty="0">
              <a:solidFill>
                <a:schemeClr val="tx1">
                  <a:lumMod val="85000"/>
                  <a:lumOff val="15000"/>
                </a:schemeClr>
              </a:solidFill>
              <a:latin typeface="微软雅黑" panose="020B0503020204020204" pitchFamily="34" charset="-122"/>
            </a:endParaRPr>
          </a:p>
          <a:p>
            <a:pPr algn="l">
              <a:lnSpc>
                <a:spcPct val="120000"/>
              </a:lnSpc>
              <a:buClrTx/>
              <a:buSzTx/>
              <a:buNone/>
            </a:pPr>
            <a:r>
              <a:rPr lang="en-US" altLang="zh-CN" sz="1200" b="1" dirty="0">
                <a:solidFill>
                  <a:schemeClr val="tx1">
                    <a:lumMod val="85000"/>
                    <a:lumOff val="15000"/>
                  </a:schemeClr>
                </a:solidFill>
                <a:latin typeface="微软雅黑" panose="020B0503020204020204" pitchFamily="34" charset="-122"/>
              </a:rPr>
              <a:t>计算图中符合每一个CGD要求的子图，并返回一致子图匹配</a:t>
            </a:r>
            <a:endParaRPr lang="en-US" altLang="zh-CN" sz="1200" b="1"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99160" y="1534795"/>
            <a:ext cx="1691640" cy="1474470"/>
          </a:xfrm>
          <a:prstGeom prst="rect">
            <a:avLst/>
          </a:prstGeom>
        </p:spPr>
      </p:pic>
      <p:pic>
        <p:nvPicPr>
          <p:cNvPr id="102" name="图片 101"/>
          <p:cNvPicPr/>
          <p:nvPr/>
        </p:nvPicPr>
        <p:blipFill>
          <a:blip r:embed="rId2"/>
          <a:stretch>
            <a:fillRect/>
          </a:stretch>
        </p:blipFill>
        <p:spPr>
          <a:xfrm>
            <a:off x="3655695" y="1635760"/>
            <a:ext cx="1458595" cy="1289050"/>
          </a:xfrm>
          <a:prstGeom prst="rect">
            <a:avLst/>
          </a:prstGeom>
          <a:noFill/>
          <a:ln w="9525">
            <a:noFill/>
          </a:ln>
        </p:spPr>
      </p:pic>
      <p:pic>
        <p:nvPicPr>
          <p:cNvPr id="103" name="图片 102"/>
          <p:cNvPicPr/>
          <p:nvPr/>
        </p:nvPicPr>
        <p:blipFill>
          <a:blip r:embed="rId3"/>
          <a:stretch>
            <a:fillRect/>
          </a:stretch>
        </p:blipFill>
        <p:spPr>
          <a:xfrm>
            <a:off x="6515735" y="1558925"/>
            <a:ext cx="1426845" cy="13665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en-US" altLang="zh-CN" b="1" kern="0" dirty="0">
                <a:solidFill>
                  <a:schemeClr val="bg1"/>
                </a:solidFill>
                <a:latin typeface="微软雅黑" panose="020B0503020204020204" pitchFamily="34" charset="-122"/>
                <a:ea typeface="微软雅黑" panose="020B0503020204020204" pitchFamily="34" charset="-122"/>
              </a:rPr>
              <a:t>VALCGD</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计算最小的条件图依赖集合</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 </a:t>
            </a:r>
            <a:r>
              <a:rPr lang="zh-CN" altLang="en-US" sz="1100" b="1" dirty="0">
                <a:solidFill>
                  <a:schemeClr val="tx1">
                    <a:lumMod val="85000"/>
                    <a:lumOff val="15000"/>
                  </a:schemeClr>
                </a:solidFill>
                <a:latin typeface="微软雅黑" panose="020B0503020204020204" pitchFamily="34" charset="-122"/>
              </a:rPr>
              <a:t>(1) ValCGD 将 Q 和 Σ 的所有模式 P 合并为一个联合模式 UP ，即 UP = ∪ P ∈ΣP ∪ Q。 </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(2) ValCGD 从 Q 中确定 UP 的有效子模式 V P。 </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(3) ValCGD 计算涉及 V P 的有效 CGD 的集合 Σv，利用深度优先搜索，回溯以及剪枝的方法计算</a:t>
            </a:r>
            <a:r>
              <a:rPr lang="en-US" altLang="zh-CN" sz="1100" b="1" dirty="0">
                <a:solidFill>
                  <a:schemeClr val="tx1">
                    <a:lumMod val="85000"/>
                    <a:lumOff val="15000"/>
                  </a:schemeClr>
                </a:solidFill>
                <a:latin typeface="微软雅黑" panose="020B0503020204020204" pitchFamily="34" charset="-122"/>
              </a:rPr>
              <a:t>MCS</a:t>
            </a:r>
            <a:endParaRPr lang="zh-CN" altLang="en-US" sz="1100"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en-US" altLang="zh-CN" sz="1100"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zh-CN" altLang="en-US" sz="1100"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95420" y="915670"/>
            <a:ext cx="4315460" cy="1936750"/>
          </a:xfrm>
          <a:prstGeom prst="rect">
            <a:avLst/>
          </a:prstGeom>
        </p:spPr>
      </p:pic>
      <p:pic>
        <p:nvPicPr>
          <p:cNvPr id="16" name="图片 15"/>
          <p:cNvPicPr>
            <a:picLocks noChangeAspect="1"/>
          </p:cNvPicPr>
          <p:nvPr/>
        </p:nvPicPr>
        <p:blipFill>
          <a:blip r:embed="rId2"/>
          <a:stretch>
            <a:fillRect/>
          </a:stretch>
        </p:blipFill>
        <p:spPr>
          <a:xfrm>
            <a:off x="3779520" y="2931795"/>
            <a:ext cx="4819650" cy="2085975"/>
          </a:xfrm>
          <a:prstGeom prst="rect">
            <a:avLst/>
          </a:prstGeom>
        </p:spPr>
      </p:pic>
      <p:pic>
        <p:nvPicPr>
          <p:cNvPr id="17" name="图片 16"/>
          <p:cNvPicPr>
            <a:picLocks noChangeAspect="1"/>
          </p:cNvPicPr>
          <p:nvPr/>
        </p:nvPicPr>
        <p:blipFill>
          <a:blip r:embed="rId3"/>
          <a:stretch>
            <a:fillRect/>
          </a:stretch>
        </p:blipFill>
        <p:spPr>
          <a:xfrm>
            <a:off x="6948170" y="1059815"/>
            <a:ext cx="1200150" cy="133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p:bldP spid="10" grpId="0"/>
      <p:bldP spid="11"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en-US" altLang="zh-CN" b="1" kern="0" dirty="0">
                <a:solidFill>
                  <a:schemeClr val="bg1"/>
                </a:solidFill>
                <a:latin typeface="微软雅黑" panose="020B0503020204020204" pitchFamily="34" charset="-122"/>
                <a:ea typeface="微软雅黑" panose="020B0503020204020204" pitchFamily="34" charset="-122"/>
              </a:rPr>
              <a:t>EXORD</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确定</a:t>
            </a:r>
            <a:r>
              <a:rPr lang="en-US" altLang="zh-CN" sz="1400" b="1" dirty="0">
                <a:solidFill>
                  <a:schemeClr val="tx1">
                    <a:lumMod val="85000"/>
                    <a:lumOff val="15000"/>
                  </a:schemeClr>
                </a:solidFill>
                <a:latin typeface="微软雅黑" panose="020B0503020204020204" pitchFamily="34" charset="-122"/>
              </a:rPr>
              <a:t>CGDs</a:t>
            </a:r>
            <a:r>
              <a:rPr lang="zh-CN" altLang="en-US" sz="1400" b="1" dirty="0">
                <a:solidFill>
                  <a:schemeClr val="tx1">
                    <a:lumMod val="85000"/>
                    <a:lumOff val="15000"/>
                  </a:schemeClr>
                </a:solidFill>
                <a:latin typeface="微软雅黑" panose="020B0503020204020204" pitchFamily="34" charset="-122"/>
              </a:rPr>
              <a:t>的输入顺序</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 </a:t>
            </a:r>
            <a:r>
              <a:rPr lang="zh-CN" altLang="en-US" sz="1100" b="1" dirty="0">
                <a:solidFill>
                  <a:schemeClr val="tx1">
                    <a:lumMod val="85000"/>
                    <a:lumOff val="15000"/>
                  </a:schemeClr>
                </a:solidFill>
                <a:latin typeface="微软雅黑" panose="020B0503020204020204" pitchFamily="34" charset="-122"/>
              </a:rPr>
              <a:t>根据上一个步骤中够早的</a:t>
            </a:r>
            <a:r>
              <a:rPr lang="en-US" altLang="zh-CN" sz="1100" b="1" dirty="0">
                <a:solidFill>
                  <a:schemeClr val="tx1">
                    <a:lumMod val="85000"/>
                    <a:lumOff val="15000"/>
                  </a:schemeClr>
                </a:solidFill>
                <a:latin typeface="微软雅黑" panose="020B0503020204020204" pitchFamily="34" charset="-122"/>
              </a:rPr>
              <a:t>VP</a:t>
            </a:r>
            <a:r>
              <a:rPr lang="zh-CN" altLang="en-US" sz="1100" b="1" dirty="0">
                <a:solidFill>
                  <a:schemeClr val="tx1">
                    <a:lumMod val="85000"/>
                    <a:lumOff val="15000"/>
                  </a:schemeClr>
                </a:solidFill>
                <a:latin typeface="微软雅黑" panose="020B0503020204020204" pitchFamily="34" charset="-122"/>
              </a:rPr>
              <a:t>图进行构造，为每一个结点构造一个秩，他的值为结点的所有出边所指向的的结点所拥有的最大</a:t>
            </a:r>
            <a:r>
              <a:rPr lang="zh-CN" altLang="en-US" sz="1100" b="1" dirty="0">
                <a:solidFill>
                  <a:schemeClr val="tx1">
                    <a:lumMod val="85000"/>
                    <a:lumOff val="15000"/>
                  </a:schemeClr>
                </a:solidFill>
                <a:latin typeface="微软雅黑" panose="020B0503020204020204" pitchFamily="34" charset="-122"/>
                <a:sym typeface="+mn-ea"/>
              </a:rPr>
              <a:t>秩加一，随后根据每一个</a:t>
            </a:r>
            <a:r>
              <a:rPr lang="en-US" altLang="zh-CN" sz="1100" b="1" dirty="0">
                <a:solidFill>
                  <a:schemeClr val="tx1">
                    <a:lumMod val="85000"/>
                    <a:lumOff val="15000"/>
                  </a:schemeClr>
                </a:solidFill>
                <a:latin typeface="微软雅黑" panose="020B0503020204020204" pitchFamily="34" charset="-122"/>
                <a:sym typeface="+mn-ea"/>
              </a:rPr>
              <a:t>CDG</a:t>
            </a:r>
            <a:r>
              <a:rPr lang="zh-CN" altLang="en-US" sz="1100" b="1" dirty="0">
                <a:solidFill>
                  <a:schemeClr val="tx1">
                    <a:lumMod val="85000"/>
                    <a:lumOff val="15000"/>
                  </a:schemeClr>
                </a:solidFill>
                <a:latin typeface="微软雅黑" panose="020B0503020204020204" pitchFamily="34" charset="-122"/>
                <a:sym typeface="+mn-ea"/>
              </a:rPr>
              <a:t>中秩的值进行排序</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zh-CN" altLang="en-US" sz="1100" b="1"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067810" y="1059815"/>
            <a:ext cx="4315460" cy="1936750"/>
          </a:xfrm>
          <a:prstGeom prst="rect">
            <a:avLst/>
          </a:prstGeom>
        </p:spPr>
      </p:pic>
      <p:pic>
        <p:nvPicPr>
          <p:cNvPr id="8" name="图片 7"/>
          <p:cNvPicPr>
            <a:picLocks noChangeAspect="1"/>
          </p:cNvPicPr>
          <p:nvPr/>
        </p:nvPicPr>
        <p:blipFill>
          <a:blip r:embed="rId2"/>
          <a:stretch>
            <a:fillRect/>
          </a:stretch>
        </p:blipFill>
        <p:spPr>
          <a:xfrm>
            <a:off x="3995420" y="3075940"/>
            <a:ext cx="4772025" cy="1952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en-US" altLang="zh-CN" b="1" kern="0" dirty="0">
                <a:solidFill>
                  <a:schemeClr val="bg1"/>
                </a:solidFill>
                <a:latin typeface="微软雅黑" panose="020B0503020204020204" pitchFamily="34" charset="-122"/>
                <a:ea typeface="微软雅黑" panose="020B0503020204020204" pitchFamily="34" charset="-122"/>
              </a:rPr>
              <a:t>SUBMAT</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计算最小的条件图依赖集合</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a:t>
            </a:r>
            <a:r>
              <a:rPr lang="en-US" altLang="zh-CN" sz="1100" b="1" dirty="0">
                <a:solidFill>
                  <a:schemeClr val="tx1">
                    <a:lumMod val="85000"/>
                    <a:lumOff val="15000"/>
                  </a:schemeClr>
                </a:solidFill>
                <a:latin typeface="微软雅黑" panose="020B0503020204020204" pitchFamily="34" charset="-122"/>
              </a:rPr>
              <a:t>1</a:t>
            </a:r>
            <a:r>
              <a:rPr lang="zh-CN" altLang="en-US" sz="1100" b="1" dirty="0">
                <a:solidFill>
                  <a:schemeClr val="tx1">
                    <a:lumMod val="85000"/>
                    <a:lumOff val="15000"/>
                  </a:schemeClr>
                </a:solidFill>
                <a:latin typeface="微软雅黑" panose="020B0503020204020204" pitchFamily="34" charset="-122"/>
              </a:rPr>
              <a:t>）首先对结点集合进行修复，依据</a:t>
            </a:r>
            <a:r>
              <a:rPr lang="en-US" altLang="zh-CN" sz="1100" b="1" dirty="0">
                <a:solidFill>
                  <a:schemeClr val="tx1">
                    <a:lumMod val="85000"/>
                    <a:lumOff val="15000"/>
                  </a:schemeClr>
                </a:solidFill>
                <a:latin typeface="微软雅黑" panose="020B0503020204020204" pitchFamily="34" charset="-122"/>
              </a:rPr>
              <a:t>CGD</a:t>
            </a:r>
            <a:r>
              <a:rPr lang="zh-CN" altLang="en-US" sz="1100" b="1" dirty="0">
                <a:solidFill>
                  <a:schemeClr val="tx1">
                    <a:lumMod val="85000"/>
                    <a:lumOff val="15000"/>
                  </a:schemeClr>
                </a:solidFill>
                <a:latin typeface="微软雅黑" panose="020B0503020204020204" pitchFamily="34" charset="-122"/>
              </a:rPr>
              <a:t>中定义的依赖关系，当节点中的值不符合</a:t>
            </a:r>
            <a:r>
              <a:rPr lang="en-US" altLang="zh-CN" sz="1100" b="1" dirty="0">
                <a:solidFill>
                  <a:schemeClr val="tx1">
                    <a:lumMod val="85000"/>
                    <a:lumOff val="15000"/>
                  </a:schemeClr>
                </a:solidFill>
                <a:latin typeface="微软雅黑" panose="020B0503020204020204" pitchFamily="34" charset="-122"/>
              </a:rPr>
              <a:t>CGD</a:t>
            </a:r>
            <a:r>
              <a:rPr lang="zh-CN" altLang="en-US" sz="1100" b="1" dirty="0">
                <a:solidFill>
                  <a:schemeClr val="tx1">
                    <a:lumMod val="85000"/>
                    <a:lumOff val="15000"/>
                  </a:schemeClr>
                </a:solidFill>
                <a:latin typeface="微软雅黑" panose="020B0503020204020204" pitchFamily="34" charset="-122"/>
              </a:rPr>
              <a:t>中所给出的依赖时就把，就把其中的应匹配项予以赋值或者匹配</a:t>
            </a:r>
            <a:endParaRPr lang="en-US" altLang="zh-CN"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a:t>
            </a:r>
            <a:r>
              <a:rPr lang="en-US" altLang="zh-CN" sz="1100" b="1" dirty="0">
                <a:solidFill>
                  <a:schemeClr val="tx1">
                    <a:lumMod val="85000"/>
                    <a:lumOff val="15000"/>
                  </a:schemeClr>
                </a:solidFill>
                <a:latin typeface="微软雅黑" panose="020B0503020204020204" pitchFamily="34" charset="-122"/>
              </a:rPr>
              <a:t>2</a:t>
            </a:r>
            <a:r>
              <a:rPr lang="zh-CN" altLang="en-US" sz="1100" b="1" dirty="0">
                <a:solidFill>
                  <a:schemeClr val="tx1">
                    <a:lumMod val="85000"/>
                    <a:lumOff val="15000"/>
                  </a:schemeClr>
                </a:solidFill>
                <a:latin typeface="微软雅黑" panose="020B0503020204020204" pitchFamily="34" charset="-122"/>
              </a:rPr>
              <a:t>）其次再对边集进行修复，修复的方式依据所选的修复种类进行</a:t>
            </a:r>
            <a:endParaRPr lang="zh-CN" altLang="en-US" sz="1100" b="1" dirty="0">
              <a:solidFill>
                <a:schemeClr val="tx1">
                  <a:lumMod val="85000"/>
                  <a:lumOff val="15000"/>
                </a:schemeClr>
              </a:solidFill>
              <a:latin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3923665" y="698500"/>
            <a:ext cx="4752975" cy="2633345"/>
          </a:xfrm>
          <a:prstGeom prst="rect">
            <a:avLst/>
          </a:prstGeom>
        </p:spPr>
      </p:pic>
      <p:pic>
        <p:nvPicPr>
          <p:cNvPr id="15" name="图片 14"/>
          <p:cNvPicPr>
            <a:picLocks noChangeAspect="1"/>
          </p:cNvPicPr>
          <p:nvPr/>
        </p:nvPicPr>
        <p:blipFill>
          <a:blip r:embed="rId2"/>
          <a:stretch>
            <a:fillRect/>
          </a:stretch>
        </p:blipFill>
        <p:spPr>
          <a:xfrm>
            <a:off x="3923665" y="2974975"/>
            <a:ext cx="4752975" cy="2168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05" y="186055"/>
            <a:ext cx="4884420"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算法改进</a:t>
            </a:r>
            <a:r>
              <a:rPr lang="en-US" altLang="zh-CN" b="1" kern="0" dirty="0">
                <a:solidFill>
                  <a:schemeClr val="bg1"/>
                </a:solidFill>
                <a:latin typeface="微软雅黑" panose="020B0503020204020204" pitchFamily="34" charset="-122"/>
                <a:ea typeface="微软雅黑" panose="020B0503020204020204" pitchFamily="34" charset="-122"/>
              </a:rPr>
              <a:t>--</a:t>
            </a:r>
            <a:r>
              <a:rPr lang="zh-CN" altLang="en-US" b="1" kern="0" dirty="0">
                <a:solidFill>
                  <a:schemeClr val="bg1"/>
                </a:solidFill>
                <a:latin typeface="微软雅黑" panose="020B0503020204020204" pitchFamily="34" charset="-122"/>
                <a:ea typeface="微软雅黑" panose="020B0503020204020204" pitchFamily="34" charset="-122"/>
              </a:rPr>
              <a:t>并行化的</a:t>
            </a:r>
            <a:r>
              <a:rPr lang="en-US" altLang="zh-CN" b="1" kern="0" dirty="0">
                <a:solidFill>
                  <a:schemeClr val="bg1"/>
                </a:solidFill>
                <a:latin typeface="微软雅黑" panose="020B0503020204020204" pitchFamily="34" charset="-122"/>
                <a:ea typeface="微软雅黑" panose="020B0503020204020204" pitchFamily="34" charset="-122"/>
              </a:rPr>
              <a:t>SUBMAT</a:t>
            </a:r>
            <a:endParaRPr lang="en-US" altLang="zh-CN"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8640" y="1491615"/>
            <a:ext cx="249872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计算最小的条件图依赖集合</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对原有的最小依赖集合进行负载平均划分，且保证对于原图的划分一定是完备的。通过边界节点的寻找对图进行划分，不驻留的边界节点用虚线表示</a:t>
            </a: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endParaRPr lang="zh-CN" altLang="en-US" sz="11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同时对两个部分进行并行计算，合并后就可以获得完整的需要的答案</a:t>
            </a:r>
            <a:endParaRPr lang="zh-CN" altLang="en-US" sz="1100" b="1" dirty="0">
              <a:solidFill>
                <a:schemeClr val="tx1">
                  <a:lumMod val="85000"/>
                  <a:lumOff val="15000"/>
                </a:schemeClr>
              </a:solidFill>
              <a:latin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95420" y="1347470"/>
            <a:ext cx="4572000" cy="2667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05" y="186055"/>
            <a:ext cx="4884420"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定量测试</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7"/>
          <p:cNvSpPr txBox="1">
            <a:spLocks noChangeArrowheads="1"/>
          </p:cNvSpPr>
          <p:nvPr/>
        </p:nvSpPr>
        <p:spPr bwMode="auto">
          <a:xfrm>
            <a:off x="3707904"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endParaRPr lang="zh-CN" altLang="en-US" sz="1200" dirty="0">
              <a:solidFill>
                <a:schemeClr val="tx1">
                  <a:lumMod val="75000"/>
                  <a:lumOff val="25000"/>
                </a:schemeClr>
              </a:solidFill>
              <a:latin typeface="微软雅黑" panose="020B0503020204020204" pitchFamily="34" charset="-122"/>
            </a:endParaRPr>
          </a:p>
        </p:txBody>
      </p:sp>
      <p:sp>
        <p:nvSpPr>
          <p:cNvPr id="10" name="文本框 7"/>
          <p:cNvSpPr txBox="1">
            <a:spLocks noChangeArrowheads="1"/>
          </p:cNvSpPr>
          <p:nvPr/>
        </p:nvSpPr>
        <p:spPr bwMode="auto">
          <a:xfrm>
            <a:off x="5364087"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1" name="文本框 7"/>
          <p:cNvSpPr txBox="1">
            <a:spLocks noChangeArrowheads="1"/>
          </p:cNvSpPr>
          <p:nvPr/>
        </p:nvSpPr>
        <p:spPr bwMode="auto">
          <a:xfrm>
            <a:off x="7020271" y="1136722"/>
            <a:ext cx="1440159" cy="809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endParaRPr lang="zh-CN" altLang="en-US" sz="1200" dirty="0">
              <a:solidFill>
                <a:schemeClr val="tx1">
                  <a:lumMod val="75000"/>
                  <a:lumOff val="25000"/>
                </a:schemeClr>
              </a:solidFill>
              <a:latin typeface="微软雅黑" panose="020B0503020204020204" pitchFamily="34" charset="-122"/>
            </a:endParaRPr>
          </a:p>
        </p:txBody>
      </p:sp>
      <p:sp>
        <p:nvSpPr>
          <p:cNvPr id="12" name="文本框 7"/>
          <p:cNvSpPr txBox="1">
            <a:spLocks noChangeArrowheads="1"/>
          </p:cNvSpPr>
          <p:nvPr/>
        </p:nvSpPr>
        <p:spPr bwMode="auto">
          <a:xfrm>
            <a:off x="547370" y="1461135"/>
            <a:ext cx="2971165" cy="37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一致子图匹配与其他算法进行比对</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839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7"/>
          <p:cNvSpPr txBox="1">
            <a:spLocks noChangeArrowheads="1"/>
          </p:cNvSpPr>
          <p:nvPr/>
        </p:nvSpPr>
        <p:spPr bwMode="auto">
          <a:xfrm>
            <a:off x="548392" y="1901297"/>
            <a:ext cx="2727464" cy="267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论文中涉及的一致子图算法在正确率以及运行时间上都要优于目前现存的子图匹配算法</a:t>
            </a:r>
            <a:endParaRPr lang="zh-CN" altLang="en-US" sz="1100" b="1" dirty="0">
              <a:solidFill>
                <a:schemeClr val="tx1">
                  <a:lumMod val="85000"/>
                  <a:lumOff val="15000"/>
                </a:schemeClr>
              </a:solidFill>
              <a:latin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4067810" y="915670"/>
            <a:ext cx="4924425" cy="2466975"/>
          </a:xfrm>
          <a:prstGeom prst="rect">
            <a:avLst/>
          </a:prstGeom>
        </p:spPr>
      </p:pic>
      <p:pic>
        <p:nvPicPr>
          <p:cNvPr id="15" name="图片 14"/>
          <p:cNvPicPr>
            <a:picLocks noChangeAspect="1"/>
          </p:cNvPicPr>
          <p:nvPr/>
        </p:nvPicPr>
        <p:blipFill>
          <a:blip r:embed="rId2"/>
          <a:stretch>
            <a:fillRect/>
          </a:stretch>
        </p:blipFill>
        <p:spPr>
          <a:xfrm>
            <a:off x="323215" y="3124200"/>
            <a:ext cx="4800600" cy="1966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9" grpId="0"/>
      <p:bldP spid="10" grpId="0"/>
      <p:bldP spid="11" grpId="0"/>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04</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简述本论文的劣势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29260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论文优势说明</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论文优势说明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MH_Other_1"/>
          <p:cNvSpPr/>
          <p:nvPr>
            <p:custDataLst>
              <p:tags r:id="rId1"/>
            </p:custDataLst>
          </p:nvPr>
        </p:nvSpPr>
        <p:spPr>
          <a:xfrm>
            <a:off x="11699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01</a:t>
            </a:r>
            <a:endParaRPr lang="zh-CN" altLang="en-US" sz="3200" b="1" dirty="0">
              <a:solidFill>
                <a:srgbClr val="FFFFFF"/>
              </a:solidFill>
            </a:endParaRPr>
          </a:p>
        </p:txBody>
      </p:sp>
      <p:pic>
        <p:nvPicPr>
          <p:cNvPr id="9" name="MH_Other_2"/>
          <p:cNvPicPr/>
          <p:nvPr>
            <p:custDataLst>
              <p:tags r:id="rId2"/>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6699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H_Other_4"/>
          <p:cNvSpPr/>
          <p:nvPr>
            <p:custDataLst>
              <p:tags r:id="rId4"/>
            </p:custDataLst>
          </p:nvPr>
        </p:nvSpPr>
        <p:spPr>
          <a:xfrm>
            <a:off x="38115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02</a:t>
            </a:r>
            <a:endParaRPr lang="zh-CN" altLang="en-US" sz="3200" b="1" dirty="0">
              <a:solidFill>
                <a:srgbClr val="FFFFFF"/>
              </a:solidFill>
            </a:endParaRPr>
          </a:p>
        </p:txBody>
      </p:sp>
      <p:pic>
        <p:nvPicPr>
          <p:cNvPr id="11" name="MH_Other_5"/>
          <p:cNvPicPr/>
          <p:nvPr>
            <p:custDataLst>
              <p:tags r:id="rId5"/>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33115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H_Other_7"/>
          <p:cNvSpPr/>
          <p:nvPr>
            <p:custDataLst>
              <p:tags r:id="rId6"/>
            </p:custDataLst>
          </p:nvPr>
        </p:nvSpPr>
        <p:spPr>
          <a:xfrm>
            <a:off x="64531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03</a:t>
            </a:r>
            <a:endParaRPr lang="zh-CN" altLang="en-US" sz="3200" b="1" dirty="0">
              <a:solidFill>
                <a:srgbClr val="FFFFFF"/>
              </a:solidFill>
            </a:endParaRPr>
          </a:p>
        </p:txBody>
      </p:sp>
      <p:pic>
        <p:nvPicPr>
          <p:cNvPr id="13" name="MH_Other_8"/>
          <p:cNvPicPr/>
          <p:nvPr>
            <p:custDataLst>
              <p:tags r:id="rId7"/>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59531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MH_SubTitle_4"/>
          <p:cNvSpPr/>
          <p:nvPr>
            <p:custDataLst>
              <p:tags r:id="rId8"/>
            </p:custDataLst>
          </p:nvPr>
        </p:nvSpPr>
        <p:spPr>
          <a:xfrm>
            <a:off x="787946" y="278777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结构清晰，示例充足</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问题定义、定理证明、概念引入、算法分布、效果测试等模块划分清晰，步骤间联系紧密</a:t>
            </a:r>
            <a:endPar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MH_SubTitle_4"/>
          <p:cNvSpPr/>
          <p:nvPr>
            <p:custDataLst>
              <p:tags r:id="rId9"/>
            </p:custDataLst>
          </p:nvPr>
        </p:nvSpPr>
        <p:spPr>
          <a:xfrm>
            <a:off x="3436057" y="264426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边缘错误</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在不增加求解复杂度的前提下增加了对于边的条件约束</a:t>
            </a:r>
            <a:endPar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MH_SubTitle_4"/>
          <p:cNvSpPr/>
          <p:nvPr>
            <p:custDataLst>
              <p:tags r:id="rId10"/>
            </p:custDataLst>
          </p:nvPr>
        </p:nvSpPr>
        <p:spPr>
          <a:xfrm>
            <a:off x="6083935" y="2860040"/>
            <a:ext cx="2506980" cy="1296035"/>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修复后的子图匹配一致</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一致的答案是属于对原始图的每次修复的模式匹配评估的匹配，即每次修复中匹配集的交集结果</a:t>
            </a:r>
            <a:endParaRPr lang="zh-CN" altLang="en-GB" sz="12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4000"/>
                            </p:stCondLst>
                            <p:childTnLst>
                              <p:par>
                                <p:cTn id="46" presetID="2" presetClass="entr" presetSubtype="2"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bldLvl="0" animBg="1"/>
      <p:bldP spid="10" grpId="0" bldLvl="0" animBg="1"/>
      <p:bldP spid="12" grpId="0" bldLvl="0" animBg="1"/>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03</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简述本论文的优势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29260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论文劣势说明</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9607" y="267494"/>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论文劣势说明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MH_Other_1"/>
          <p:cNvSpPr/>
          <p:nvPr>
            <p:custDataLst>
              <p:tags r:id="rId1"/>
            </p:custDataLst>
          </p:nvPr>
        </p:nvSpPr>
        <p:spPr>
          <a:xfrm>
            <a:off x="11699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01</a:t>
            </a:r>
            <a:endParaRPr lang="zh-CN" altLang="en-US" sz="3200" b="1" dirty="0">
              <a:solidFill>
                <a:srgbClr val="FFFFFF"/>
              </a:solidFill>
            </a:endParaRPr>
          </a:p>
        </p:txBody>
      </p:sp>
      <p:pic>
        <p:nvPicPr>
          <p:cNvPr id="9" name="MH_Other_2"/>
          <p:cNvPicPr/>
          <p:nvPr>
            <p:custDataLst>
              <p:tags r:id="rId2"/>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6699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H_Other_4"/>
          <p:cNvSpPr/>
          <p:nvPr>
            <p:custDataLst>
              <p:tags r:id="rId4"/>
            </p:custDataLst>
          </p:nvPr>
        </p:nvSpPr>
        <p:spPr>
          <a:xfrm>
            <a:off x="38115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02</a:t>
            </a:r>
            <a:endParaRPr lang="zh-CN" altLang="en-US" sz="3200" b="1" dirty="0">
              <a:solidFill>
                <a:srgbClr val="FFFFFF"/>
              </a:solidFill>
            </a:endParaRPr>
          </a:p>
        </p:txBody>
      </p:sp>
      <p:pic>
        <p:nvPicPr>
          <p:cNvPr id="11" name="MH_Other_5"/>
          <p:cNvPicPr/>
          <p:nvPr>
            <p:custDataLst>
              <p:tags r:id="rId5"/>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33115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H_Other_7"/>
          <p:cNvSpPr/>
          <p:nvPr>
            <p:custDataLst>
              <p:tags r:id="rId6"/>
            </p:custDataLst>
          </p:nvPr>
        </p:nvSpPr>
        <p:spPr>
          <a:xfrm>
            <a:off x="64531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03</a:t>
            </a:r>
            <a:endParaRPr lang="zh-CN" altLang="en-US" sz="3200" b="1" dirty="0">
              <a:solidFill>
                <a:srgbClr val="FFFFFF"/>
              </a:solidFill>
            </a:endParaRPr>
          </a:p>
        </p:txBody>
      </p:sp>
      <p:pic>
        <p:nvPicPr>
          <p:cNvPr id="13" name="MH_Other_8"/>
          <p:cNvPicPr/>
          <p:nvPr>
            <p:custDataLst>
              <p:tags r:id="rId7"/>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59531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MH_SubTitle_4"/>
          <p:cNvSpPr/>
          <p:nvPr>
            <p:custDataLst>
              <p:tags r:id="rId8"/>
            </p:custDataLst>
          </p:nvPr>
        </p:nvSpPr>
        <p:spPr>
          <a:xfrm>
            <a:off x="814070" y="2860040"/>
            <a:ext cx="2376805" cy="1296035"/>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自定义概念过多，符号复杂</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本论文中，作者引入了很多自定义的符号，对于第一次阅读的读者的感受是相对杂乱</a:t>
            </a:r>
            <a:endPar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MH_SubTitle_4"/>
          <p:cNvSpPr/>
          <p:nvPr>
            <p:custDataLst>
              <p:tags r:id="rId9"/>
            </p:custDataLst>
          </p:nvPr>
        </p:nvSpPr>
        <p:spPr>
          <a:xfrm>
            <a:off x="3419547" y="286016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仍然具有NP的复杂度</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buClrTx/>
              <a:buSzTx/>
              <a:buFontTx/>
            </a:pPr>
            <a:r>
              <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虽然没有增加更多的算法开销，但是仍然维持了np难的算法复杂度</a:t>
            </a:r>
            <a:endPar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MH_SubTitle_4"/>
          <p:cNvSpPr/>
          <p:nvPr>
            <p:custDataLst>
              <p:tags r:id="rId10"/>
            </p:custDataLst>
          </p:nvPr>
        </p:nvSpPr>
        <p:spPr>
          <a:xfrm>
            <a:off x="6084007" y="2860164"/>
            <a:ext cx="2271886" cy="1296144"/>
          </a:xfrm>
          <a:prstGeom prst="rect">
            <a:avLst/>
          </a:prstGeom>
        </p:spPr>
        <p:txBody>
          <a:bodyPr anchor="ctr"/>
          <a:lstStyle/>
          <a:p>
            <a:pPr lvl="0" algn="ctr">
              <a:lnSpc>
                <a:spcPct val="150000"/>
              </a:lnSpc>
              <a:spcBef>
                <a:spcPct val="0"/>
              </a:spcBef>
            </a:pPr>
            <a:endParaRPr lang="zh-CN" altLang="en-US"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p:cNvSpPr txBox="1"/>
          <p:nvPr/>
        </p:nvSpPr>
        <p:spPr>
          <a:xfrm>
            <a:off x="6083935" y="2885440"/>
            <a:ext cx="2531745" cy="1245235"/>
          </a:xfrm>
          <a:prstGeom prst="rect">
            <a:avLst/>
          </a:prstGeom>
          <a:noFill/>
        </p:spPr>
        <p:txBody>
          <a:bodyPr wrap="square" rtlCol="0">
            <a:spAutoFit/>
          </a:bodyPr>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在大图中恢复子图开销过大</a:t>
            </a:r>
            <a:endParaRPr lang="zh-CN" altLang="en-US"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buClrTx/>
              <a:buSzTx/>
              <a:buFontTx/>
            </a:pPr>
            <a:r>
              <a:rPr lang="zh-CN" altLang="en-GB"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当结点和边同时需要被维护时会增大修复子图的开销</a:t>
            </a:r>
            <a:endParaRPr lang="zh-CN" altLang="en-GB"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4000"/>
                            </p:stCondLst>
                            <p:childTnLst>
                              <p:par>
                                <p:cTn id="46" presetID="2" presetClass="entr" presetSubtype="2"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bldLvl="0" animBg="1"/>
      <p:bldP spid="10" grpId="0" bldLvl="0" animBg="1"/>
      <p:bldP spid="12" grpId="0" bldLvl="0" animBg="1"/>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3"/>
          <p:cNvSpPr/>
          <p:nvPr/>
        </p:nvSpPr>
        <p:spPr>
          <a:xfrm>
            <a:off x="3276216" y="141962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总括</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28" name="圆角矩形 1"/>
          <p:cNvSpPr/>
          <p:nvPr/>
        </p:nvSpPr>
        <p:spPr>
          <a:xfrm>
            <a:off x="2412120" y="141962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圆角矩形 3"/>
          <p:cNvSpPr/>
          <p:nvPr/>
        </p:nvSpPr>
        <p:spPr>
          <a:xfrm>
            <a:off x="3276216" y="2204722"/>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论文主要内容</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0" name="圆角矩形 1"/>
          <p:cNvSpPr/>
          <p:nvPr/>
        </p:nvSpPr>
        <p:spPr>
          <a:xfrm>
            <a:off x="2412120" y="2204722"/>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圆角矩形 3"/>
          <p:cNvSpPr/>
          <p:nvPr/>
        </p:nvSpPr>
        <p:spPr>
          <a:xfrm>
            <a:off x="3276216" y="2996810"/>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论文优势总结</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2" name="圆角矩形 1"/>
          <p:cNvSpPr/>
          <p:nvPr/>
        </p:nvSpPr>
        <p:spPr>
          <a:xfrm>
            <a:off x="2412120" y="2996810"/>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圆角矩形 3"/>
          <p:cNvSpPr/>
          <p:nvPr/>
        </p:nvSpPr>
        <p:spPr>
          <a:xfrm>
            <a:off x="3276216" y="3788898"/>
            <a:ext cx="3240000" cy="504000"/>
          </a:xfrm>
          <a:custGeom>
            <a:avLst/>
            <a:gdLst/>
            <a:ahLst/>
            <a:cxnLst/>
            <a:rect l="l" t="t" r="r" b="b"/>
            <a:pathLst>
              <a:path w="3374954" h="511044">
                <a:moveTo>
                  <a:pt x="0" y="0"/>
                </a:moveTo>
                <a:lnTo>
                  <a:pt x="3312637" y="0"/>
                </a:lnTo>
                <a:cubicBezTo>
                  <a:pt x="3347054" y="0"/>
                  <a:pt x="3374954" y="27900"/>
                  <a:pt x="3374954" y="62317"/>
                </a:cubicBezTo>
                <a:lnTo>
                  <a:pt x="3374954" y="448727"/>
                </a:lnTo>
                <a:cubicBezTo>
                  <a:pt x="3374954" y="483144"/>
                  <a:pt x="3347054" y="511044"/>
                  <a:pt x="3312637" y="511044"/>
                </a:cubicBezTo>
                <a:lnTo>
                  <a:pt x="0" y="511044"/>
                </a:lnTo>
                <a:lnTo>
                  <a:pt x="255522" y="255522"/>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rtlCol="0" anchor="ctr"/>
          <a:lstStyle/>
          <a:p>
            <a:pPr algn="ctr"/>
            <a:r>
              <a:rPr lang="zh-CN" altLang="en-US" sz="1700" b="1" dirty="0">
                <a:solidFill>
                  <a:schemeClr val="bg1"/>
                </a:solidFill>
                <a:latin typeface="微软雅黑" panose="020B0503020204020204" pitchFamily="34" charset="-122"/>
                <a:ea typeface="微软雅黑" panose="020B0503020204020204" pitchFamily="34" charset="-122"/>
              </a:rPr>
              <a:t>论文劣势总结</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34" name="圆角矩形 1"/>
          <p:cNvSpPr/>
          <p:nvPr/>
        </p:nvSpPr>
        <p:spPr>
          <a:xfrm>
            <a:off x="2412120" y="3788898"/>
            <a:ext cx="1008112" cy="504000"/>
          </a:xfrm>
          <a:custGeom>
            <a:avLst/>
            <a:gdLst/>
            <a:ahLst/>
            <a:cxnLst/>
            <a:rect l="l" t="t" r="r" b="b"/>
            <a:pathLst>
              <a:path w="1008112" h="511044">
                <a:moveTo>
                  <a:pt x="62317" y="0"/>
                </a:moveTo>
                <a:lnTo>
                  <a:pt x="432048" y="0"/>
                </a:lnTo>
                <a:lnTo>
                  <a:pt x="576064" y="0"/>
                </a:lnTo>
                <a:lnTo>
                  <a:pt x="752590" y="0"/>
                </a:lnTo>
                <a:lnTo>
                  <a:pt x="1008112" y="255522"/>
                </a:lnTo>
                <a:lnTo>
                  <a:pt x="752590" y="511044"/>
                </a:lnTo>
                <a:lnTo>
                  <a:pt x="576064" y="511044"/>
                </a:lnTo>
                <a:lnTo>
                  <a:pt x="432048" y="511044"/>
                </a:lnTo>
                <a:lnTo>
                  <a:pt x="62317" y="511044"/>
                </a:lnTo>
                <a:cubicBezTo>
                  <a:pt x="27900" y="511044"/>
                  <a:pt x="0" y="483144"/>
                  <a:pt x="0" y="448727"/>
                </a:cubicBezTo>
                <a:lnTo>
                  <a:pt x="0" y="62317"/>
                </a:lnTo>
                <a:cubicBezTo>
                  <a:pt x="0" y="27900"/>
                  <a:pt x="27900" y="0"/>
                  <a:pt x="62317"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834" tIns="49917" rIns="324000" bIns="49917"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04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323528" y="351405"/>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a:off x="507136" y="551221"/>
            <a:ext cx="248440" cy="248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TextBox 36"/>
          <p:cNvSpPr txBox="1"/>
          <p:nvPr/>
        </p:nvSpPr>
        <p:spPr>
          <a:xfrm>
            <a:off x="827584" y="379611"/>
            <a:ext cx="1584176" cy="461665"/>
          </a:xfrm>
          <a:prstGeom prst="rect">
            <a:avLst/>
          </a:prstGeom>
          <a:noFill/>
        </p:spPr>
        <p:txBody>
          <a:bodyPr wrap="square" rtlCol="0">
            <a:spAutoFit/>
          </a:bodyPr>
          <a:lstStyle/>
          <a:p>
            <a:r>
              <a:rPr lang="zh-CN" altLang="en-US" sz="2400" b="1" spc="300" dirty="0">
                <a:solidFill>
                  <a:schemeClr val="tx2">
                    <a:lumMod val="75000"/>
                  </a:schemeClr>
                </a:solidFill>
                <a:latin typeface="微软雅黑" panose="020B0503020204020204" pitchFamily="34" charset="-122"/>
                <a:ea typeface="微软雅黑" panose="020B0503020204020204" pitchFamily="34" charset="-122"/>
              </a:rPr>
              <a:t>目录页</a:t>
            </a:r>
            <a:endParaRPr lang="zh-CN" altLang="en-US" sz="2400" b="1" spc="300"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out)">
                                      <p:cBhvr>
                                        <p:cTn id="7" dur="500"/>
                                        <p:tgtEl>
                                          <p:spTgt spid="3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ox(out)">
                                      <p:cBhvr>
                                        <p:cTn id="10" dur="500"/>
                                        <p:tgtEl>
                                          <p:spTgt spid="3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0-#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4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02979"/>
            <a:ext cx="9144000" cy="17246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183497" y="4064140"/>
            <a:ext cx="262890" cy="37465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5149574" y="4064140"/>
            <a:ext cx="262890" cy="374650"/>
          </a:xfrm>
          <a:prstGeom prst="rect">
            <a:avLst/>
          </a:prstGeom>
          <a:noFill/>
        </p:spPr>
        <p:txBody>
          <a:bodyPr wrap="none" lIns="68562" tIns="34281" rIns="68562" bIns="34281" rtlCol="0">
            <a:spAutoFit/>
          </a:bodyPr>
          <a:lstStyle>
            <a:defPPr>
              <a:defRPr lang="zh-CN"/>
            </a:defPPr>
            <a:lvl1pPr>
              <a:defRPr sz="2000">
                <a:solidFill>
                  <a:schemeClr val="accent2"/>
                </a:solidFill>
                <a:latin typeface="+mn-ea"/>
                <a:ea typeface="+mn-ea"/>
              </a:defRPr>
            </a:lvl1pPr>
          </a:lstStyle>
          <a:p>
            <a:endParaRPr lang="zh-CN"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2627784" y="2320465"/>
            <a:ext cx="3888432" cy="1092585"/>
          </a:xfrm>
          <a:prstGeom prst="rect">
            <a:avLst/>
          </a:prstGeom>
        </p:spPr>
        <p:txBody>
          <a:bodyPr wrap="square" lIns="76179" tIns="38089" rIns="76179" bIns="38089" anchor="ctr">
            <a:spAutoFit/>
          </a:bodyPr>
          <a:lstStyle/>
          <a:p>
            <a:pPr algn="ctr"/>
            <a:r>
              <a:rPr lang="zh-CN" altLang="en-US" sz="6600" b="1" spc="500" dirty="0">
                <a:solidFill>
                  <a:schemeClr val="tx2">
                    <a:lumMod val="60000"/>
                    <a:lumOff val="40000"/>
                  </a:schemeClr>
                </a:solidFill>
                <a:latin typeface="Adobe Gothic Std B" panose="020B0800000000000000" pitchFamily="34" charset="-128"/>
                <a:ea typeface="微软雅黑" panose="020B0503020204020204" pitchFamily="34" charset="-122"/>
              </a:rPr>
              <a:t>感谢聆听</a:t>
            </a:r>
            <a:endParaRPr lang="zh-CN" altLang="en-US" sz="6600" b="1" spc="500" dirty="0">
              <a:solidFill>
                <a:schemeClr val="tx2">
                  <a:lumMod val="60000"/>
                  <a:lumOff val="40000"/>
                </a:schemeClr>
              </a:solidFill>
              <a:latin typeface="Adobe Gothic Std B" panose="020B0800000000000000" pitchFamily="34" charset="-128"/>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par>
                          <p:cTn id="8" fill="hold">
                            <p:stCondLst>
                              <p:cond delay="1000"/>
                            </p:stCondLst>
                            <p:childTnLst>
                              <p:par>
                                <p:cTn id="9" presetID="42"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750"/>
                                        <p:tgtEl>
                                          <p:spTgt spid="2"/>
                                        </p:tgtEl>
                                      </p:cBhvr>
                                    </p:animEffect>
                                  </p:childTnLst>
                                </p:cTn>
                              </p:par>
                            </p:childTnLst>
                          </p:cTn>
                        </p:par>
                        <p:par>
                          <p:cTn id="24" fill="hold">
                            <p:stCondLst>
                              <p:cond delay="2750"/>
                            </p:stCondLst>
                            <p:childTnLst>
                              <p:par>
                                <p:cTn id="25" presetID="42"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2282892" y="2512014"/>
            <a:ext cx="1657762" cy="1221509"/>
            <a:chOff x="2282892" y="2767021"/>
            <a:chExt cx="1657762" cy="1221509"/>
          </a:xfrm>
        </p:grpSpPr>
        <p:sp>
          <p:nvSpPr>
            <p:cNvPr id="9" name="五边形 8"/>
            <p:cNvSpPr/>
            <p:nvPr/>
          </p:nvSpPr>
          <p:spPr>
            <a:xfrm rot="16200000" flipV="1">
              <a:off x="2501018" y="2548895"/>
              <a:ext cx="1221509" cy="1657762"/>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54595" y="3395950"/>
              <a:ext cx="1453732"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rPr>
                <a:t>工作汇报</a:t>
              </a:r>
              <a:endPar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11" name="组合 10"/>
          <p:cNvGrpSpPr/>
          <p:nvPr/>
        </p:nvGrpSpPr>
        <p:grpSpPr>
          <a:xfrm>
            <a:off x="4231488" y="2512014"/>
            <a:ext cx="1657762" cy="1221509"/>
            <a:chOff x="4231488" y="2767021"/>
            <a:chExt cx="1657762" cy="1221509"/>
          </a:xfrm>
        </p:grpSpPr>
        <p:sp>
          <p:nvSpPr>
            <p:cNvPr id="12" name="五边形 11"/>
            <p:cNvSpPr/>
            <p:nvPr/>
          </p:nvSpPr>
          <p:spPr>
            <a:xfrm rot="16200000" flipV="1">
              <a:off x="4449614" y="2548895"/>
              <a:ext cx="1221509" cy="1657762"/>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33503" y="3289202"/>
              <a:ext cx="1453732"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rPr>
                <a:t>新年计划</a:t>
              </a:r>
              <a:endPar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14" name="组合 13"/>
          <p:cNvGrpSpPr/>
          <p:nvPr/>
        </p:nvGrpSpPr>
        <p:grpSpPr>
          <a:xfrm>
            <a:off x="3257190" y="1770383"/>
            <a:ext cx="1657762" cy="1221509"/>
            <a:chOff x="3257190" y="2025390"/>
            <a:chExt cx="1657762" cy="1221509"/>
          </a:xfrm>
        </p:grpSpPr>
        <p:sp>
          <p:nvSpPr>
            <p:cNvPr id="15" name="五边形 14"/>
            <p:cNvSpPr/>
            <p:nvPr/>
          </p:nvSpPr>
          <p:spPr>
            <a:xfrm rot="5400000">
              <a:off x="3475316" y="1807264"/>
              <a:ext cx="1221509" cy="1657762"/>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298587" y="2241715"/>
              <a:ext cx="1514348"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rPr>
                <a:t>年终总结</a:t>
              </a:r>
              <a:endPar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17" name="组合 16"/>
          <p:cNvGrpSpPr/>
          <p:nvPr/>
        </p:nvGrpSpPr>
        <p:grpSpPr>
          <a:xfrm>
            <a:off x="5205788" y="1770383"/>
            <a:ext cx="1657762" cy="1221509"/>
            <a:chOff x="5205788" y="2025390"/>
            <a:chExt cx="1657762" cy="1221509"/>
          </a:xfrm>
        </p:grpSpPr>
        <p:sp>
          <p:nvSpPr>
            <p:cNvPr id="18" name="五边形 17"/>
            <p:cNvSpPr/>
            <p:nvPr/>
          </p:nvSpPr>
          <p:spPr>
            <a:xfrm rot="5400000">
              <a:off x="5423914" y="1807264"/>
              <a:ext cx="1221509" cy="1657762"/>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205788" y="2241715"/>
              <a:ext cx="1657762"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rPr>
                <a:t>工作报告</a:t>
              </a:r>
              <a:endParaRPr lang="zh-CN" altLang="en-US" b="1" dirty="0">
                <a:solidFill>
                  <a:srgbClr val="FFFFFF"/>
                </a:solidFill>
                <a:latin typeface="微软雅黑" panose="020B0503020204020204" pitchFamily="34" charset="-122"/>
                <a:ea typeface="微软雅黑" panose="020B0503020204020204" pitchFamily="34" charset="-122"/>
                <a:cs typeface="经典特宋简" pitchFamily="49" charset="-122"/>
              </a:endParaRPr>
            </a:p>
          </p:txBody>
        </p:sp>
      </p:grpSp>
      <p:cxnSp>
        <p:nvCxnSpPr>
          <p:cNvPr id="20" name="肘形连接符 19"/>
          <p:cNvCxnSpPr>
            <a:stCxn id="15" idx="1"/>
          </p:cNvCxnSpPr>
          <p:nvPr/>
        </p:nvCxnSpPr>
        <p:spPr>
          <a:xfrm rot="16200000" flipV="1">
            <a:off x="3112267" y="935662"/>
            <a:ext cx="556480" cy="111296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5400000" flipH="1" flipV="1">
            <a:off x="6242831" y="1082310"/>
            <a:ext cx="556480" cy="83472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9" idx="1"/>
          </p:cNvCxnSpPr>
          <p:nvPr/>
        </p:nvCxnSpPr>
        <p:spPr>
          <a:xfrm rot="5400000">
            <a:off x="2468342" y="3577013"/>
            <a:ext cx="486920" cy="79994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rot="16200000" flipH="1">
            <a:off x="5203272" y="3590619"/>
            <a:ext cx="479353" cy="76516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文本框 81"/>
          <p:cNvSpPr txBox="1">
            <a:spLocks noChangeArrowheads="1"/>
          </p:cNvSpPr>
          <p:nvPr/>
        </p:nvSpPr>
        <p:spPr bwMode="auto">
          <a:xfrm>
            <a:off x="499902" y="1084018"/>
            <a:ext cx="2334124" cy="97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此处输入您的文本请在此处输入您的文本输入您的文本</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文本框 81"/>
          <p:cNvSpPr txBox="1">
            <a:spLocks noChangeArrowheads="1"/>
          </p:cNvSpPr>
          <p:nvPr/>
        </p:nvSpPr>
        <p:spPr bwMode="auto">
          <a:xfrm>
            <a:off x="179512" y="3722305"/>
            <a:ext cx="2124000" cy="83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输入您的文本请在输入您的文本输入您的文本</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文本框 81"/>
          <p:cNvSpPr txBox="1">
            <a:spLocks noChangeArrowheads="1"/>
          </p:cNvSpPr>
          <p:nvPr/>
        </p:nvSpPr>
        <p:spPr bwMode="auto">
          <a:xfrm>
            <a:off x="6912495" y="1082328"/>
            <a:ext cx="2124000" cy="90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输入您的文本请在输入您的文本输入您的文本</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文本框 81"/>
          <p:cNvSpPr txBox="1">
            <a:spLocks noChangeArrowheads="1"/>
          </p:cNvSpPr>
          <p:nvPr/>
        </p:nvSpPr>
        <p:spPr bwMode="auto">
          <a:xfrm>
            <a:off x="5995756" y="3759732"/>
            <a:ext cx="2334124" cy="97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此处输入您的文本请在此处输入您的文本输入您的文本</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1" fill="hold" nodeType="withEffect">
                                  <p:stCondLst>
                                    <p:cond delay="25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par>
                                <p:cTn id="24" presetID="2" presetClass="entr" presetSubtype="4" fill="hold" nodeType="withEffect">
                                  <p:stCondLst>
                                    <p:cond delay="5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1" fill="hold" nodeType="withEffect">
                                  <p:stCondLst>
                                    <p:cond delay="7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0-#ppt_h/2"/>
                                          </p:val>
                                        </p:tav>
                                        <p:tav tm="100000">
                                          <p:val>
                                            <p:strVal val="#ppt_y"/>
                                          </p:val>
                                        </p:tav>
                                      </p:tavLst>
                                    </p:anim>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right)">
                                      <p:cBhvr>
                                        <p:cTn id="35" dur="500"/>
                                        <p:tgtEl>
                                          <p:spTgt spid="22"/>
                                        </p:tgtEl>
                                      </p:cBhvr>
                                    </p:animEffect>
                                  </p:childTnLst>
                                </p:cTn>
                              </p:par>
                            </p:childTnLst>
                          </p:cTn>
                        </p:par>
                        <p:par>
                          <p:cTn id="36" fill="hold">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right)">
                                      <p:cBhvr>
                                        <p:cTn id="39" dur="500"/>
                                        <p:tgtEl>
                                          <p:spTgt spid="25"/>
                                        </p:tgtEl>
                                      </p:cBhvr>
                                    </p:animEffect>
                                  </p:childTnLst>
                                </p:cTn>
                              </p:par>
                            </p:childTnLst>
                          </p:cTn>
                        </p:par>
                        <p:par>
                          <p:cTn id="40" fill="hold">
                            <p:stCondLst>
                              <p:cond delay="2500"/>
                            </p:stCondLst>
                            <p:childTnLst>
                              <p:par>
                                <p:cTn id="41" presetID="22" presetClass="entr" presetSubtype="2"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right)">
                                      <p:cBhvr>
                                        <p:cTn id="43" dur="500"/>
                                        <p:tgtEl>
                                          <p:spTgt spid="20"/>
                                        </p:tgtEl>
                                      </p:cBhvr>
                                    </p:animEffect>
                                  </p:childTnLst>
                                </p:cTn>
                              </p:par>
                            </p:childTnLst>
                          </p:cTn>
                        </p:par>
                        <p:par>
                          <p:cTn id="44" fill="hold">
                            <p:stCondLst>
                              <p:cond delay="3000"/>
                            </p:stCondLst>
                            <p:childTnLst>
                              <p:par>
                                <p:cTn id="45" presetID="22" presetClass="entr" presetSubtype="2"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right)">
                                      <p:cBhvr>
                                        <p:cTn id="47" dur="500"/>
                                        <p:tgtEl>
                                          <p:spTgt spid="24"/>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4000"/>
                            </p:stCondLst>
                            <p:childTnLst>
                              <p:par>
                                <p:cTn id="53" presetID="22" presetClass="entr" presetSubtype="8"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par>
                          <p:cTn id="56" fill="hold">
                            <p:stCondLst>
                              <p:cond delay="4500"/>
                            </p:stCondLst>
                            <p:childTnLst>
                              <p:par>
                                <p:cTn id="57" presetID="22" presetClass="entr" presetSubtype="8"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4"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17"/>
          <p:cNvSpPr/>
          <p:nvPr/>
        </p:nvSpPr>
        <p:spPr>
          <a:xfrm flipH="1">
            <a:off x="447596" y="2754449"/>
            <a:ext cx="518386" cy="395929"/>
          </a:xfrm>
          <a:custGeom>
            <a:avLst/>
            <a:gdLst/>
            <a:ahLst/>
            <a:cxnLst/>
            <a:rect l="l" t="t" r="r" b="b"/>
            <a:pathLst>
              <a:path w="637499" h="486904">
                <a:moveTo>
                  <a:pt x="637499" y="0"/>
                </a:moveTo>
                <a:lnTo>
                  <a:pt x="49403" y="345353"/>
                </a:lnTo>
                <a:lnTo>
                  <a:pt x="0" y="486904"/>
                </a:lnTo>
                <a:lnTo>
                  <a:pt x="620809" y="346293"/>
                </a:lnTo>
                <a:lnTo>
                  <a:pt x="637499" y="33607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4" name="组合 33"/>
          <p:cNvGrpSpPr/>
          <p:nvPr/>
        </p:nvGrpSpPr>
        <p:grpSpPr>
          <a:xfrm>
            <a:off x="516381" y="1132253"/>
            <a:ext cx="2255419" cy="2255418"/>
            <a:chOff x="359073" y="916229"/>
            <a:chExt cx="2255419" cy="2255418"/>
          </a:xfrm>
        </p:grpSpPr>
        <p:sp>
          <p:nvSpPr>
            <p:cNvPr id="35" name="椭圆 34"/>
            <p:cNvSpPr/>
            <p:nvPr/>
          </p:nvSpPr>
          <p:spPr>
            <a:xfrm>
              <a:off x="359073" y="916229"/>
              <a:ext cx="2255419" cy="225541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p:nvPr/>
          </p:nvPicPr>
          <p:blipFill>
            <a:blip r:embed="rId1" cstate="print">
              <a:extLst>
                <a:ext uri="{28A0092B-C50C-407E-A947-70E740481C1C}">
                  <a14:useLocalDpi xmlns:a14="http://schemas.microsoft.com/office/drawing/2010/main" val="0"/>
                </a:ext>
              </a:extLst>
            </a:blip>
            <a:stretch>
              <a:fillRect/>
            </a:stretch>
          </p:blipFill>
          <p:spPr>
            <a:xfrm>
              <a:off x="509765" y="1131590"/>
              <a:ext cx="1954036" cy="1824696"/>
            </a:xfrm>
            <a:prstGeom prst="ellipse">
              <a:avLst/>
            </a:prstGeom>
          </p:spPr>
        </p:pic>
      </p:grpSp>
      <p:sp>
        <p:nvSpPr>
          <p:cNvPr id="37" name="矩形 17"/>
          <p:cNvSpPr/>
          <p:nvPr/>
        </p:nvSpPr>
        <p:spPr>
          <a:xfrm flipH="1">
            <a:off x="3409899" y="2754449"/>
            <a:ext cx="518386" cy="395929"/>
          </a:xfrm>
          <a:custGeom>
            <a:avLst/>
            <a:gdLst/>
            <a:ahLst/>
            <a:cxnLst/>
            <a:rect l="l" t="t" r="r" b="b"/>
            <a:pathLst>
              <a:path w="637499" h="486904">
                <a:moveTo>
                  <a:pt x="637499" y="0"/>
                </a:moveTo>
                <a:lnTo>
                  <a:pt x="49403" y="345353"/>
                </a:lnTo>
                <a:lnTo>
                  <a:pt x="0" y="486904"/>
                </a:lnTo>
                <a:lnTo>
                  <a:pt x="620809" y="346293"/>
                </a:lnTo>
                <a:lnTo>
                  <a:pt x="637499" y="33607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8" name="组合 37"/>
          <p:cNvGrpSpPr/>
          <p:nvPr/>
        </p:nvGrpSpPr>
        <p:grpSpPr>
          <a:xfrm>
            <a:off x="3478684" y="1132253"/>
            <a:ext cx="2255419" cy="2255418"/>
            <a:chOff x="3478684" y="916229"/>
            <a:chExt cx="2255419" cy="2255418"/>
          </a:xfrm>
        </p:grpSpPr>
        <p:sp>
          <p:nvSpPr>
            <p:cNvPr id="39" name="椭圆 38"/>
            <p:cNvSpPr/>
            <p:nvPr/>
          </p:nvSpPr>
          <p:spPr>
            <a:xfrm>
              <a:off x="3478684" y="916229"/>
              <a:ext cx="2255419" cy="225541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p:nvPr/>
          </p:nvPicPr>
          <p:blipFill>
            <a:blip r:embed="rId2" cstate="print">
              <a:extLst>
                <a:ext uri="{28A0092B-C50C-407E-A947-70E740481C1C}">
                  <a14:useLocalDpi xmlns:a14="http://schemas.microsoft.com/office/drawing/2010/main" val="0"/>
                </a:ext>
              </a:extLst>
            </a:blip>
            <a:stretch>
              <a:fillRect/>
            </a:stretch>
          </p:blipFill>
          <p:spPr>
            <a:xfrm>
              <a:off x="3612088" y="1076573"/>
              <a:ext cx="1988612" cy="1934730"/>
            </a:xfrm>
            <a:prstGeom prst="ellipse">
              <a:avLst/>
            </a:prstGeom>
          </p:spPr>
        </p:pic>
      </p:grpSp>
      <p:sp>
        <p:nvSpPr>
          <p:cNvPr id="41" name="矩形 17"/>
          <p:cNvSpPr/>
          <p:nvPr/>
        </p:nvSpPr>
        <p:spPr>
          <a:xfrm flipH="1">
            <a:off x="6352252" y="2754449"/>
            <a:ext cx="518386" cy="395929"/>
          </a:xfrm>
          <a:custGeom>
            <a:avLst/>
            <a:gdLst/>
            <a:ahLst/>
            <a:cxnLst/>
            <a:rect l="l" t="t" r="r" b="b"/>
            <a:pathLst>
              <a:path w="637499" h="486904">
                <a:moveTo>
                  <a:pt x="637499" y="0"/>
                </a:moveTo>
                <a:lnTo>
                  <a:pt x="49403" y="345353"/>
                </a:lnTo>
                <a:lnTo>
                  <a:pt x="0" y="486904"/>
                </a:lnTo>
                <a:lnTo>
                  <a:pt x="620809" y="346293"/>
                </a:lnTo>
                <a:lnTo>
                  <a:pt x="637499" y="33607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2" name="组合 41"/>
          <p:cNvGrpSpPr/>
          <p:nvPr/>
        </p:nvGrpSpPr>
        <p:grpSpPr>
          <a:xfrm>
            <a:off x="6421037" y="1132253"/>
            <a:ext cx="2255419" cy="2255418"/>
            <a:chOff x="6598295" y="916229"/>
            <a:chExt cx="2255419" cy="2255418"/>
          </a:xfrm>
        </p:grpSpPr>
        <p:sp>
          <p:nvSpPr>
            <p:cNvPr id="43" name="椭圆 42"/>
            <p:cNvSpPr/>
            <p:nvPr/>
          </p:nvSpPr>
          <p:spPr>
            <a:xfrm>
              <a:off x="6598295" y="916229"/>
              <a:ext cx="2255419" cy="225541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4" name="图片 43"/>
            <p:cNvPicPr/>
            <p:nvPr/>
          </p:nvPicPr>
          <p:blipFill>
            <a:blip r:embed="rId3" cstate="print">
              <a:extLst>
                <a:ext uri="{28A0092B-C50C-407E-A947-70E740481C1C}">
                  <a14:useLocalDpi xmlns:a14="http://schemas.microsoft.com/office/drawing/2010/main" val="0"/>
                </a:ext>
              </a:extLst>
            </a:blip>
            <a:stretch>
              <a:fillRect/>
            </a:stretch>
          </p:blipFill>
          <p:spPr>
            <a:xfrm>
              <a:off x="6745338" y="1076574"/>
              <a:ext cx="1961333" cy="1934728"/>
            </a:xfrm>
            <a:prstGeom prst="ellipse">
              <a:avLst/>
            </a:prstGeom>
          </p:spPr>
        </p:pic>
      </p:grpSp>
      <p:grpSp>
        <p:nvGrpSpPr>
          <p:cNvPr id="45" name="组合 44"/>
          <p:cNvGrpSpPr/>
          <p:nvPr/>
        </p:nvGrpSpPr>
        <p:grpSpPr>
          <a:xfrm>
            <a:off x="447594" y="2626473"/>
            <a:ext cx="2324206" cy="585537"/>
            <a:chOff x="290286" y="2410449"/>
            <a:chExt cx="2324206" cy="585537"/>
          </a:xfrm>
        </p:grpSpPr>
        <p:sp>
          <p:nvSpPr>
            <p:cNvPr id="46" name="矩形 15"/>
            <p:cNvSpPr/>
            <p:nvPr/>
          </p:nvSpPr>
          <p:spPr>
            <a:xfrm flipH="1">
              <a:off x="290286" y="2410449"/>
              <a:ext cx="2324206" cy="585537"/>
            </a:xfrm>
            <a:custGeom>
              <a:avLst/>
              <a:gdLst/>
              <a:ahLst/>
              <a:cxnLst/>
              <a:rect l="l" t="t" r="r" b="b"/>
              <a:pathLst>
                <a:path w="3106957" h="776923">
                  <a:moveTo>
                    <a:pt x="0" y="0"/>
                  </a:moveTo>
                  <a:lnTo>
                    <a:pt x="191750" y="776923"/>
                  </a:lnTo>
                  <a:lnTo>
                    <a:pt x="3106957" y="526631"/>
                  </a:lnTo>
                  <a:lnTo>
                    <a:pt x="3106957" y="151928"/>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文本框 66"/>
            <p:cNvSpPr txBox="1"/>
            <p:nvPr/>
          </p:nvSpPr>
          <p:spPr>
            <a:xfrm>
              <a:off x="678850" y="2497180"/>
              <a:ext cx="1615864" cy="325352"/>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ctr"/>
              <a:r>
                <a:rPr lang="zh-CN" altLang="en-US" sz="2000" dirty="0">
                  <a:solidFill>
                    <a:schemeClr val="bg1"/>
                  </a:solidFill>
                  <a:latin typeface="微软雅黑" panose="020B0503020204020204" pitchFamily="34" charset="-122"/>
                  <a:ea typeface="微软雅黑" panose="020B0503020204020204" pitchFamily="34" charset="-122"/>
                </a:rPr>
                <a:t>输入标题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3409897" y="2626473"/>
            <a:ext cx="2324206" cy="585537"/>
            <a:chOff x="3409897" y="2410449"/>
            <a:chExt cx="2324206" cy="585537"/>
          </a:xfrm>
        </p:grpSpPr>
        <p:sp>
          <p:nvSpPr>
            <p:cNvPr id="49" name="矩形 15"/>
            <p:cNvSpPr/>
            <p:nvPr/>
          </p:nvSpPr>
          <p:spPr>
            <a:xfrm flipH="1">
              <a:off x="3409897" y="2410449"/>
              <a:ext cx="2324206" cy="585537"/>
            </a:xfrm>
            <a:custGeom>
              <a:avLst/>
              <a:gdLst/>
              <a:ahLst/>
              <a:cxnLst/>
              <a:rect l="l" t="t" r="r" b="b"/>
              <a:pathLst>
                <a:path w="3106957" h="776923">
                  <a:moveTo>
                    <a:pt x="0" y="0"/>
                  </a:moveTo>
                  <a:lnTo>
                    <a:pt x="191750" y="776923"/>
                  </a:lnTo>
                  <a:lnTo>
                    <a:pt x="3106957" y="526631"/>
                  </a:lnTo>
                  <a:lnTo>
                    <a:pt x="3106957" y="151928"/>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文本框 66"/>
            <p:cNvSpPr txBox="1"/>
            <p:nvPr/>
          </p:nvSpPr>
          <p:spPr>
            <a:xfrm>
              <a:off x="3928286" y="2497180"/>
              <a:ext cx="1615864" cy="325352"/>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ctr"/>
              <a:r>
                <a:rPr lang="zh-CN" altLang="en-US" sz="2000" dirty="0">
                  <a:solidFill>
                    <a:schemeClr val="bg1"/>
                  </a:solidFill>
                  <a:latin typeface="微软雅黑" panose="020B0503020204020204" pitchFamily="34" charset="-122"/>
                  <a:ea typeface="微软雅黑" panose="020B0503020204020204" pitchFamily="34" charset="-122"/>
                </a:rPr>
                <a:t>输入标题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6352250" y="2626473"/>
            <a:ext cx="2324206" cy="585537"/>
            <a:chOff x="6529508" y="2410449"/>
            <a:chExt cx="2324206" cy="585537"/>
          </a:xfrm>
        </p:grpSpPr>
        <p:sp>
          <p:nvSpPr>
            <p:cNvPr id="52" name="矩形 15"/>
            <p:cNvSpPr/>
            <p:nvPr/>
          </p:nvSpPr>
          <p:spPr>
            <a:xfrm flipH="1">
              <a:off x="6529508" y="2410449"/>
              <a:ext cx="2324206" cy="585537"/>
            </a:xfrm>
            <a:custGeom>
              <a:avLst/>
              <a:gdLst/>
              <a:ahLst/>
              <a:cxnLst/>
              <a:rect l="l" t="t" r="r" b="b"/>
              <a:pathLst>
                <a:path w="3106957" h="776923">
                  <a:moveTo>
                    <a:pt x="0" y="0"/>
                  </a:moveTo>
                  <a:lnTo>
                    <a:pt x="191750" y="776923"/>
                  </a:lnTo>
                  <a:lnTo>
                    <a:pt x="3106957" y="526631"/>
                  </a:lnTo>
                  <a:lnTo>
                    <a:pt x="3106957" y="151928"/>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文本框 66"/>
            <p:cNvSpPr txBox="1"/>
            <p:nvPr/>
          </p:nvSpPr>
          <p:spPr>
            <a:xfrm>
              <a:off x="7047897" y="2497180"/>
              <a:ext cx="1615864" cy="325352"/>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ctr"/>
              <a:r>
                <a:rPr lang="zh-CN" altLang="en-US" sz="2000" dirty="0">
                  <a:solidFill>
                    <a:schemeClr val="bg1"/>
                  </a:solidFill>
                  <a:latin typeface="微软雅黑" panose="020B0503020204020204" pitchFamily="34" charset="-122"/>
                  <a:ea typeface="微软雅黑" panose="020B0503020204020204" pitchFamily="34" charset="-122"/>
                </a:rPr>
                <a:t>输入标题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54" name="矩形 53"/>
          <p:cNvSpPr/>
          <p:nvPr/>
        </p:nvSpPr>
        <p:spPr>
          <a:xfrm>
            <a:off x="424253" y="3608945"/>
            <a:ext cx="2370888" cy="1051037"/>
          </a:xfrm>
          <a:prstGeom prst="rect">
            <a:avLst/>
          </a:prstGeom>
        </p:spPr>
        <p:txBody>
          <a:bodyPr wrap="square">
            <a:no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HK"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3386556" y="3608945"/>
            <a:ext cx="2370888" cy="1051037"/>
          </a:xfrm>
          <a:prstGeom prst="rect">
            <a:avLst/>
          </a:prstGeom>
        </p:spPr>
        <p:txBody>
          <a:bodyPr wrap="square">
            <a:no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HK"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6493127" y="3608945"/>
            <a:ext cx="2370888" cy="1051037"/>
          </a:xfrm>
          <a:prstGeom prst="rect">
            <a:avLst/>
          </a:prstGeom>
        </p:spPr>
        <p:txBody>
          <a:bodyPr wrap="square">
            <a:noAutofit/>
          </a:bodyPr>
          <a:lstStyle/>
          <a:p>
            <a:pPr algn="ct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HK"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heel(1)">
                                      <p:cBhvr>
                                        <p:cTn id="18" dur="1500"/>
                                        <p:tgtEl>
                                          <p:spTgt spid="34"/>
                                        </p:tgtEl>
                                      </p:cBhvr>
                                    </p:animEffect>
                                  </p:childTnLst>
                                </p:cTn>
                              </p:par>
                            </p:childTnLst>
                          </p:cTn>
                        </p:par>
                        <p:par>
                          <p:cTn id="19" fill="hold">
                            <p:stCondLst>
                              <p:cond delay="2500"/>
                            </p:stCondLst>
                            <p:childTnLst>
                              <p:par>
                                <p:cTn id="20" presetID="22" presetClass="entr" presetSubtype="2"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right)">
                                      <p:cBhvr>
                                        <p:cTn id="22" dur="500"/>
                                        <p:tgtEl>
                                          <p:spTgt spid="33"/>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left)">
                                      <p:cBhvr>
                                        <p:cTn id="26" dur="500"/>
                                        <p:tgtEl>
                                          <p:spTgt spid="45"/>
                                        </p:tgtEl>
                                      </p:cBhvr>
                                    </p:animEffect>
                                  </p:childTnLst>
                                </p:cTn>
                              </p:par>
                            </p:childTnLst>
                          </p:cTn>
                        </p:par>
                        <p:par>
                          <p:cTn id="27" fill="hold">
                            <p:stCondLst>
                              <p:cond delay="3500"/>
                            </p:stCondLst>
                            <p:childTnLst>
                              <p:par>
                                <p:cTn id="28" presetID="21" presetClass="entr" presetSubtype="1"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heel(1)">
                                      <p:cBhvr>
                                        <p:cTn id="30" dur="1500"/>
                                        <p:tgtEl>
                                          <p:spTgt spid="38"/>
                                        </p:tgtEl>
                                      </p:cBhvr>
                                    </p:animEffect>
                                  </p:childTnLst>
                                </p:cTn>
                              </p:par>
                            </p:childTnLst>
                          </p:cTn>
                        </p:par>
                        <p:par>
                          <p:cTn id="31" fill="hold">
                            <p:stCondLst>
                              <p:cond delay="5000"/>
                            </p:stCondLst>
                            <p:childTnLst>
                              <p:par>
                                <p:cTn id="32" presetID="22" presetClass="entr" presetSubtype="2"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right)">
                                      <p:cBhvr>
                                        <p:cTn id="34" dur="500"/>
                                        <p:tgtEl>
                                          <p:spTgt spid="37"/>
                                        </p:tgtEl>
                                      </p:cBhvr>
                                    </p:animEffect>
                                  </p:childTnLst>
                                </p:cTn>
                              </p:par>
                            </p:childTnLst>
                          </p:cTn>
                        </p:par>
                        <p:par>
                          <p:cTn id="35" fill="hold">
                            <p:stCondLst>
                              <p:cond delay="5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6000"/>
                            </p:stCondLst>
                            <p:childTnLst>
                              <p:par>
                                <p:cTn id="40" presetID="21" presetClass="entr" presetSubtype="1"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heel(1)">
                                      <p:cBhvr>
                                        <p:cTn id="42" dur="1500"/>
                                        <p:tgtEl>
                                          <p:spTgt spid="42"/>
                                        </p:tgtEl>
                                      </p:cBhvr>
                                    </p:animEffect>
                                  </p:childTnLst>
                                </p:cTn>
                              </p:par>
                            </p:childTnLst>
                          </p:cTn>
                        </p:par>
                        <p:par>
                          <p:cTn id="43" fill="hold">
                            <p:stCondLst>
                              <p:cond delay="7500"/>
                            </p:stCondLst>
                            <p:childTnLst>
                              <p:par>
                                <p:cTn id="44" presetID="22" presetClass="entr" presetSubtype="2"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right)">
                                      <p:cBhvr>
                                        <p:cTn id="46" dur="500"/>
                                        <p:tgtEl>
                                          <p:spTgt spid="41"/>
                                        </p:tgtEl>
                                      </p:cBhvr>
                                    </p:animEffect>
                                  </p:childTnLst>
                                </p:cTn>
                              </p:par>
                            </p:childTnLst>
                          </p:cTn>
                        </p:par>
                        <p:par>
                          <p:cTn id="47" fill="hold">
                            <p:stCondLst>
                              <p:cond delay="8000"/>
                            </p:stCondLst>
                            <p:childTnLst>
                              <p:par>
                                <p:cTn id="48" presetID="22" presetClass="entr" presetSubtype="8"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childTnLst>
                          </p:cTn>
                        </p:par>
                        <p:par>
                          <p:cTn id="51" fill="hold">
                            <p:stCondLst>
                              <p:cond delay="8500"/>
                            </p:stCondLst>
                            <p:childTnLst>
                              <p:par>
                                <p:cTn id="52" presetID="22" presetClass="entr" presetSubtype="1" fill="hold" grpId="0" nodeType="after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up)">
                                      <p:cBhvr>
                                        <p:cTn id="54" dur="500"/>
                                        <p:tgtEl>
                                          <p:spTgt spid="54"/>
                                        </p:tgtEl>
                                      </p:cBhvr>
                                    </p:animEffect>
                                  </p:childTnLst>
                                </p:cTn>
                              </p:par>
                            </p:childTnLst>
                          </p:cTn>
                        </p:par>
                        <p:par>
                          <p:cTn id="55" fill="hold">
                            <p:stCondLst>
                              <p:cond delay="9000"/>
                            </p:stCondLst>
                            <p:childTnLst>
                              <p:par>
                                <p:cTn id="56" presetID="22" presetClass="entr" presetSubtype="1" fill="hold" grpId="0" nodeType="after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up)">
                                      <p:cBhvr>
                                        <p:cTn id="58" dur="500"/>
                                        <p:tgtEl>
                                          <p:spTgt spid="55"/>
                                        </p:tgtEl>
                                      </p:cBhvr>
                                    </p:animEffect>
                                  </p:childTnLst>
                                </p:cTn>
                              </p:par>
                            </p:childTnLst>
                          </p:cTn>
                        </p:par>
                        <p:par>
                          <p:cTn id="59" fill="hold">
                            <p:stCondLst>
                              <p:cond delay="9500"/>
                            </p:stCondLst>
                            <p:childTnLst>
                              <p:par>
                                <p:cTn id="60" presetID="22" presetClass="entr" presetSubtype="1"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up)">
                                      <p:cBhvr>
                                        <p:cTn id="6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33" grpId="0" animBg="1"/>
      <p:bldP spid="37" grpId="0" animBg="1"/>
      <p:bldP spid="41" grpId="0" animBg="1"/>
      <p:bldP spid="54" grpId="0"/>
      <p:bldP spid="55" grpId="0"/>
      <p:bldP spid="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1615772" y="989850"/>
            <a:ext cx="1887597" cy="1293676"/>
            <a:chOff x="834186" y="1203598"/>
            <a:chExt cx="2206153" cy="1512000"/>
          </a:xfrm>
        </p:grpSpPr>
        <p:sp>
          <p:nvSpPr>
            <p:cNvPr id="9" name="矩形 8"/>
            <p:cNvSpPr/>
            <p:nvPr/>
          </p:nvSpPr>
          <p:spPr>
            <a:xfrm>
              <a:off x="834186" y="1203598"/>
              <a:ext cx="2206153" cy="1512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29263" y="1268759"/>
              <a:ext cx="2015999" cy="1381677"/>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2957392" y="1853187"/>
            <a:ext cx="1887597" cy="1293676"/>
            <a:chOff x="6063554" y="3147814"/>
            <a:chExt cx="2206153" cy="1512000"/>
          </a:xfrm>
        </p:grpSpPr>
        <p:sp>
          <p:nvSpPr>
            <p:cNvPr id="12" name="矩形 11"/>
            <p:cNvSpPr/>
            <p:nvPr/>
          </p:nvSpPr>
          <p:spPr>
            <a:xfrm>
              <a:off x="6063554" y="3147814"/>
              <a:ext cx="2206153" cy="1512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58631" y="3212975"/>
              <a:ext cx="2015999" cy="138167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299012" y="2716524"/>
            <a:ext cx="1887597" cy="1293676"/>
            <a:chOff x="6063554" y="3147814"/>
            <a:chExt cx="2206153" cy="1512000"/>
          </a:xfrm>
        </p:grpSpPr>
        <p:sp>
          <p:nvSpPr>
            <p:cNvPr id="15" name="矩形 14"/>
            <p:cNvSpPr/>
            <p:nvPr/>
          </p:nvSpPr>
          <p:spPr>
            <a:xfrm>
              <a:off x="6063554" y="3147814"/>
              <a:ext cx="2206153" cy="1512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158631" y="3212975"/>
              <a:ext cx="2015999" cy="138167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5640631" y="3579862"/>
            <a:ext cx="1887597" cy="1293676"/>
            <a:chOff x="6063554" y="3147814"/>
            <a:chExt cx="2206153" cy="1512000"/>
          </a:xfrm>
        </p:grpSpPr>
        <p:sp>
          <p:nvSpPr>
            <p:cNvPr id="18" name="矩形 17"/>
            <p:cNvSpPr/>
            <p:nvPr/>
          </p:nvSpPr>
          <p:spPr>
            <a:xfrm>
              <a:off x="6063554" y="3147814"/>
              <a:ext cx="2206153" cy="1512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158631" y="3212975"/>
              <a:ext cx="2015999" cy="138167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 Box 14"/>
          <p:cNvSpPr txBox="1">
            <a:spLocks noChangeArrowheads="1"/>
          </p:cNvSpPr>
          <p:nvPr/>
        </p:nvSpPr>
        <p:spPr bwMode="black">
          <a:xfrm>
            <a:off x="3563888" y="1021952"/>
            <a:ext cx="313200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eaLnBrk="1" hangingPunct="1">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1" name="Text Box 14"/>
          <p:cNvSpPr txBox="1">
            <a:spLocks noChangeArrowheads="1"/>
          </p:cNvSpPr>
          <p:nvPr/>
        </p:nvSpPr>
        <p:spPr bwMode="black">
          <a:xfrm>
            <a:off x="395808" y="2355726"/>
            <a:ext cx="24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algn="r" eaLnBrk="1" hangingPunct="1">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2" name="Text Box 14"/>
          <p:cNvSpPr txBox="1">
            <a:spLocks noChangeArrowheads="1"/>
          </p:cNvSpPr>
          <p:nvPr/>
        </p:nvSpPr>
        <p:spPr bwMode="black">
          <a:xfrm>
            <a:off x="2304096" y="4190304"/>
            <a:ext cx="313200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algn="r" eaLnBrk="1" hangingPunct="1">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Text Box 14"/>
          <p:cNvSpPr txBox="1">
            <a:spLocks noChangeArrowheads="1"/>
          </p:cNvSpPr>
          <p:nvPr/>
        </p:nvSpPr>
        <p:spPr bwMode="black">
          <a:xfrm>
            <a:off x="6228184" y="2584524"/>
            <a:ext cx="244800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eaLnBrk="1" hangingPunct="1">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49" presetClass="entr" presetSubtype="0" decel="10000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750" fill="hold"/>
                                        <p:tgtEl>
                                          <p:spTgt spid="8"/>
                                        </p:tgtEl>
                                        <p:attrNameLst>
                                          <p:attrName>ppt_w</p:attrName>
                                        </p:attrNameLst>
                                      </p:cBhvr>
                                      <p:tavLst>
                                        <p:tav tm="0">
                                          <p:val>
                                            <p:fltVal val="0"/>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anim calcmode="lin" valueType="num">
                                      <p:cBhvr>
                                        <p:cTn id="20" dur="750" fill="hold"/>
                                        <p:tgtEl>
                                          <p:spTgt spid="8"/>
                                        </p:tgtEl>
                                        <p:attrNameLst>
                                          <p:attrName>style.rotation</p:attrName>
                                        </p:attrNameLst>
                                      </p:cBhvr>
                                      <p:tavLst>
                                        <p:tav tm="0">
                                          <p:val>
                                            <p:fltVal val="360"/>
                                          </p:val>
                                        </p:tav>
                                        <p:tav tm="100000">
                                          <p:val>
                                            <p:fltVal val="0"/>
                                          </p:val>
                                        </p:tav>
                                      </p:tavLst>
                                    </p:anim>
                                    <p:animEffect transition="in" filter="fade">
                                      <p:cBhvr>
                                        <p:cTn id="21" dur="750"/>
                                        <p:tgtEl>
                                          <p:spTgt spid="8"/>
                                        </p:tgtEl>
                                      </p:cBhvr>
                                    </p:animEffect>
                                  </p:childTnLst>
                                </p:cTn>
                              </p:par>
                              <p:par>
                                <p:cTn id="22" presetID="49" presetClass="entr" presetSubtype="0" decel="100000" fill="hold" nodeType="withEffect">
                                  <p:stCondLst>
                                    <p:cond delay="250"/>
                                  </p:stCondLst>
                                  <p:childTnLst>
                                    <p:set>
                                      <p:cBhvr>
                                        <p:cTn id="23" dur="1" fill="hold">
                                          <p:stCondLst>
                                            <p:cond delay="0"/>
                                          </p:stCondLst>
                                        </p:cTn>
                                        <p:tgtEl>
                                          <p:spTgt spid="11"/>
                                        </p:tgtEl>
                                        <p:attrNameLst>
                                          <p:attrName>style.visibility</p:attrName>
                                        </p:attrNameLst>
                                      </p:cBhvr>
                                      <p:to>
                                        <p:strVal val="visible"/>
                                      </p:to>
                                    </p:set>
                                    <p:anim calcmode="lin" valueType="num">
                                      <p:cBhvr>
                                        <p:cTn id="24" dur="750" fill="hold"/>
                                        <p:tgtEl>
                                          <p:spTgt spid="11"/>
                                        </p:tgtEl>
                                        <p:attrNameLst>
                                          <p:attrName>ppt_w</p:attrName>
                                        </p:attrNameLst>
                                      </p:cBhvr>
                                      <p:tavLst>
                                        <p:tav tm="0">
                                          <p:val>
                                            <p:fltVal val="0"/>
                                          </p:val>
                                        </p:tav>
                                        <p:tav tm="100000">
                                          <p:val>
                                            <p:strVal val="#ppt_w"/>
                                          </p:val>
                                        </p:tav>
                                      </p:tavLst>
                                    </p:anim>
                                    <p:anim calcmode="lin" valueType="num">
                                      <p:cBhvr>
                                        <p:cTn id="25" dur="750" fill="hold"/>
                                        <p:tgtEl>
                                          <p:spTgt spid="11"/>
                                        </p:tgtEl>
                                        <p:attrNameLst>
                                          <p:attrName>ppt_h</p:attrName>
                                        </p:attrNameLst>
                                      </p:cBhvr>
                                      <p:tavLst>
                                        <p:tav tm="0">
                                          <p:val>
                                            <p:fltVal val="0"/>
                                          </p:val>
                                        </p:tav>
                                        <p:tav tm="100000">
                                          <p:val>
                                            <p:strVal val="#ppt_h"/>
                                          </p:val>
                                        </p:tav>
                                      </p:tavLst>
                                    </p:anim>
                                    <p:anim calcmode="lin" valueType="num">
                                      <p:cBhvr>
                                        <p:cTn id="26" dur="750" fill="hold"/>
                                        <p:tgtEl>
                                          <p:spTgt spid="11"/>
                                        </p:tgtEl>
                                        <p:attrNameLst>
                                          <p:attrName>style.rotation</p:attrName>
                                        </p:attrNameLst>
                                      </p:cBhvr>
                                      <p:tavLst>
                                        <p:tav tm="0">
                                          <p:val>
                                            <p:fltVal val="360"/>
                                          </p:val>
                                        </p:tav>
                                        <p:tav tm="100000">
                                          <p:val>
                                            <p:fltVal val="0"/>
                                          </p:val>
                                        </p:tav>
                                      </p:tavLst>
                                    </p:anim>
                                    <p:animEffect transition="in" filter="fade">
                                      <p:cBhvr>
                                        <p:cTn id="27" dur="750"/>
                                        <p:tgtEl>
                                          <p:spTgt spid="11"/>
                                        </p:tgtEl>
                                      </p:cBhvr>
                                    </p:animEffect>
                                  </p:childTnLst>
                                </p:cTn>
                              </p:par>
                              <p:par>
                                <p:cTn id="28" presetID="49" presetClass="entr" presetSubtype="0" decel="100000" fill="hold" nodeType="withEffect">
                                  <p:stCondLst>
                                    <p:cond delay="500"/>
                                  </p:stCondLst>
                                  <p:childTnLst>
                                    <p:set>
                                      <p:cBhvr>
                                        <p:cTn id="29" dur="1" fill="hold">
                                          <p:stCondLst>
                                            <p:cond delay="0"/>
                                          </p:stCondLst>
                                        </p:cTn>
                                        <p:tgtEl>
                                          <p:spTgt spid="14"/>
                                        </p:tgtEl>
                                        <p:attrNameLst>
                                          <p:attrName>style.visibility</p:attrName>
                                        </p:attrNameLst>
                                      </p:cBhvr>
                                      <p:to>
                                        <p:strVal val="visible"/>
                                      </p:to>
                                    </p:set>
                                    <p:anim calcmode="lin" valueType="num">
                                      <p:cBhvr>
                                        <p:cTn id="30" dur="750" fill="hold"/>
                                        <p:tgtEl>
                                          <p:spTgt spid="14"/>
                                        </p:tgtEl>
                                        <p:attrNameLst>
                                          <p:attrName>ppt_w</p:attrName>
                                        </p:attrNameLst>
                                      </p:cBhvr>
                                      <p:tavLst>
                                        <p:tav tm="0">
                                          <p:val>
                                            <p:fltVal val="0"/>
                                          </p:val>
                                        </p:tav>
                                        <p:tav tm="100000">
                                          <p:val>
                                            <p:strVal val="#ppt_w"/>
                                          </p:val>
                                        </p:tav>
                                      </p:tavLst>
                                    </p:anim>
                                    <p:anim calcmode="lin" valueType="num">
                                      <p:cBhvr>
                                        <p:cTn id="31" dur="750" fill="hold"/>
                                        <p:tgtEl>
                                          <p:spTgt spid="14"/>
                                        </p:tgtEl>
                                        <p:attrNameLst>
                                          <p:attrName>ppt_h</p:attrName>
                                        </p:attrNameLst>
                                      </p:cBhvr>
                                      <p:tavLst>
                                        <p:tav tm="0">
                                          <p:val>
                                            <p:fltVal val="0"/>
                                          </p:val>
                                        </p:tav>
                                        <p:tav tm="100000">
                                          <p:val>
                                            <p:strVal val="#ppt_h"/>
                                          </p:val>
                                        </p:tav>
                                      </p:tavLst>
                                    </p:anim>
                                    <p:anim calcmode="lin" valueType="num">
                                      <p:cBhvr>
                                        <p:cTn id="32" dur="750" fill="hold"/>
                                        <p:tgtEl>
                                          <p:spTgt spid="14"/>
                                        </p:tgtEl>
                                        <p:attrNameLst>
                                          <p:attrName>style.rotation</p:attrName>
                                        </p:attrNameLst>
                                      </p:cBhvr>
                                      <p:tavLst>
                                        <p:tav tm="0">
                                          <p:val>
                                            <p:fltVal val="360"/>
                                          </p:val>
                                        </p:tav>
                                        <p:tav tm="100000">
                                          <p:val>
                                            <p:fltVal val="0"/>
                                          </p:val>
                                        </p:tav>
                                      </p:tavLst>
                                    </p:anim>
                                    <p:animEffect transition="in" filter="fade">
                                      <p:cBhvr>
                                        <p:cTn id="33" dur="750"/>
                                        <p:tgtEl>
                                          <p:spTgt spid="14"/>
                                        </p:tgtEl>
                                      </p:cBhvr>
                                    </p:animEffect>
                                  </p:childTnLst>
                                </p:cTn>
                              </p:par>
                              <p:par>
                                <p:cTn id="34" presetID="49" presetClass="entr" presetSubtype="0" decel="100000" fill="hold" nodeType="withEffect">
                                  <p:stCondLst>
                                    <p:cond delay="750"/>
                                  </p:stCondLst>
                                  <p:childTnLst>
                                    <p:set>
                                      <p:cBhvr>
                                        <p:cTn id="35" dur="1" fill="hold">
                                          <p:stCondLst>
                                            <p:cond delay="0"/>
                                          </p:stCondLst>
                                        </p:cTn>
                                        <p:tgtEl>
                                          <p:spTgt spid="17"/>
                                        </p:tgtEl>
                                        <p:attrNameLst>
                                          <p:attrName>style.visibility</p:attrName>
                                        </p:attrNameLst>
                                      </p:cBhvr>
                                      <p:to>
                                        <p:strVal val="visible"/>
                                      </p:to>
                                    </p:set>
                                    <p:anim calcmode="lin" valueType="num">
                                      <p:cBhvr>
                                        <p:cTn id="36" dur="750" fill="hold"/>
                                        <p:tgtEl>
                                          <p:spTgt spid="17"/>
                                        </p:tgtEl>
                                        <p:attrNameLst>
                                          <p:attrName>ppt_w</p:attrName>
                                        </p:attrNameLst>
                                      </p:cBhvr>
                                      <p:tavLst>
                                        <p:tav tm="0">
                                          <p:val>
                                            <p:fltVal val="0"/>
                                          </p:val>
                                        </p:tav>
                                        <p:tav tm="100000">
                                          <p:val>
                                            <p:strVal val="#ppt_w"/>
                                          </p:val>
                                        </p:tav>
                                      </p:tavLst>
                                    </p:anim>
                                    <p:anim calcmode="lin" valueType="num">
                                      <p:cBhvr>
                                        <p:cTn id="37" dur="750" fill="hold"/>
                                        <p:tgtEl>
                                          <p:spTgt spid="17"/>
                                        </p:tgtEl>
                                        <p:attrNameLst>
                                          <p:attrName>ppt_h</p:attrName>
                                        </p:attrNameLst>
                                      </p:cBhvr>
                                      <p:tavLst>
                                        <p:tav tm="0">
                                          <p:val>
                                            <p:fltVal val="0"/>
                                          </p:val>
                                        </p:tav>
                                        <p:tav tm="100000">
                                          <p:val>
                                            <p:strVal val="#ppt_h"/>
                                          </p:val>
                                        </p:tav>
                                      </p:tavLst>
                                    </p:anim>
                                    <p:anim calcmode="lin" valueType="num">
                                      <p:cBhvr>
                                        <p:cTn id="38" dur="750" fill="hold"/>
                                        <p:tgtEl>
                                          <p:spTgt spid="17"/>
                                        </p:tgtEl>
                                        <p:attrNameLst>
                                          <p:attrName>style.rotation</p:attrName>
                                        </p:attrNameLst>
                                      </p:cBhvr>
                                      <p:tavLst>
                                        <p:tav tm="0">
                                          <p:val>
                                            <p:fltVal val="360"/>
                                          </p:val>
                                        </p:tav>
                                        <p:tav tm="100000">
                                          <p:val>
                                            <p:fltVal val="0"/>
                                          </p:val>
                                        </p:tav>
                                      </p:tavLst>
                                    </p:anim>
                                    <p:animEffect transition="in" filter="fade">
                                      <p:cBhvr>
                                        <p:cTn id="39" dur="750"/>
                                        <p:tgtEl>
                                          <p:spTgt spid="17"/>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par>
                          <p:cTn id="44" fill="hold">
                            <p:stCondLst>
                              <p:cond delay="2500"/>
                            </p:stCondLst>
                            <p:childTnLst>
                              <p:par>
                                <p:cTn id="45" presetID="22" presetClass="entr" presetSubtype="2"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right)">
                                      <p:cBhvr>
                                        <p:cTn id="47" dur="500"/>
                                        <p:tgtEl>
                                          <p:spTgt spid="21"/>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3500"/>
                            </p:stCondLst>
                            <p:childTnLst>
                              <p:par>
                                <p:cTn id="53" presetID="22" presetClass="entr" presetSubtype="2"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0"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六边形 7"/>
          <p:cNvSpPr/>
          <p:nvPr/>
        </p:nvSpPr>
        <p:spPr>
          <a:xfrm rot="16200000">
            <a:off x="3984895" y="2386248"/>
            <a:ext cx="1205142" cy="1038916"/>
          </a:xfrm>
          <a:prstGeom prst="hexagon">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7"/>
          <p:cNvSpPr txBox="1">
            <a:spLocks noChangeArrowheads="1"/>
          </p:cNvSpPr>
          <p:nvPr/>
        </p:nvSpPr>
        <p:spPr bwMode="auto">
          <a:xfrm>
            <a:off x="1133878" y="3625354"/>
            <a:ext cx="2140986" cy="10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0" name="文本框 7"/>
          <p:cNvSpPr txBox="1">
            <a:spLocks noChangeArrowheads="1"/>
          </p:cNvSpPr>
          <p:nvPr/>
        </p:nvSpPr>
        <p:spPr bwMode="auto">
          <a:xfrm>
            <a:off x="558412" y="2461543"/>
            <a:ext cx="2141234" cy="10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1" name="文本框 7"/>
          <p:cNvSpPr txBox="1">
            <a:spLocks noChangeArrowheads="1"/>
          </p:cNvSpPr>
          <p:nvPr/>
        </p:nvSpPr>
        <p:spPr bwMode="auto">
          <a:xfrm>
            <a:off x="1133630" y="1277197"/>
            <a:ext cx="2141234" cy="10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2" name="文本框 7"/>
          <p:cNvSpPr txBox="1">
            <a:spLocks noChangeArrowheads="1"/>
          </p:cNvSpPr>
          <p:nvPr/>
        </p:nvSpPr>
        <p:spPr bwMode="auto">
          <a:xfrm>
            <a:off x="5894999" y="3625354"/>
            <a:ext cx="2140986" cy="10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3" name="文本框 7"/>
          <p:cNvSpPr txBox="1">
            <a:spLocks noChangeArrowheads="1"/>
          </p:cNvSpPr>
          <p:nvPr/>
        </p:nvSpPr>
        <p:spPr bwMode="auto">
          <a:xfrm>
            <a:off x="6444354" y="2461543"/>
            <a:ext cx="2141234" cy="10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4" name="文本框 7"/>
          <p:cNvSpPr txBox="1">
            <a:spLocks noChangeArrowheads="1"/>
          </p:cNvSpPr>
          <p:nvPr/>
        </p:nvSpPr>
        <p:spPr bwMode="auto">
          <a:xfrm>
            <a:off x="5894751" y="1277197"/>
            <a:ext cx="2141234" cy="10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grpSp>
        <p:nvGrpSpPr>
          <p:cNvPr id="15" name="组合 14"/>
          <p:cNvGrpSpPr/>
          <p:nvPr/>
        </p:nvGrpSpPr>
        <p:grpSpPr>
          <a:xfrm>
            <a:off x="3343182" y="3310041"/>
            <a:ext cx="1241751" cy="1440432"/>
            <a:chOff x="3343182" y="2976764"/>
            <a:chExt cx="1241751" cy="1440432"/>
          </a:xfrm>
        </p:grpSpPr>
        <p:sp>
          <p:nvSpPr>
            <p:cNvPr id="16" name="六边形 15"/>
            <p:cNvSpPr/>
            <p:nvPr/>
          </p:nvSpPr>
          <p:spPr>
            <a:xfrm rot="16200000">
              <a:off x="3243842" y="3076104"/>
              <a:ext cx="1440432" cy="1241751"/>
            </a:xfrm>
            <a:prstGeom prst="hexagon">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58"/>
            <p:cNvSpPr>
              <a:spLocks noChangeArrowheads="1"/>
            </p:cNvSpPr>
            <p:nvPr/>
          </p:nvSpPr>
          <p:spPr bwMode="auto">
            <a:xfrm>
              <a:off x="3465908" y="3488225"/>
              <a:ext cx="1052657" cy="595693"/>
            </a:xfrm>
            <a:prstGeom prst="rect">
              <a:avLst/>
            </a:prstGeom>
            <a:noFill/>
            <a:ln w="9525">
              <a:noFill/>
              <a:miter lim="800000"/>
            </a:ln>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添加文本五</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584933" y="3310041"/>
            <a:ext cx="1241751" cy="1440432"/>
            <a:chOff x="4584933" y="2976764"/>
            <a:chExt cx="1241751" cy="1440432"/>
          </a:xfrm>
        </p:grpSpPr>
        <p:sp>
          <p:nvSpPr>
            <p:cNvPr id="19" name="六边形 18"/>
            <p:cNvSpPr/>
            <p:nvPr/>
          </p:nvSpPr>
          <p:spPr>
            <a:xfrm rot="16200000">
              <a:off x="4485593" y="3076104"/>
              <a:ext cx="1440432" cy="1241751"/>
            </a:xfrm>
            <a:prstGeom prst="hexago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58"/>
            <p:cNvSpPr>
              <a:spLocks noChangeArrowheads="1"/>
            </p:cNvSpPr>
            <p:nvPr/>
          </p:nvSpPr>
          <p:spPr bwMode="auto">
            <a:xfrm>
              <a:off x="4679479" y="3452843"/>
              <a:ext cx="1052657" cy="595693"/>
            </a:xfrm>
            <a:prstGeom prst="rect">
              <a:avLst/>
            </a:prstGeom>
            <a:noFill/>
            <a:ln w="9525">
              <a:noFill/>
              <a:miter lim="800000"/>
            </a:ln>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添加文本四</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205808" y="2185490"/>
            <a:ext cx="1241751" cy="1440432"/>
            <a:chOff x="5205808" y="1852213"/>
            <a:chExt cx="1241751" cy="1440432"/>
          </a:xfrm>
        </p:grpSpPr>
        <p:sp>
          <p:nvSpPr>
            <p:cNvPr id="22" name="六边形 21"/>
            <p:cNvSpPr/>
            <p:nvPr/>
          </p:nvSpPr>
          <p:spPr>
            <a:xfrm rot="16200000">
              <a:off x="5106468" y="1951553"/>
              <a:ext cx="1440432" cy="1241751"/>
            </a:xfrm>
            <a:prstGeom prst="hexagon">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58"/>
            <p:cNvSpPr>
              <a:spLocks noChangeArrowheads="1"/>
            </p:cNvSpPr>
            <p:nvPr/>
          </p:nvSpPr>
          <p:spPr bwMode="auto">
            <a:xfrm>
              <a:off x="5300355" y="2328293"/>
              <a:ext cx="1052657" cy="595693"/>
            </a:xfrm>
            <a:prstGeom prst="rect">
              <a:avLst/>
            </a:prstGeom>
            <a:noFill/>
            <a:ln w="9525">
              <a:noFill/>
              <a:miter lim="800000"/>
            </a:ln>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添加文本三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4584933" y="1059582"/>
            <a:ext cx="1241751" cy="1440432"/>
            <a:chOff x="4584933" y="726305"/>
            <a:chExt cx="1241751" cy="1440432"/>
          </a:xfrm>
        </p:grpSpPr>
        <p:sp>
          <p:nvSpPr>
            <p:cNvPr id="25" name="六边形 24"/>
            <p:cNvSpPr/>
            <p:nvPr/>
          </p:nvSpPr>
          <p:spPr>
            <a:xfrm rot="16200000">
              <a:off x="4485593" y="825645"/>
              <a:ext cx="1440432" cy="1241751"/>
            </a:xfrm>
            <a:prstGeom prst="hexago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58"/>
            <p:cNvSpPr>
              <a:spLocks noChangeArrowheads="1"/>
            </p:cNvSpPr>
            <p:nvPr/>
          </p:nvSpPr>
          <p:spPr bwMode="auto">
            <a:xfrm>
              <a:off x="4679480" y="1202385"/>
              <a:ext cx="1052657" cy="595693"/>
            </a:xfrm>
            <a:prstGeom prst="rect">
              <a:avLst/>
            </a:prstGeom>
            <a:noFill/>
            <a:ln w="9525">
              <a:noFill/>
              <a:miter lim="800000"/>
            </a:ln>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添加文本二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343182" y="1059582"/>
            <a:ext cx="1241751" cy="1440432"/>
            <a:chOff x="3343182" y="726305"/>
            <a:chExt cx="1241751" cy="1440432"/>
          </a:xfrm>
        </p:grpSpPr>
        <p:sp>
          <p:nvSpPr>
            <p:cNvPr id="28" name="六边形 27"/>
            <p:cNvSpPr/>
            <p:nvPr/>
          </p:nvSpPr>
          <p:spPr>
            <a:xfrm rot="16200000">
              <a:off x="3243842" y="825645"/>
              <a:ext cx="1440432" cy="1241751"/>
            </a:xfrm>
            <a:prstGeom prst="hexagon">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8"/>
            <p:cNvSpPr>
              <a:spLocks noChangeArrowheads="1"/>
            </p:cNvSpPr>
            <p:nvPr/>
          </p:nvSpPr>
          <p:spPr bwMode="auto">
            <a:xfrm>
              <a:off x="3437727" y="1202384"/>
              <a:ext cx="1052657" cy="595693"/>
            </a:xfrm>
            <a:prstGeom prst="rect">
              <a:avLst/>
            </a:prstGeom>
            <a:noFill/>
            <a:ln w="9525">
              <a:noFill/>
              <a:miter lim="800000"/>
            </a:ln>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添加文本一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722305" y="2185490"/>
            <a:ext cx="1241751" cy="1440432"/>
            <a:chOff x="2722305" y="1852213"/>
            <a:chExt cx="1241751" cy="1440432"/>
          </a:xfrm>
        </p:grpSpPr>
        <p:sp>
          <p:nvSpPr>
            <p:cNvPr id="31" name="六边形 30"/>
            <p:cNvSpPr/>
            <p:nvPr/>
          </p:nvSpPr>
          <p:spPr>
            <a:xfrm rot="16200000">
              <a:off x="2622965" y="1951553"/>
              <a:ext cx="1440432" cy="1241751"/>
            </a:xfrm>
            <a:prstGeom prst="hexagon">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58"/>
            <p:cNvSpPr>
              <a:spLocks noChangeArrowheads="1"/>
            </p:cNvSpPr>
            <p:nvPr/>
          </p:nvSpPr>
          <p:spPr bwMode="auto">
            <a:xfrm>
              <a:off x="2816851" y="2328292"/>
              <a:ext cx="1052657" cy="595693"/>
            </a:xfrm>
            <a:prstGeom prst="rect">
              <a:avLst/>
            </a:prstGeom>
            <a:noFill/>
            <a:ln w="9525">
              <a:noFill/>
              <a:miter lim="800000"/>
            </a:ln>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添加文本六</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4170884" y="2669839"/>
            <a:ext cx="833164" cy="523220"/>
          </a:xfrm>
          <a:prstGeom prst="rect">
            <a:avLst/>
          </a:prstGeom>
        </p:spPr>
        <p:txBody>
          <a:bodyPr wrap="square">
            <a:spAutoFit/>
          </a:bodyPr>
          <a:lstStyle/>
          <a:p>
            <a:pPr lvl="0" algn="ct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添加文本说明</a:t>
            </a:r>
            <a:endPar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par>
                          <p:cTn id="25" fill="hold">
                            <p:stCondLst>
                              <p:cond delay="2000"/>
                            </p:stCondLst>
                            <p:childTnLst>
                              <p:par>
                                <p:cTn id="26" presetID="5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Scale>
                                      <p:cBhvr>
                                        <p:cTn id="28" dur="75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750" decel="50000" fill="hold">
                                          <p:stCondLst>
                                            <p:cond delay="0"/>
                                          </p:stCondLst>
                                        </p:cTn>
                                        <p:tgtEl>
                                          <p:spTgt spid="27"/>
                                        </p:tgtEl>
                                        <p:attrNameLst>
                                          <p:attrName>ppt_x</p:attrName>
                                          <p:attrName>ppt_y</p:attrName>
                                        </p:attrNameLst>
                                      </p:cBhvr>
                                    </p:animMotion>
                                    <p:animEffect transition="in" filter="fade">
                                      <p:cBhvr>
                                        <p:cTn id="30" dur="750"/>
                                        <p:tgtEl>
                                          <p:spTgt spid="27"/>
                                        </p:tgtEl>
                                      </p:cBhvr>
                                    </p:animEffect>
                                  </p:childTnLst>
                                </p:cTn>
                              </p:par>
                              <p:par>
                                <p:cTn id="31" presetID="52" presetClass="entr" presetSubtype="0" fill="hold" nodeType="withEffect">
                                  <p:stCondLst>
                                    <p:cond delay="250"/>
                                  </p:stCondLst>
                                  <p:childTnLst>
                                    <p:set>
                                      <p:cBhvr>
                                        <p:cTn id="32" dur="1" fill="hold">
                                          <p:stCondLst>
                                            <p:cond delay="0"/>
                                          </p:stCondLst>
                                        </p:cTn>
                                        <p:tgtEl>
                                          <p:spTgt spid="24"/>
                                        </p:tgtEl>
                                        <p:attrNameLst>
                                          <p:attrName>style.visibility</p:attrName>
                                        </p:attrNameLst>
                                      </p:cBhvr>
                                      <p:to>
                                        <p:strVal val="visible"/>
                                      </p:to>
                                    </p:set>
                                    <p:animScale>
                                      <p:cBhvr>
                                        <p:cTn id="33" dur="75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750" decel="50000" fill="hold">
                                          <p:stCondLst>
                                            <p:cond delay="0"/>
                                          </p:stCondLst>
                                        </p:cTn>
                                        <p:tgtEl>
                                          <p:spTgt spid="24"/>
                                        </p:tgtEl>
                                        <p:attrNameLst>
                                          <p:attrName>ppt_x</p:attrName>
                                          <p:attrName>ppt_y</p:attrName>
                                        </p:attrNameLst>
                                      </p:cBhvr>
                                    </p:animMotion>
                                    <p:animEffect transition="in" filter="fade">
                                      <p:cBhvr>
                                        <p:cTn id="35" dur="750"/>
                                        <p:tgtEl>
                                          <p:spTgt spid="24"/>
                                        </p:tgtEl>
                                      </p:cBhvr>
                                    </p:animEffect>
                                  </p:childTnLst>
                                </p:cTn>
                              </p:par>
                              <p:par>
                                <p:cTn id="36" presetID="52" presetClass="entr" presetSubtype="0" fill="hold" nodeType="withEffect">
                                  <p:stCondLst>
                                    <p:cond delay="500"/>
                                  </p:stCondLst>
                                  <p:childTnLst>
                                    <p:set>
                                      <p:cBhvr>
                                        <p:cTn id="37" dur="1" fill="hold">
                                          <p:stCondLst>
                                            <p:cond delay="0"/>
                                          </p:stCondLst>
                                        </p:cTn>
                                        <p:tgtEl>
                                          <p:spTgt spid="21"/>
                                        </p:tgtEl>
                                        <p:attrNameLst>
                                          <p:attrName>style.visibility</p:attrName>
                                        </p:attrNameLst>
                                      </p:cBhvr>
                                      <p:to>
                                        <p:strVal val="visible"/>
                                      </p:to>
                                    </p:set>
                                    <p:animScale>
                                      <p:cBhvr>
                                        <p:cTn id="38" dur="75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750" decel="50000" fill="hold">
                                          <p:stCondLst>
                                            <p:cond delay="0"/>
                                          </p:stCondLst>
                                        </p:cTn>
                                        <p:tgtEl>
                                          <p:spTgt spid="21"/>
                                        </p:tgtEl>
                                        <p:attrNameLst>
                                          <p:attrName>ppt_x</p:attrName>
                                          <p:attrName>ppt_y</p:attrName>
                                        </p:attrNameLst>
                                      </p:cBhvr>
                                    </p:animMotion>
                                    <p:animEffect transition="in" filter="fade">
                                      <p:cBhvr>
                                        <p:cTn id="40" dur="750"/>
                                        <p:tgtEl>
                                          <p:spTgt spid="21"/>
                                        </p:tgtEl>
                                      </p:cBhvr>
                                    </p:animEffect>
                                  </p:childTnLst>
                                </p:cTn>
                              </p:par>
                              <p:par>
                                <p:cTn id="41" presetID="52" presetClass="entr" presetSubtype="0" fill="hold" nodeType="withEffect">
                                  <p:stCondLst>
                                    <p:cond delay="750"/>
                                  </p:stCondLst>
                                  <p:childTnLst>
                                    <p:set>
                                      <p:cBhvr>
                                        <p:cTn id="42" dur="1" fill="hold">
                                          <p:stCondLst>
                                            <p:cond delay="0"/>
                                          </p:stCondLst>
                                        </p:cTn>
                                        <p:tgtEl>
                                          <p:spTgt spid="18"/>
                                        </p:tgtEl>
                                        <p:attrNameLst>
                                          <p:attrName>style.visibility</p:attrName>
                                        </p:attrNameLst>
                                      </p:cBhvr>
                                      <p:to>
                                        <p:strVal val="visible"/>
                                      </p:to>
                                    </p:set>
                                    <p:animScale>
                                      <p:cBhvr>
                                        <p:cTn id="43" dur="75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750" decel="50000" fill="hold">
                                          <p:stCondLst>
                                            <p:cond delay="0"/>
                                          </p:stCondLst>
                                        </p:cTn>
                                        <p:tgtEl>
                                          <p:spTgt spid="18"/>
                                        </p:tgtEl>
                                        <p:attrNameLst>
                                          <p:attrName>ppt_x</p:attrName>
                                          <p:attrName>ppt_y</p:attrName>
                                        </p:attrNameLst>
                                      </p:cBhvr>
                                    </p:animMotion>
                                    <p:animEffect transition="in" filter="fade">
                                      <p:cBhvr>
                                        <p:cTn id="45" dur="750"/>
                                        <p:tgtEl>
                                          <p:spTgt spid="18"/>
                                        </p:tgtEl>
                                      </p:cBhvr>
                                    </p:animEffect>
                                  </p:childTnLst>
                                </p:cTn>
                              </p:par>
                              <p:par>
                                <p:cTn id="46" presetID="52" presetClass="entr" presetSubtype="0" fill="hold" nodeType="withEffect">
                                  <p:stCondLst>
                                    <p:cond delay="1000"/>
                                  </p:stCondLst>
                                  <p:childTnLst>
                                    <p:set>
                                      <p:cBhvr>
                                        <p:cTn id="47" dur="1" fill="hold">
                                          <p:stCondLst>
                                            <p:cond delay="0"/>
                                          </p:stCondLst>
                                        </p:cTn>
                                        <p:tgtEl>
                                          <p:spTgt spid="15"/>
                                        </p:tgtEl>
                                        <p:attrNameLst>
                                          <p:attrName>style.visibility</p:attrName>
                                        </p:attrNameLst>
                                      </p:cBhvr>
                                      <p:to>
                                        <p:strVal val="visible"/>
                                      </p:to>
                                    </p:set>
                                    <p:animScale>
                                      <p:cBhvr>
                                        <p:cTn id="48" dur="75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750" decel="50000" fill="hold">
                                          <p:stCondLst>
                                            <p:cond delay="0"/>
                                          </p:stCondLst>
                                        </p:cTn>
                                        <p:tgtEl>
                                          <p:spTgt spid="15"/>
                                        </p:tgtEl>
                                        <p:attrNameLst>
                                          <p:attrName>ppt_x</p:attrName>
                                          <p:attrName>ppt_y</p:attrName>
                                        </p:attrNameLst>
                                      </p:cBhvr>
                                    </p:animMotion>
                                    <p:animEffect transition="in" filter="fade">
                                      <p:cBhvr>
                                        <p:cTn id="50" dur="750"/>
                                        <p:tgtEl>
                                          <p:spTgt spid="15"/>
                                        </p:tgtEl>
                                      </p:cBhvr>
                                    </p:animEffect>
                                  </p:childTnLst>
                                </p:cTn>
                              </p:par>
                              <p:par>
                                <p:cTn id="51" presetID="52" presetClass="entr" presetSubtype="0" fill="hold" nodeType="withEffect">
                                  <p:stCondLst>
                                    <p:cond delay="1250"/>
                                  </p:stCondLst>
                                  <p:childTnLst>
                                    <p:set>
                                      <p:cBhvr>
                                        <p:cTn id="52" dur="1" fill="hold">
                                          <p:stCondLst>
                                            <p:cond delay="0"/>
                                          </p:stCondLst>
                                        </p:cTn>
                                        <p:tgtEl>
                                          <p:spTgt spid="30"/>
                                        </p:tgtEl>
                                        <p:attrNameLst>
                                          <p:attrName>style.visibility</p:attrName>
                                        </p:attrNameLst>
                                      </p:cBhvr>
                                      <p:to>
                                        <p:strVal val="visible"/>
                                      </p:to>
                                    </p:set>
                                    <p:animScale>
                                      <p:cBhvr>
                                        <p:cTn id="53" dur="75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750" decel="50000" fill="hold">
                                          <p:stCondLst>
                                            <p:cond delay="0"/>
                                          </p:stCondLst>
                                        </p:cTn>
                                        <p:tgtEl>
                                          <p:spTgt spid="30"/>
                                        </p:tgtEl>
                                        <p:attrNameLst>
                                          <p:attrName>ppt_x</p:attrName>
                                          <p:attrName>ppt_y</p:attrName>
                                        </p:attrNameLst>
                                      </p:cBhvr>
                                    </p:animMotion>
                                    <p:animEffect transition="in" filter="fade">
                                      <p:cBhvr>
                                        <p:cTn id="55" dur="750"/>
                                        <p:tgtEl>
                                          <p:spTgt spid="30"/>
                                        </p:tgtEl>
                                      </p:cBhvr>
                                    </p:animEffect>
                                  </p:childTnLst>
                                </p:cTn>
                              </p:par>
                            </p:childTnLst>
                          </p:cTn>
                        </p:par>
                        <p:par>
                          <p:cTn id="56" fill="hold">
                            <p:stCondLst>
                              <p:cond delay="3000"/>
                            </p:stCondLst>
                            <p:childTnLst>
                              <p:par>
                                <p:cTn id="57" presetID="22" presetClass="entr" presetSubtype="2"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right)">
                                      <p:cBhvr>
                                        <p:cTn id="59" dur="500"/>
                                        <p:tgtEl>
                                          <p:spTgt spid="11"/>
                                        </p:tgtEl>
                                      </p:cBhvr>
                                    </p:animEffect>
                                  </p:childTnLst>
                                </p:cTn>
                              </p:par>
                            </p:childTnLst>
                          </p:cTn>
                        </p:par>
                        <p:par>
                          <p:cTn id="60" fill="hold">
                            <p:stCondLst>
                              <p:cond delay="3500"/>
                            </p:stCondLst>
                            <p:childTnLst>
                              <p:par>
                                <p:cTn id="61" presetID="2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par>
                          <p:cTn id="64" fill="hold">
                            <p:stCondLst>
                              <p:cond delay="4000"/>
                            </p:stCondLst>
                            <p:childTnLst>
                              <p:par>
                                <p:cTn id="65" presetID="22" presetClass="entr" presetSubtype="2"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right)">
                                      <p:cBhvr>
                                        <p:cTn id="67" dur="500"/>
                                        <p:tgtEl>
                                          <p:spTgt spid="10"/>
                                        </p:tgtEl>
                                      </p:cBhvr>
                                    </p:animEffect>
                                  </p:childTnLst>
                                </p:cTn>
                              </p:par>
                            </p:childTnLst>
                          </p:cTn>
                        </p:par>
                        <p:par>
                          <p:cTn id="68" fill="hold">
                            <p:stCondLst>
                              <p:cond delay="4500"/>
                            </p:stCondLst>
                            <p:childTnLst>
                              <p:par>
                                <p:cTn id="69" presetID="22" presetClass="entr" presetSubtype="8"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par>
                          <p:cTn id="72" fill="hold">
                            <p:stCondLst>
                              <p:cond delay="5000"/>
                            </p:stCondLst>
                            <p:childTnLst>
                              <p:par>
                                <p:cTn id="73" presetID="22" presetClass="entr" presetSubtype="2"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right)">
                                      <p:cBhvr>
                                        <p:cTn id="75" dur="500"/>
                                        <p:tgtEl>
                                          <p:spTgt spid="9"/>
                                        </p:tgtEl>
                                      </p:cBhvr>
                                    </p:animEffect>
                                  </p:childTnLst>
                                </p:cTn>
                              </p:par>
                            </p:childTnLst>
                          </p:cTn>
                        </p:par>
                        <p:par>
                          <p:cTn id="76" fill="hold">
                            <p:stCondLst>
                              <p:cond delay="5500"/>
                            </p:stCondLst>
                            <p:childTnLst>
                              <p:par>
                                <p:cTn id="77" presetID="22" presetClass="entr" presetSubtype="8"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p:bldP spid="10" grpId="0"/>
      <p:bldP spid="11" grpId="0"/>
      <p:bldP spid="12" grpId="0"/>
      <p:bldP spid="13" grpId="0"/>
      <p:bldP spid="14"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755624" y="1635646"/>
            <a:ext cx="2088184"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127" y="1535003"/>
            <a:ext cx="2088184" cy="1368152"/>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63888" y="1635646"/>
            <a:ext cx="2088184"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55923" y="1535003"/>
            <a:ext cx="2088184" cy="136815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300192" y="1635646"/>
            <a:ext cx="2088184"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28720" y="1535003"/>
            <a:ext cx="2088184" cy="136815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7"/>
          <p:cNvSpPr txBox="1">
            <a:spLocks noChangeArrowheads="1"/>
          </p:cNvSpPr>
          <p:nvPr/>
        </p:nvSpPr>
        <p:spPr bwMode="auto">
          <a:xfrm>
            <a:off x="682615"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20000"/>
              </a:lnSpc>
            </a:pPr>
            <a:r>
              <a:rPr lang="zh-CN" altLang="en-US" sz="1200" dirty="0">
                <a:solidFill>
                  <a:schemeClr val="tx1">
                    <a:lumMod val="85000"/>
                    <a:lumOff val="15000"/>
                  </a:schemeClr>
                </a:solidFill>
                <a:latin typeface="微软雅黑" panose="020B0503020204020204" pitchFamily="34" charset="-122"/>
              </a:rPr>
              <a:t>添加说明文字添加说明文字添加说明文字添加说明文字添加说明文字添加说明文字。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5" name="文本框 7"/>
          <p:cNvSpPr txBox="1">
            <a:spLocks noChangeArrowheads="1"/>
          </p:cNvSpPr>
          <p:nvPr/>
        </p:nvSpPr>
        <p:spPr bwMode="auto">
          <a:xfrm>
            <a:off x="3455411"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20000"/>
              </a:lnSpc>
            </a:pPr>
            <a:r>
              <a:rPr lang="zh-CN" altLang="en-US" sz="1200" dirty="0">
                <a:solidFill>
                  <a:schemeClr val="tx1">
                    <a:lumMod val="85000"/>
                    <a:lumOff val="15000"/>
                  </a:schemeClr>
                </a:solidFill>
                <a:latin typeface="微软雅黑" panose="020B0503020204020204" pitchFamily="34" charset="-122"/>
              </a:rPr>
              <a:t>添加说明文字添加说明文字添加说明文字添加说明文字添加说明文字添加说明文字。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6" name="文本框 7"/>
          <p:cNvSpPr txBox="1">
            <a:spLocks noChangeArrowheads="1"/>
          </p:cNvSpPr>
          <p:nvPr/>
        </p:nvSpPr>
        <p:spPr bwMode="auto">
          <a:xfrm>
            <a:off x="6228208"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20000"/>
              </a:lnSpc>
            </a:pPr>
            <a:r>
              <a:rPr lang="zh-CN" altLang="en-US" sz="1200" dirty="0">
                <a:solidFill>
                  <a:schemeClr val="tx1">
                    <a:lumMod val="85000"/>
                    <a:lumOff val="15000"/>
                  </a:schemeClr>
                </a:solidFill>
                <a:latin typeface="微软雅黑" panose="020B0503020204020204" pitchFamily="34" charset="-122"/>
              </a:rPr>
              <a:t>添加说明文字添加说明文字添加说明文字添加说明文字添加说明文字添加说明文字。</a:t>
            </a:r>
            <a:endParaRPr lang="zh-CN" altLang="en-US" sz="1200" dirty="0">
              <a:solidFill>
                <a:schemeClr val="tx1">
                  <a:lumMod val="85000"/>
                  <a:lumOff val="15000"/>
                </a:schemeClr>
              </a:solidFill>
              <a:latin typeface="微软雅黑" panose="020B0503020204020204" pitchFamily="34" charset="-122"/>
            </a:endParaRP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42" presetClass="path" presetSubtype="0" accel="50000" decel="50000" fill="hold" grpId="1" nodeType="withEffect">
                                  <p:stCondLst>
                                    <p:cond delay="0"/>
                                  </p:stCondLst>
                                  <p:childTnLst>
                                    <p:animMotion origin="layout" path="M 1.11111E-6 -2.33117E-6 L -0.10625 -0.12735 " pathEditMode="relative" rAng="0" ptsTypes="AA">
                                      <p:cBhvr>
                                        <p:cTn id="20" dur="1000" spd="-100000" fill="hold"/>
                                        <p:tgtEl>
                                          <p:spTgt spid="9"/>
                                        </p:tgtEl>
                                        <p:attrNameLst>
                                          <p:attrName>ppt_x</p:attrName>
                                          <p:attrName>ppt_y</p:attrName>
                                        </p:attrNameLst>
                                      </p:cBhvr>
                                      <p:rCtr x="-5313" y="-6383"/>
                                    </p:animMotion>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42" presetClass="path" presetSubtype="0" accel="50000" decel="50000" fill="hold" grpId="1" nodeType="withEffect">
                                  <p:stCondLst>
                                    <p:cond delay="0"/>
                                  </p:stCondLst>
                                  <p:childTnLst>
                                    <p:animMotion origin="layout" path="M -1.38889E-6 1.21184E-6 L 0.10643 0.11902 " pathEditMode="relative" rAng="0" ptsTypes="AA">
                                      <p:cBhvr>
                                        <p:cTn id="25" dur="1000" spd="-100000" fill="hold"/>
                                        <p:tgtEl>
                                          <p:spTgt spid="8"/>
                                        </p:tgtEl>
                                        <p:attrNameLst>
                                          <p:attrName>ppt_x</p:attrName>
                                          <p:attrName>ppt_y</p:attrName>
                                        </p:attrNameLst>
                                      </p:cBhvr>
                                      <p:rCtr x="5313" y="5951"/>
                                    </p:animMotion>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42" presetClass="path" presetSubtype="0" accel="50000" decel="50000" fill="hold" grpId="1" nodeType="withEffect">
                                  <p:stCondLst>
                                    <p:cond delay="0"/>
                                  </p:stCondLst>
                                  <p:childTnLst>
                                    <p:animMotion origin="layout" path="M 1.11111E-6 -2.33117E-6 L -0.10625 -0.12735 " pathEditMode="relative" rAng="0" ptsTypes="AA">
                                      <p:cBhvr>
                                        <p:cTn id="35" dur="1000" spd="-100000" fill="hold"/>
                                        <p:tgtEl>
                                          <p:spTgt spid="11"/>
                                        </p:tgtEl>
                                        <p:attrNameLst>
                                          <p:attrName>ppt_x</p:attrName>
                                          <p:attrName>ppt_y</p:attrName>
                                        </p:attrNameLst>
                                      </p:cBhvr>
                                      <p:rCtr x="-5313" y="-6383"/>
                                    </p:animMotion>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42" presetClass="path" presetSubtype="0" accel="50000" decel="50000" fill="hold" grpId="1" nodeType="withEffect">
                                  <p:stCondLst>
                                    <p:cond delay="0"/>
                                  </p:stCondLst>
                                  <p:childTnLst>
                                    <p:animMotion origin="layout" path="M -1.38889E-6 1.21184E-6 L 0.10643 0.11902 " pathEditMode="relative" rAng="0" ptsTypes="AA">
                                      <p:cBhvr>
                                        <p:cTn id="40" dur="1000" spd="-100000" fill="hold"/>
                                        <p:tgtEl>
                                          <p:spTgt spid="10"/>
                                        </p:tgtEl>
                                        <p:attrNameLst>
                                          <p:attrName>ppt_x</p:attrName>
                                          <p:attrName>ppt_y</p:attrName>
                                        </p:attrNameLst>
                                      </p:cBhvr>
                                      <p:rCtr x="5313" y="5951"/>
                                    </p:animMotion>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42" presetClass="path" presetSubtype="0" accel="50000" decel="50000" fill="hold" grpId="1" nodeType="withEffect">
                                  <p:stCondLst>
                                    <p:cond delay="0"/>
                                  </p:stCondLst>
                                  <p:childTnLst>
                                    <p:animMotion origin="layout" path="M 1.11111E-6 -2.33117E-6 L -0.10625 -0.12735 " pathEditMode="relative" rAng="0" ptsTypes="AA">
                                      <p:cBhvr>
                                        <p:cTn id="50" dur="1000" spd="-100000" fill="hold"/>
                                        <p:tgtEl>
                                          <p:spTgt spid="13"/>
                                        </p:tgtEl>
                                        <p:attrNameLst>
                                          <p:attrName>ppt_x</p:attrName>
                                          <p:attrName>ppt_y</p:attrName>
                                        </p:attrNameLst>
                                      </p:cBhvr>
                                      <p:rCtr x="-5313" y="-6383"/>
                                    </p:animMotion>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42" presetClass="path" presetSubtype="0" accel="50000" decel="50000" fill="hold" grpId="1" nodeType="withEffect">
                                  <p:stCondLst>
                                    <p:cond delay="0"/>
                                  </p:stCondLst>
                                  <p:childTnLst>
                                    <p:animMotion origin="layout" path="M -1.38889E-6 1.21184E-6 L 0.10643 0.11902 " pathEditMode="relative" rAng="0" ptsTypes="AA">
                                      <p:cBhvr>
                                        <p:cTn id="55" dur="1000" spd="-100000" fill="hold"/>
                                        <p:tgtEl>
                                          <p:spTgt spid="12"/>
                                        </p:tgtEl>
                                        <p:attrNameLst>
                                          <p:attrName>ppt_x</p:attrName>
                                          <p:attrName>ppt_y</p:attrName>
                                        </p:attrNameLst>
                                      </p:cBhvr>
                                      <p:rCtr x="5313" y="5951"/>
                                    </p:animMotion>
                                  </p:childTnLst>
                                </p:cTn>
                              </p:par>
                            </p:childTnLst>
                          </p:cTn>
                        </p:par>
                        <p:par>
                          <p:cTn id="56" fill="hold">
                            <p:stCondLst>
                              <p:cond delay="3500"/>
                            </p:stCondLst>
                            <p:childTnLst>
                              <p:par>
                                <p:cTn id="57" presetID="22" presetClass="entr" presetSubtype="1"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MH_SubTitle_4"/>
          <p:cNvSpPr/>
          <p:nvPr>
            <p:custDataLst>
              <p:tags r:id="rId1"/>
            </p:custDataLst>
          </p:nvPr>
        </p:nvSpPr>
        <p:spPr>
          <a:xfrm>
            <a:off x="4355976" y="3707606"/>
            <a:ext cx="2628000" cy="800100"/>
          </a:xfrm>
          <a:prstGeom prst="rect">
            <a:avLst/>
          </a:prstGeom>
        </p:spPr>
        <p:txBody>
          <a:bodyPr anchor="ctr"/>
          <a:lstStyle/>
          <a:p>
            <a:pPr lvl="0">
              <a:lnSpc>
                <a:spcPct val="15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200" dirty="0">
              <a:solidFill>
                <a:srgbClr val="333333"/>
              </a:solidFill>
              <a:cs typeface="Arial" panose="020B0604020202020204" pitchFamily="34" charset="0"/>
            </a:endParaRPr>
          </a:p>
        </p:txBody>
      </p:sp>
      <p:sp>
        <p:nvSpPr>
          <p:cNvPr id="9" name="MH_SubTitle_4"/>
          <p:cNvSpPr/>
          <p:nvPr>
            <p:custDataLst>
              <p:tags r:id="rId2"/>
            </p:custDataLst>
          </p:nvPr>
        </p:nvSpPr>
        <p:spPr>
          <a:xfrm>
            <a:off x="107504" y="3286953"/>
            <a:ext cx="2628000" cy="800100"/>
          </a:xfrm>
          <a:prstGeom prst="rect">
            <a:avLst/>
          </a:prstGeom>
        </p:spPr>
        <p:txBody>
          <a:bodyPr anchor="ctr"/>
          <a:lstStyle/>
          <a:p>
            <a:pPr lvl="0" algn="r">
              <a:lnSpc>
                <a:spcPct val="15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200" dirty="0">
              <a:solidFill>
                <a:srgbClr val="333333"/>
              </a:solidFill>
              <a:cs typeface="Arial" panose="020B0604020202020204" pitchFamily="34" charset="0"/>
            </a:endParaRPr>
          </a:p>
        </p:txBody>
      </p:sp>
      <p:sp>
        <p:nvSpPr>
          <p:cNvPr id="10" name="MH_SubTitle_4"/>
          <p:cNvSpPr/>
          <p:nvPr>
            <p:custDataLst>
              <p:tags r:id="rId3"/>
            </p:custDataLst>
          </p:nvPr>
        </p:nvSpPr>
        <p:spPr>
          <a:xfrm>
            <a:off x="1944000" y="1410296"/>
            <a:ext cx="2628000" cy="800100"/>
          </a:xfrm>
          <a:prstGeom prst="rect">
            <a:avLst/>
          </a:prstGeom>
        </p:spPr>
        <p:txBody>
          <a:bodyPr anchor="ctr"/>
          <a:lstStyle/>
          <a:p>
            <a:pPr lvl="0" algn="r">
              <a:lnSpc>
                <a:spcPct val="15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200" dirty="0">
              <a:solidFill>
                <a:srgbClr val="333333"/>
              </a:solidFill>
              <a:cs typeface="Arial" panose="020B0604020202020204" pitchFamily="34" charset="0"/>
            </a:endParaRPr>
          </a:p>
        </p:txBody>
      </p:sp>
      <p:sp>
        <p:nvSpPr>
          <p:cNvPr id="11" name="MH_Other_1"/>
          <p:cNvSpPr/>
          <p:nvPr>
            <p:custDataLst>
              <p:tags r:id="rId4"/>
            </p:custDataLst>
          </p:nvPr>
        </p:nvSpPr>
        <p:spPr bwMode="auto">
          <a:xfrm>
            <a:off x="5402263" y="1682354"/>
            <a:ext cx="681905" cy="1320403"/>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chemeClr val="tx2">
              <a:lumMod val="60000"/>
              <a:lumOff val="40000"/>
            </a:scheme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eaLnBrk="1" fontAlgn="auto" hangingPunct="1">
              <a:spcBef>
                <a:spcPts val="0"/>
              </a:spcBef>
              <a:spcAft>
                <a:spcPts val="0"/>
              </a:spcAft>
              <a:defRPr/>
            </a:pPr>
            <a:endParaRPr lang="zh-CN" altLang="en-US" sz="3600" b="1" dirty="0">
              <a:solidFill>
                <a:schemeClr val="accent4">
                  <a:lumMod val="75000"/>
                </a:schemeClr>
              </a:solidFill>
              <a:latin typeface="+mn-lt"/>
              <a:ea typeface="+mn-ea"/>
            </a:endParaRPr>
          </a:p>
        </p:txBody>
      </p:sp>
      <p:pic>
        <p:nvPicPr>
          <p:cNvPr id="12" name="MH_Other_2"/>
          <p:cNvPicPr/>
          <p:nvPr>
            <p:custDataLst>
              <p:tags r:id="rId5"/>
            </p:custDataLst>
          </p:nvPr>
        </p:nvPicPr>
        <p:blipFill>
          <a:blip r:embed="rId6" cstate="print">
            <a:extLst>
              <a:ext uri="{28A0092B-C50C-407E-A947-70E740481C1C}">
                <a14:useLocalDpi xmlns:a14="http://schemas.microsoft.com/office/drawing/2010/main" val="0"/>
              </a:ext>
            </a:extLst>
          </a:blip>
          <a:srcRect l="50887"/>
          <a:stretch>
            <a:fillRect/>
          </a:stretch>
        </p:blipFill>
        <p:spPr bwMode="auto">
          <a:xfrm>
            <a:off x="5402264" y="1472804"/>
            <a:ext cx="45719" cy="67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MH_Other_3"/>
          <p:cNvSpPr/>
          <p:nvPr>
            <p:custDataLst>
              <p:tags r:id="rId7"/>
            </p:custDataLst>
          </p:nvPr>
        </p:nvSpPr>
        <p:spPr bwMode="auto">
          <a:xfrm>
            <a:off x="4579938" y="2137173"/>
            <a:ext cx="681905" cy="1320403"/>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chemeClr val="tx2">
              <a:lumMod val="75000"/>
            </a:scheme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eaLnBrk="1" fontAlgn="auto" hangingPunct="1">
              <a:spcBef>
                <a:spcPts val="0"/>
              </a:spcBef>
              <a:spcAft>
                <a:spcPts val="0"/>
              </a:spcAft>
              <a:defRPr/>
            </a:pPr>
            <a:endParaRPr lang="zh-CN" altLang="en-US" sz="3600" b="1" dirty="0">
              <a:solidFill>
                <a:schemeClr val="accent3">
                  <a:lumMod val="75000"/>
                </a:schemeClr>
              </a:solidFill>
              <a:latin typeface="+mn-lt"/>
              <a:ea typeface="+mn-ea"/>
            </a:endParaRPr>
          </a:p>
        </p:txBody>
      </p:sp>
      <p:pic>
        <p:nvPicPr>
          <p:cNvPr id="14" name="MH_Other_4"/>
          <p:cNvPicPr/>
          <p:nvPr>
            <p:custDataLst>
              <p:tags r:id="rId8"/>
            </p:custDataLst>
          </p:nvPr>
        </p:nvPicPr>
        <p:blipFill>
          <a:blip r:embed="rId9" cstate="print">
            <a:extLst>
              <a:ext uri="{28A0092B-C50C-407E-A947-70E740481C1C}">
                <a14:useLocalDpi xmlns:a14="http://schemas.microsoft.com/office/drawing/2010/main" val="0"/>
              </a:ext>
            </a:extLst>
          </a:blip>
          <a:srcRect l="50887"/>
          <a:stretch>
            <a:fillRect/>
          </a:stretch>
        </p:blipFill>
        <p:spPr bwMode="auto">
          <a:xfrm>
            <a:off x="4579939" y="1927622"/>
            <a:ext cx="45719" cy="67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MH_Other_5"/>
          <p:cNvSpPr/>
          <p:nvPr>
            <p:custDataLst>
              <p:tags r:id="rId10"/>
            </p:custDataLst>
          </p:nvPr>
        </p:nvSpPr>
        <p:spPr bwMode="auto">
          <a:xfrm>
            <a:off x="3757613" y="2591991"/>
            <a:ext cx="681905" cy="1320403"/>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chemeClr val="tx2">
              <a:lumMod val="60000"/>
              <a:lumOff val="40000"/>
            </a:scheme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eaLnBrk="1" fontAlgn="auto" hangingPunct="1">
              <a:spcBef>
                <a:spcPts val="0"/>
              </a:spcBef>
              <a:spcAft>
                <a:spcPts val="0"/>
              </a:spcAft>
              <a:defRPr/>
            </a:pPr>
            <a:endParaRPr lang="zh-CN" altLang="en-US" sz="3600" b="1" dirty="0">
              <a:solidFill>
                <a:schemeClr val="accent2">
                  <a:lumMod val="75000"/>
                </a:schemeClr>
              </a:solidFill>
              <a:latin typeface="+mn-lt"/>
              <a:ea typeface="+mn-ea"/>
            </a:endParaRPr>
          </a:p>
        </p:txBody>
      </p:sp>
      <p:pic>
        <p:nvPicPr>
          <p:cNvPr id="16" name="MH_Other_6"/>
          <p:cNvPicPr/>
          <p:nvPr>
            <p:custDataLst>
              <p:tags r:id="rId11"/>
            </p:custDataLst>
          </p:nvPr>
        </p:nvPicPr>
        <p:blipFill>
          <a:blip r:embed="rId9" cstate="print">
            <a:extLst>
              <a:ext uri="{28A0092B-C50C-407E-A947-70E740481C1C}">
                <a14:useLocalDpi xmlns:a14="http://schemas.microsoft.com/office/drawing/2010/main" val="0"/>
              </a:ext>
            </a:extLst>
          </a:blip>
          <a:srcRect l="50887"/>
          <a:stretch>
            <a:fillRect/>
          </a:stretch>
        </p:blipFill>
        <p:spPr bwMode="auto">
          <a:xfrm>
            <a:off x="3757614" y="2382441"/>
            <a:ext cx="45719" cy="67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MH_Other_7"/>
          <p:cNvSpPr/>
          <p:nvPr>
            <p:custDataLst>
              <p:tags r:id="rId12"/>
            </p:custDataLst>
          </p:nvPr>
        </p:nvSpPr>
        <p:spPr bwMode="auto">
          <a:xfrm>
            <a:off x="2936876" y="3046810"/>
            <a:ext cx="680677" cy="1320403"/>
          </a:xfrm>
          <a:custGeom>
            <a:avLst/>
            <a:gdLst>
              <a:gd name="T0" fmla="*/ 0 w 880533"/>
              <a:gd name="T1" fmla="*/ 0 h 1761068"/>
              <a:gd name="T2" fmla="*/ 177457 w 880533"/>
              <a:gd name="T3" fmla="*/ 17890 h 1761068"/>
              <a:gd name="T4" fmla="*/ 880533 w 880533"/>
              <a:gd name="T5" fmla="*/ 880534 h 1761068"/>
              <a:gd name="T6" fmla="*/ 177457 w 880533"/>
              <a:gd name="T7" fmla="*/ 1743179 h 1761068"/>
              <a:gd name="T8" fmla="*/ 0 w 880533"/>
              <a:gd name="T9" fmla="*/ 1761068 h 1761068"/>
              <a:gd name="T10" fmla="*/ 0 w 880533"/>
              <a:gd name="T11" fmla="*/ 1409700 h 1761068"/>
              <a:gd name="T12" fmla="*/ 106644 w 880533"/>
              <a:gd name="T13" fmla="*/ 1398950 h 1761068"/>
              <a:gd name="T14" fmla="*/ 529165 w 880533"/>
              <a:gd name="T15" fmla="*/ 880533 h 1761068"/>
              <a:gd name="T16" fmla="*/ 106644 w 880533"/>
              <a:gd name="T17" fmla="*/ 362117 h 1761068"/>
              <a:gd name="T18" fmla="*/ 0 w 880533"/>
              <a:gd name="T19" fmla="*/ 351366 h 17610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0533"/>
              <a:gd name="T31" fmla="*/ 0 h 1761068"/>
              <a:gd name="T32" fmla="*/ 880533 w 880533"/>
              <a:gd name="T33" fmla="*/ 1761068 h 17610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0533" h="1761068">
                <a:moveTo>
                  <a:pt x="0" y="0"/>
                </a:moveTo>
                <a:lnTo>
                  <a:pt x="177457" y="17890"/>
                </a:lnTo>
                <a:cubicBezTo>
                  <a:pt x="578702" y="99996"/>
                  <a:pt x="880533" y="455017"/>
                  <a:pt x="880533" y="880534"/>
                </a:cubicBezTo>
                <a:cubicBezTo>
                  <a:pt x="880533" y="1306051"/>
                  <a:pt x="578702" y="1661072"/>
                  <a:pt x="177457" y="1743179"/>
                </a:cubicBezTo>
                <a:lnTo>
                  <a:pt x="0" y="1761068"/>
                </a:lnTo>
                <a:lnTo>
                  <a:pt x="0" y="1409700"/>
                </a:lnTo>
                <a:lnTo>
                  <a:pt x="106644" y="1398950"/>
                </a:lnTo>
                <a:cubicBezTo>
                  <a:pt x="347776" y="1349607"/>
                  <a:pt x="529165" y="1136253"/>
                  <a:pt x="529165" y="880533"/>
                </a:cubicBezTo>
                <a:cubicBezTo>
                  <a:pt x="529165" y="624814"/>
                  <a:pt x="347776" y="411460"/>
                  <a:pt x="106644" y="362117"/>
                </a:cubicBezTo>
                <a:lnTo>
                  <a:pt x="0" y="351366"/>
                </a:lnTo>
                <a:lnTo>
                  <a:pt x="0" y="0"/>
                </a:lnTo>
                <a:close/>
              </a:path>
            </a:pathLst>
          </a:custGeom>
          <a:solidFill>
            <a:schemeClr val="tx2">
              <a:lumMod val="75000"/>
            </a:scheme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eaLnBrk="1" fontAlgn="auto" hangingPunct="1">
              <a:spcBef>
                <a:spcPts val="0"/>
              </a:spcBef>
              <a:spcAft>
                <a:spcPts val="0"/>
              </a:spcAft>
              <a:defRPr/>
            </a:pPr>
            <a:endParaRPr lang="zh-CN" altLang="en-US" sz="3600" b="1" dirty="0">
              <a:solidFill>
                <a:schemeClr val="accent1">
                  <a:lumMod val="75000"/>
                </a:schemeClr>
              </a:solidFill>
              <a:latin typeface="+mn-lt"/>
              <a:ea typeface="+mn-ea"/>
            </a:endParaRPr>
          </a:p>
        </p:txBody>
      </p:sp>
      <p:pic>
        <p:nvPicPr>
          <p:cNvPr id="18" name="MH_Other_8"/>
          <p:cNvPicPr/>
          <p:nvPr>
            <p:custDataLst>
              <p:tags r:id="rId13"/>
            </p:custDataLst>
          </p:nvPr>
        </p:nvPicPr>
        <p:blipFill>
          <a:blip r:embed="rId6" cstate="print">
            <a:extLst>
              <a:ext uri="{28A0092B-C50C-407E-A947-70E740481C1C}">
                <a14:useLocalDpi xmlns:a14="http://schemas.microsoft.com/office/drawing/2010/main" val="0"/>
              </a:ext>
            </a:extLst>
          </a:blip>
          <a:srcRect l="50887"/>
          <a:stretch>
            <a:fillRect/>
          </a:stretch>
        </p:blipFill>
        <p:spPr bwMode="auto">
          <a:xfrm>
            <a:off x="2936875" y="2837260"/>
            <a:ext cx="45719" cy="67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MH_SubTitle_4"/>
          <p:cNvSpPr/>
          <p:nvPr>
            <p:custDataLst>
              <p:tags r:id="rId14"/>
            </p:custDataLst>
          </p:nvPr>
        </p:nvSpPr>
        <p:spPr>
          <a:xfrm>
            <a:off x="6292850" y="1919883"/>
            <a:ext cx="2628000" cy="800100"/>
          </a:xfrm>
          <a:prstGeom prst="rect">
            <a:avLst/>
          </a:prstGeom>
        </p:spPr>
        <p:txBody>
          <a:bodyPr anchor="ctr"/>
          <a:lstStyle/>
          <a:p>
            <a:pPr lvl="0">
              <a:lnSpc>
                <a:spcPct val="15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200" dirty="0">
              <a:solidFill>
                <a:srgbClr val="333333"/>
              </a:solidFill>
              <a:cs typeface="Arial" panose="020B0604020202020204" pitchFamily="34" charset="0"/>
            </a:endParaRPr>
          </a:p>
        </p:txBody>
      </p:sp>
      <p:sp>
        <p:nvSpPr>
          <p:cNvPr id="20" name="矩形 19"/>
          <p:cNvSpPr/>
          <p:nvPr/>
        </p:nvSpPr>
        <p:spPr>
          <a:xfrm>
            <a:off x="4518540" y="2501483"/>
            <a:ext cx="442750" cy="646331"/>
          </a:xfrm>
          <a:prstGeom prst="rect">
            <a:avLst/>
          </a:prstGeom>
        </p:spPr>
        <p:txBody>
          <a:bodyPr wrap="none">
            <a:spAutoFit/>
          </a:bodyPr>
          <a:lstStyle/>
          <a:p>
            <a:pPr lvl="0" algn="just">
              <a:defRPr/>
            </a:pPr>
            <a:r>
              <a:rPr lang="en-US" altLang="zh-CN" sz="3600" b="1" dirty="0">
                <a:solidFill>
                  <a:schemeClr val="tx2">
                    <a:lumMod val="75000"/>
                  </a:schemeClr>
                </a:solidFill>
              </a:rPr>
              <a:t>C</a:t>
            </a:r>
            <a:endParaRPr lang="zh-CN" altLang="en-US" sz="3600" b="1" dirty="0">
              <a:solidFill>
                <a:schemeClr val="tx2">
                  <a:lumMod val="75000"/>
                </a:schemeClr>
              </a:solidFill>
            </a:endParaRPr>
          </a:p>
        </p:txBody>
      </p:sp>
      <p:sp>
        <p:nvSpPr>
          <p:cNvPr id="21" name="矩形 20"/>
          <p:cNvSpPr/>
          <p:nvPr/>
        </p:nvSpPr>
        <p:spPr>
          <a:xfrm>
            <a:off x="5319724" y="2054672"/>
            <a:ext cx="476412" cy="646331"/>
          </a:xfrm>
          <a:prstGeom prst="rect">
            <a:avLst/>
          </a:prstGeom>
        </p:spPr>
        <p:txBody>
          <a:bodyPr wrap="none">
            <a:spAutoFit/>
          </a:bodyPr>
          <a:lstStyle/>
          <a:p>
            <a:pPr lvl="0" algn="just">
              <a:defRPr/>
            </a:pPr>
            <a:r>
              <a:rPr lang="en-US" altLang="zh-CN" sz="3600" b="1" dirty="0">
                <a:solidFill>
                  <a:schemeClr val="tx2">
                    <a:lumMod val="60000"/>
                    <a:lumOff val="40000"/>
                  </a:schemeClr>
                </a:solidFill>
              </a:rPr>
              <a:t>D</a:t>
            </a:r>
            <a:endParaRPr lang="zh-CN" altLang="en-US" sz="3600" b="1" dirty="0">
              <a:solidFill>
                <a:schemeClr val="tx2">
                  <a:lumMod val="60000"/>
                  <a:lumOff val="40000"/>
                </a:schemeClr>
              </a:solidFill>
            </a:endParaRPr>
          </a:p>
        </p:txBody>
      </p:sp>
      <p:sp>
        <p:nvSpPr>
          <p:cNvPr id="22" name="矩形 21"/>
          <p:cNvSpPr/>
          <p:nvPr/>
        </p:nvSpPr>
        <p:spPr>
          <a:xfrm>
            <a:off x="3681307" y="2933531"/>
            <a:ext cx="442750" cy="646331"/>
          </a:xfrm>
          <a:prstGeom prst="rect">
            <a:avLst/>
          </a:prstGeom>
        </p:spPr>
        <p:txBody>
          <a:bodyPr wrap="none">
            <a:spAutoFit/>
          </a:bodyPr>
          <a:lstStyle/>
          <a:p>
            <a:pPr lvl="0" algn="just">
              <a:defRPr/>
            </a:pPr>
            <a:r>
              <a:rPr lang="en-US" altLang="zh-CN" sz="3600" b="1" dirty="0">
                <a:solidFill>
                  <a:schemeClr val="tx2">
                    <a:lumMod val="60000"/>
                    <a:lumOff val="40000"/>
                  </a:schemeClr>
                </a:solidFill>
              </a:rPr>
              <a:t>B</a:t>
            </a:r>
            <a:endParaRPr lang="zh-CN" altLang="en-US" sz="3600" b="1" dirty="0">
              <a:solidFill>
                <a:schemeClr val="tx2">
                  <a:lumMod val="60000"/>
                  <a:lumOff val="40000"/>
                </a:schemeClr>
              </a:solidFill>
            </a:endParaRPr>
          </a:p>
        </p:txBody>
      </p:sp>
      <p:sp>
        <p:nvSpPr>
          <p:cNvPr id="23" name="矩形 22"/>
          <p:cNvSpPr/>
          <p:nvPr/>
        </p:nvSpPr>
        <p:spPr>
          <a:xfrm>
            <a:off x="2807008" y="3363838"/>
            <a:ext cx="465192" cy="646331"/>
          </a:xfrm>
          <a:prstGeom prst="rect">
            <a:avLst/>
          </a:prstGeom>
        </p:spPr>
        <p:txBody>
          <a:bodyPr wrap="none">
            <a:spAutoFit/>
          </a:bodyPr>
          <a:lstStyle/>
          <a:p>
            <a:pPr lvl="0" algn="just">
              <a:defRPr/>
            </a:pPr>
            <a:r>
              <a:rPr lang="en-US" altLang="zh-CN" sz="3600" b="1" dirty="0">
                <a:solidFill>
                  <a:schemeClr val="tx2">
                    <a:lumMod val="75000"/>
                  </a:schemeClr>
                </a:solidFill>
              </a:rPr>
              <a:t>A</a:t>
            </a:r>
            <a:endParaRPr lang="zh-CN" altLang="en-US" sz="3600" b="1" dirty="0">
              <a:solidFill>
                <a:schemeClr val="tx2">
                  <a:lumMod val="75000"/>
                </a:schemeClr>
              </a:solidFill>
            </a:endParaRPr>
          </a:p>
        </p:txBody>
      </p:sp>
      <p:pic>
        <p:nvPicPr>
          <p:cNvPr id="24" name="图片 2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ppt_w</p:attrName>
                                        </p:attrNameLst>
                                      </p:cBhvr>
                                      <p:tavLst>
                                        <p:tav tm="0">
                                          <p:val>
                                            <p:fltVal val="0"/>
                                          </p:val>
                                        </p:tav>
                                        <p:tav tm="100000">
                                          <p:val>
                                            <p:strVal val="#ppt_w"/>
                                          </p:val>
                                        </p:tav>
                                      </p:tavLst>
                                    </p:anim>
                                    <p:anim calcmode="lin" valueType="num">
                                      <p:cBhvr>
                                        <p:cTn id="47" dur="500" fill="hold"/>
                                        <p:tgtEl>
                                          <p:spTgt spid="22"/>
                                        </p:tgtEl>
                                        <p:attrNameLst>
                                          <p:attrName>ppt_h</p:attrName>
                                        </p:attrNameLst>
                                      </p:cBhvr>
                                      <p:tavLst>
                                        <p:tav tm="0">
                                          <p:val>
                                            <p:fltVal val="0"/>
                                          </p:val>
                                        </p:tav>
                                        <p:tav tm="100000">
                                          <p:val>
                                            <p:strVal val="#ppt_h"/>
                                          </p:val>
                                        </p:tav>
                                      </p:tavLst>
                                    </p:anim>
                                    <p:animEffect transition="in" filter="fade">
                                      <p:cBhvr>
                                        <p:cTn id="48" dur="500"/>
                                        <p:tgtEl>
                                          <p:spTgt spid="22"/>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p:stCondLst>
                              <p:cond delay="5000"/>
                            </p:stCondLst>
                            <p:childTnLst>
                              <p:par>
                                <p:cTn id="54" presetID="2" presetClass="entr" presetSubtype="4"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6000"/>
                            </p:stCondLst>
                            <p:childTnLst>
                              <p:par>
                                <p:cTn id="63" presetID="53" presetClass="entr" presetSubtype="16"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Effect transition="in" filter="fade">
                                      <p:cBhvr>
                                        <p:cTn id="67" dur="500"/>
                                        <p:tgtEl>
                                          <p:spTgt spid="20"/>
                                        </p:tgtEl>
                                      </p:cBhvr>
                                    </p:animEffect>
                                  </p:childTnLst>
                                </p:cTn>
                              </p:par>
                            </p:childTnLst>
                          </p:cTn>
                        </p:par>
                        <p:par>
                          <p:cTn id="68" fill="hold">
                            <p:stCondLst>
                              <p:cond delay="6500"/>
                            </p:stCondLst>
                            <p:childTnLst>
                              <p:par>
                                <p:cTn id="69" presetID="22" presetClass="entr" presetSubtype="2"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right)">
                                      <p:cBhvr>
                                        <p:cTn id="71" dur="500"/>
                                        <p:tgtEl>
                                          <p:spTgt spid="10"/>
                                        </p:tgtEl>
                                      </p:cBhvr>
                                    </p:animEffect>
                                  </p:childTnLst>
                                </p:cTn>
                              </p:par>
                            </p:childTnLst>
                          </p:cTn>
                        </p:par>
                        <p:par>
                          <p:cTn id="72" fill="hold">
                            <p:stCondLst>
                              <p:cond delay="7000"/>
                            </p:stCondLst>
                            <p:childTnLst>
                              <p:par>
                                <p:cTn id="73" presetID="2" presetClass="entr" presetSubtype="4" fill="hold" nodeType="after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childTnLst>
                          </p:cTn>
                        </p:par>
                        <p:par>
                          <p:cTn id="77" fill="hold">
                            <p:stCondLst>
                              <p:cond delay="7500"/>
                            </p:stCondLst>
                            <p:childTnLst>
                              <p:par>
                                <p:cTn id="78" presetID="22" presetClass="entr" presetSubtype="1"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up)">
                                      <p:cBhvr>
                                        <p:cTn id="80" dur="500"/>
                                        <p:tgtEl>
                                          <p:spTgt spid="11"/>
                                        </p:tgtEl>
                                      </p:cBhvr>
                                    </p:animEffect>
                                  </p:childTnLst>
                                </p:cTn>
                              </p:par>
                            </p:childTnLst>
                          </p:cTn>
                        </p:par>
                        <p:par>
                          <p:cTn id="81" fill="hold">
                            <p:stCondLst>
                              <p:cond delay="8000"/>
                            </p:stCondLst>
                            <p:childTnLst>
                              <p:par>
                                <p:cTn id="82" presetID="53" presetClass="entr" presetSubtype="16"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500" fill="hold"/>
                                        <p:tgtEl>
                                          <p:spTgt spid="21"/>
                                        </p:tgtEl>
                                        <p:attrNameLst>
                                          <p:attrName>ppt_w</p:attrName>
                                        </p:attrNameLst>
                                      </p:cBhvr>
                                      <p:tavLst>
                                        <p:tav tm="0">
                                          <p:val>
                                            <p:fltVal val="0"/>
                                          </p:val>
                                        </p:tav>
                                        <p:tav tm="100000">
                                          <p:val>
                                            <p:strVal val="#ppt_w"/>
                                          </p:val>
                                        </p:tav>
                                      </p:tavLst>
                                    </p:anim>
                                    <p:anim calcmode="lin" valueType="num">
                                      <p:cBhvr>
                                        <p:cTn id="85" dur="500" fill="hold"/>
                                        <p:tgtEl>
                                          <p:spTgt spid="21"/>
                                        </p:tgtEl>
                                        <p:attrNameLst>
                                          <p:attrName>ppt_h</p:attrName>
                                        </p:attrNameLst>
                                      </p:cBhvr>
                                      <p:tavLst>
                                        <p:tav tm="0">
                                          <p:val>
                                            <p:fltVal val="0"/>
                                          </p:val>
                                        </p:tav>
                                        <p:tav tm="100000">
                                          <p:val>
                                            <p:strVal val="#ppt_h"/>
                                          </p:val>
                                        </p:tav>
                                      </p:tavLst>
                                    </p:anim>
                                    <p:animEffect transition="in" filter="fade">
                                      <p:cBhvr>
                                        <p:cTn id="86" dur="500"/>
                                        <p:tgtEl>
                                          <p:spTgt spid="21"/>
                                        </p:tgtEl>
                                      </p:cBhvr>
                                    </p:animEffect>
                                  </p:childTnLst>
                                </p:cTn>
                              </p:par>
                            </p:childTnLst>
                          </p:cTn>
                        </p:par>
                        <p:par>
                          <p:cTn id="87" fill="hold">
                            <p:stCondLst>
                              <p:cond delay="8500"/>
                            </p:stCondLst>
                            <p:childTnLst>
                              <p:par>
                                <p:cTn id="88" presetID="22" presetClass="entr" presetSubtype="8"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p:bldP spid="10" grpId="0"/>
      <p:bldP spid="11" grpId="0" animBg="1"/>
      <p:bldP spid="13" grpId="0" animBg="1"/>
      <p:bldP spid="15" grpId="0" animBg="1"/>
      <p:bldP spid="17" grpId="0" animBg="1"/>
      <p:bldP spid="19" grpId="0"/>
      <p:bldP spid="20" grpId="0"/>
      <p:bldP spid="21"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02</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732508"/>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此处添加或多或少的文字对第一部分的整体内容进行简单的说明，也可以添加小标题。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3852000" cy="646331"/>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年度工作完成情况</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9607" y="267494"/>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MH_Other_1"/>
          <p:cNvSpPr/>
          <p:nvPr>
            <p:custDataLst>
              <p:tags r:id="rId1"/>
            </p:custDataLst>
          </p:nvPr>
        </p:nvSpPr>
        <p:spPr>
          <a:xfrm>
            <a:off x="11699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01</a:t>
            </a:r>
            <a:endParaRPr lang="zh-CN" altLang="en-US" sz="3200" b="1" dirty="0">
              <a:solidFill>
                <a:srgbClr val="FFFFFF"/>
              </a:solidFill>
            </a:endParaRPr>
          </a:p>
        </p:txBody>
      </p:sp>
      <p:pic>
        <p:nvPicPr>
          <p:cNvPr id="9" name="MH_Other_2"/>
          <p:cNvPicPr/>
          <p:nvPr>
            <p:custDataLst>
              <p:tags r:id="rId2"/>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6699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MH_Other_4"/>
          <p:cNvSpPr/>
          <p:nvPr>
            <p:custDataLst>
              <p:tags r:id="rId4"/>
            </p:custDataLst>
          </p:nvPr>
        </p:nvSpPr>
        <p:spPr>
          <a:xfrm>
            <a:off x="38115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02</a:t>
            </a:r>
            <a:endParaRPr lang="zh-CN" altLang="en-US" sz="3200" b="1" dirty="0">
              <a:solidFill>
                <a:srgbClr val="FFFFFF"/>
              </a:solidFill>
            </a:endParaRPr>
          </a:p>
        </p:txBody>
      </p:sp>
      <p:pic>
        <p:nvPicPr>
          <p:cNvPr id="11" name="MH_Other_5"/>
          <p:cNvPicPr/>
          <p:nvPr>
            <p:custDataLst>
              <p:tags r:id="rId5"/>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33115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H_Other_7"/>
          <p:cNvSpPr/>
          <p:nvPr>
            <p:custDataLst>
              <p:tags r:id="rId6"/>
            </p:custDataLst>
          </p:nvPr>
        </p:nvSpPr>
        <p:spPr>
          <a:xfrm>
            <a:off x="6453188" y="1787624"/>
            <a:ext cx="1520825" cy="749300"/>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b="1" dirty="0">
                <a:solidFill>
                  <a:srgbClr val="FFFFFF"/>
                </a:solidFill>
              </a:rPr>
              <a:t>03</a:t>
            </a:r>
            <a:endParaRPr lang="zh-CN" altLang="en-US" sz="3200" b="1" dirty="0">
              <a:solidFill>
                <a:srgbClr val="FFFFFF"/>
              </a:solidFill>
            </a:endParaRPr>
          </a:p>
        </p:txBody>
      </p:sp>
      <p:pic>
        <p:nvPicPr>
          <p:cNvPr id="13" name="MH_Other_8"/>
          <p:cNvPicPr/>
          <p:nvPr>
            <p:custDataLst>
              <p:tags r:id="rId7"/>
            </p:custDataLst>
          </p:nvPr>
        </p:nvPicPr>
        <p:blipFill>
          <a:blip r:embed="rId3" cstate="print">
            <a:extLst>
              <a:ext uri="{28A0092B-C50C-407E-A947-70E740481C1C}">
                <a14:useLocalDpi xmlns:a14="http://schemas.microsoft.com/office/drawing/2010/main" val="0"/>
              </a:ext>
            </a:extLst>
          </a:blip>
          <a:srcRect t="50887"/>
          <a:stretch>
            <a:fillRect/>
          </a:stretch>
        </p:blipFill>
        <p:spPr bwMode="auto">
          <a:xfrm>
            <a:off x="5953125" y="1787624"/>
            <a:ext cx="25209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MH_SubTitle_4"/>
          <p:cNvSpPr/>
          <p:nvPr>
            <p:custDataLst>
              <p:tags r:id="rId8"/>
            </p:custDataLst>
          </p:nvPr>
        </p:nvSpPr>
        <p:spPr>
          <a:xfrm>
            <a:off x="787946" y="278777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添加文本</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MH_SubTitle_4"/>
          <p:cNvSpPr/>
          <p:nvPr>
            <p:custDataLst>
              <p:tags r:id="rId9"/>
            </p:custDataLst>
          </p:nvPr>
        </p:nvSpPr>
        <p:spPr>
          <a:xfrm>
            <a:off x="3436057" y="278777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添加文本</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MH_SubTitle_4"/>
          <p:cNvSpPr/>
          <p:nvPr>
            <p:custDataLst>
              <p:tags r:id="rId10"/>
            </p:custDataLst>
          </p:nvPr>
        </p:nvSpPr>
        <p:spPr>
          <a:xfrm>
            <a:off x="6077657" y="2787774"/>
            <a:ext cx="2271886" cy="1296144"/>
          </a:xfrm>
          <a:prstGeom prst="rect">
            <a:avLst/>
          </a:prstGeom>
        </p:spPr>
        <p:txBody>
          <a:bodyPr anchor="ctr"/>
          <a:lstStyle/>
          <a:p>
            <a:pPr lvl="0" algn="ctr">
              <a:lnSpc>
                <a:spcPct val="150000"/>
              </a:lnSpc>
              <a:spcBef>
                <a:spcPct val="0"/>
              </a:spcBef>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添加文本</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lvl="0" algn="ctr">
              <a:lnSpc>
                <a:spcPct val="150000"/>
              </a:lnSpc>
              <a:spcBef>
                <a:spcPct val="0"/>
              </a:spcBef>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2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7" name="图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4000"/>
                            </p:stCondLst>
                            <p:childTnLst>
                              <p:par>
                                <p:cTn id="46" presetID="2" presetClass="entr" presetSubtype="2"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1+#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0" grpId="0" animBg="1"/>
      <p:bldP spid="12" grpId="0" animBg="1"/>
      <p:bldP spid="14"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燕尾形 7"/>
          <p:cNvSpPr/>
          <p:nvPr/>
        </p:nvSpPr>
        <p:spPr>
          <a:xfrm rot="5400000">
            <a:off x="5419281" y="2841751"/>
            <a:ext cx="251257" cy="288032"/>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4427984" y="1815666"/>
            <a:ext cx="251257" cy="288032"/>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rot="16200000">
            <a:off x="3473433" y="2895372"/>
            <a:ext cx="251257" cy="288032"/>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rot="10800000">
            <a:off x="4464759" y="3867865"/>
            <a:ext cx="251257" cy="288032"/>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 name="组合 11"/>
          <p:cNvGrpSpPr/>
          <p:nvPr/>
        </p:nvGrpSpPr>
        <p:grpSpPr>
          <a:xfrm>
            <a:off x="3059001" y="1419622"/>
            <a:ext cx="1080120" cy="1080120"/>
            <a:chOff x="3059001" y="1005605"/>
            <a:chExt cx="1080120" cy="1080120"/>
          </a:xfrm>
        </p:grpSpPr>
        <p:sp>
          <p:nvSpPr>
            <p:cNvPr id="13" name="矩形 12"/>
            <p:cNvSpPr/>
            <p:nvPr/>
          </p:nvSpPr>
          <p:spPr>
            <a:xfrm>
              <a:off x="3059001" y="1005605"/>
              <a:ext cx="1080120" cy="1080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059001" y="1253277"/>
              <a:ext cx="1044116"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004849" y="1419622"/>
            <a:ext cx="1080120" cy="1080120"/>
            <a:chOff x="5004849" y="1005605"/>
            <a:chExt cx="1080120" cy="1080120"/>
          </a:xfrm>
        </p:grpSpPr>
        <p:sp>
          <p:nvSpPr>
            <p:cNvPr id="16" name="矩形 15"/>
            <p:cNvSpPr/>
            <p:nvPr/>
          </p:nvSpPr>
          <p:spPr>
            <a:xfrm>
              <a:off x="5004849" y="1005605"/>
              <a:ext cx="1080120" cy="1080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022851" y="1261954"/>
              <a:ext cx="1044116"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059001" y="3471821"/>
            <a:ext cx="1080120" cy="1080120"/>
            <a:chOff x="3059001" y="3057804"/>
            <a:chExt cx="1080120" cy="1080120"/>
          </a:xfrm>
        </p:grpSpPr>
        <p:sp>
          <p:nvSpPr>
            <p:cNvPr id="19" name="矩形 18"/>
            <p:cNvSpPr/>
            <p:nvPr/>
          </p:nvSpPr>
          <p:spPr>
            <a:xfrm>
              <a:off x="3059001" y="3057804"/>
              <a:ext cx="1080120" cy="1080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59001" y="3305476"/>
              <a:ext cx="1044116"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004849" y="3471821"/>
            <a:ext cx="1080120" cy="1080120"/>
            <a:chOff x="5004849" y="3057804"/>
            <a:chExt cx="1080120" cy="1080120"/>
          </a:xfrm>
        </p:grpSpPr>
        <p:sp>
          <p:nvSpPr>
            <p:cNvPr id="22" name="矩形 21"/>
            <p:cNvSpPr/>
            <p:nvPr/>
          </p:nvSpPr>
          <p:spPr>
            <a:xfrm>
              <a:off x="5004849" y="3057804"/>
              <a:ext cx="1080120" cy="10801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022851" y="3314153"/>
              <a:ext cx="1044116"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4" name="文本框 7"/>
          <p:cNvSpPr txBox="1">
            <a:spLocks noChangeArrowheads="1"/>
          </p:cNvSpPr>
          <p:nvPr/>
        </p:nvSpPr>
        <p:spPr bwMode="auto">
          <a:xfrm>
            <a:off x="6101141" y="1557140"/>
            <a:ext cx="2736304" cy="82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25" name="文本框 7"/>
          <p:cNvSpPr txBox="1">
            <a:spLocks noChangeArrowheads="1"/>
          </p:cNvSpPr>
          <p:nvPr/>
        </p:nvSpPr>
        <p:spPr bwMode="auto">
          <a:xfrm>
            <a:off x="251520" y="1579194"/>
            <a:ext cx="2736304" cy="80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26" name="文本框 7"/>
          <p:cNvSpPr txBox="1">
            <a:spLocks noChangeArrowheads="1"/>
          </p:cNvSpPr>
          <p:nvPr/>
        </p:nvSpPr>
        <p:spPr bwMode="auto">
          <a:xfrm>
            <a:off x="6101141" y="3609339"/>
            <a:ext cx="2736304" cy="82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27" name="文本框 7"/>
          <p:cNvSpPr txBox="1">
            <a:spLocks noChangeArrowheads="1"/>
          </p:cNvSpPr>
          <p:nvPr/>
        </p:nvSpPr>
        <p:spPr bwMode="auto">
          <a:xfrm>
            <a:off x="251520" y="3620366"/>
            <a:ext cx="2736304" cy="80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right)">
                                      <p:cBhvr>
                                        <p:cTn id="21" dur="500"/>
                                        <p:tgtEl>
                                          <p:spTgt spid="25"/>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2500"/>
                            </p:stCondLst>
                            <p:childTnLst>
                              <p:par>
                                <p:cTn id="35" presetID="2" presetClass="entr" presetSubtype="4"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3500"/>
                            </p:stCondLst>
                            <p:childTnLst>
                              <p:par>
                                <p:cTn id="47" presetID="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right)">
                                      <p:cBhvr>
                                        <p:cTn id="54" dur="500"/>
                                        <p:tgtEl>
                                          <p:spTgt spid="18"/>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right)">
                                      <p:cBhvr>
                                        <p:cTn id="57" dur="500"/>
                                        <p:tgtEl>
                                          <p:spTgt spid="27"/>
                                        </p:tgtEl>
                                      </p:cBhvr>
                                    </p:animEffect>
                                  </p:childTnLst>
                                </p:cTn>
                              </p:par>
                            </p:childTnLst>
                          </p:cTn>
                        </p:par>
                        <p:par>
                          <p:cTn id="58" fill="hold">
                            <p:stCondLst>
                              <p:cond delay="4500"/>
                            </p:stCondLst>
                            <p:childTnLst>
                              <p:par>
                                <p:cTn id="59" presetID="2"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24"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01</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对论文基本内容予以阐释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2011680" cy="645160"/>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论文总括</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503548" y="1347614"/>
            <a:ext cx="1932251" cy="288032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1E2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503548" y="3302863"/>
            <a:ext cx="1932251" cy="744509"/>
            <a:chOff x="503548" y="3302863"/>
            <a:chExt cx="1932251" cy="744509"/>
          </a:xfrm>
        </p:grpSpPr>
        <p:sp>
          <p:nvSpPr>
            <p:cNvPr id="10" name="矩形 9"/>
            <p:cNvSpPr/>
            <p:nvPr/>
          </p:nvSpPr>
          <p:spPr>
            <a:xfrm>
              <a:off x="503548" y="3554929"/>
              <a:ext cx="1932251" cy="492443"/>
            </a:xfrm>
            <a:prstGeom prst="rect">
              <a:avLst/>
            </a:prstGeom>
            <a:noFill/>
          </p:spPr>
          <p:txBody>
            <a:bodyPr wrap="square">
              <a:spAutoFit/>
            </a:bodyPr>
            <a:lstStyle/>
            <a:p>
              <a:pPr lvl="0" algn="ctr">
                <a:lnSpc>
                  <a:spcPct val="130000"/>
                </a:lnSpc>
                <a:defRPr/>
              </a:pP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根据自己的需要添加适当的文字，文字最好不要超过</a:t>
              </a:r>
              <a:r>
                <a:rPr lang="en-US" altLang="zh-CN" sz="1000" dirty="0">
                  <a:solidFill>
                    <a:prstClr val="black">
                      <a:lumMod val="85000"/>
                      <a:lumOff val="1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字</a:t>
              </a:r>
              <a:endPar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1" name="TextBox 30"/>
            <p:cNvSpPr txBox="1"/>
            <p:nvPr/>
          </p:nvSpPr>
          <p:spPr>
            <a:xfrm>
              <a:off x="503548" y="3302863"/>
              <a:ext cx="1932251" cy="276999"/>
            </a:xfrm>
            <a:prstGeom prst="rect">
              <a:avLst/>
            </a:prstGeom>
            <a:noFill/>
            <a:effectLst/>
          </p:spPr>
          <p:txBody>
            <a:bodyPr wrap="square" rtlCol="0">
              <a:spAutoFit/>
            </a:bodyPr>
            <a:lstStyle/>
            <a:p>
              <a:pPr algn="ctr"/>
              <a:r>
                <a:rPr lang="zh-CN" altLang="en-US" sz="1200" b="1" dirty="0">
                  <a:solidFill>
                    <a:srgbClr val="1A1E21"/>
                  </a:solidFill>
                  <a:latin typeface="微软雅黑" panose="020B0503020204020204" pitchFamily="34" charset="-122"/>
                  <a:ea typeface="微软雅黑" panose="020B0503020204020204" pitchFamily="34" charset="-122"/>
                </a:rPr>
                <a:t>点击此处添加文本信息</a:t>
              </a:r>
              <a:endParaRPr lang="zh-CN" altLang="en-US" sz="1200" b="1" dirty="0">
                <a:solidFill>
                  <a:srgbClr val="1A1E21"/>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2559764" y="1347614"/>
            <a:ext cx="1932251" cy="288032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1E2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558838" y="1455626"/>
            <a:ext cx="1932251" cy="760982"/>
            <a:chOff x="2558838" y="1455626"/>
            <a:chExt cx="1932251" cy="760982"/>
          </a:xfrm>
        </p:grpSpPr>
        <p:sp>
          <p:nvSpPr>
            <p:cNvPr id="14" name="矩形 13"/>
            <p:cNvSpPr/>
            <p:nvPr/>
          </p:nvSpPr>
          <p:spPr>
            <a:xfrm>
              <a:off x="2558838" y="1743658"/>
              <a:ext cx="1932251" cy="472950"/>
            </a:xfrm>
            <a:prstGeom prst="rect">
              <a:avLst/>
            </a:prstGeom>
            <a:noFill/>
          </p:spPr>
          <p:txBody>
            <a:bodyPr wrap="square">
              <a:spAutoFit/>
            </a:bodyPr>
            <a:lstStyle/>
            <a:p>
              <a:pPr lvl="0" algn="ctr">
                <a:lnSpc>
                  <a:spcPct val="130000"/>
                </a:lnSpc>
                <a:defRPr/>
              </a:pP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根据自己的需要添加适当的文字，文字最好不要超过</a:t>
              </a:r>
              <a:r>
                <a:rPr lang="en-US" altLang="zh-CN" sz="1000" dirty="0">
                  <a:solidFill>
                    <a:prstClr val="black">
                      <a:lumMod val="85000"/>
                      <a:lumOff val="1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字</a:t>
              </a:r>
              <a:endPar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5" name="TextBox 32"/>
            <p:cNvSpPr txBox="1"/>
            <p:nvPr/>
          </p:nvSpPr>
          <p:spPr>
            <a:xfrm>
              <a:off x="2558838" y="1455626"/>
              <a:ext cx="1932251" cy="276999"/>
            </a:xfrm>
            <a:prstGeom prst="rect">
              <a:avLst/>
            </a:prstGeom>
            <a:noFill/>
            <a:effectLst/>
          </p:spPr>
          <p:txBody>
            <a:bodyPr wrap="square" rtlCol="0">
              <a:spAutoFit/>
            </a:bodyPr>
            <a:lstStyle/>
            <a:p>
              <a:pPr lvl="0" algn="ctr"/>
              <a:r>
                <a:rPr lang="zh-CN" altLang="en-US" sz="1200" b="1" dirty="0">
                  <a:solidFill>
                    <a:srgbClr val="1A1E21"/>
                  </a:solidFill>
                  <a:latin typeface="微软雅黑" panose="020B0503020204020204" pitchFamily="34" charset="-122"/>
                  <a:ea typeface="微软雅黑" panose="020B0503020204020204" pitchFamily="34" charset="-122"/>
                </a:rPr>
                <a:t>点击此处添加文本信息</a:t>
              </a:r>
              <a:endParaRPr lang="zh-CN" altLang="en-US" sz="1200" b="1" dirty="0">
                <a:solidFill>
                  <a:srgbClr val="1A1E21"/>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4615981" y="1347614"/>
            <a:ext cx="1932251" cy="288032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1E2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622261" y="3291830"/>
            <a:ext cx="1932251" cy="760982"/>
            <a:chOff x="4622261" y="3291830"/>
            <a:chExt cx="1932251" cy="760982"/>
          </a:xfrm>
        </p:grpSpPr>
        <p:sp>
          <p:nvSpPr>
            <p:cNvPr id="18" name="矩形 17"/>
            <p:cNvSpPr/>
            <p:nvPr/>
          </p:nvSpPr>
          <p:spPr>
            <a:xfrm>
              <a:off x="4622261" y="3579862"/>
              <a:ext cx="1932251" cy="472950"/>
            </a:xfrm>
            <a:prstGeom prst="rect">
              <a:avLst/>
            </a:prstGeom>
            <a:noFill/>
          </p:spPr>
          <p:txBody>
            <a:bodyPr wrap="square">
              <a:spAutoFit/>
            </a:bodyPr>
            <a:lstStyle/>
            <a:p>
              <a:pPr lvl="0" algn="ctr">
                <a:lnSpc>
                  <a:spcPct val="130000"/>
                </a:lnSpc>
                <a:defRPr/>
              </a:pP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根据自己的需要添加适当的文字，文字最好不要超过</a:t>
              </a:r>
              <a:r>
                <a:rPr lang="en-US" altLang="zh-CN" sz="1000" dirty="0">
                  <a:solidFill>
                    <a:prstClr val="black">
                      <a:lumMod val="85000"/>
                      <a:lumOff val="1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字</a:t>
              </a:r>
              <a:endPar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9" name="TextBox 34"/>
            <p:cNvSpPr txBox="1"/>
            <p:nvPr/>
          </p:nvSpPr>
          <p:spPr>
            <a:xfrm>
              <a:off x="4622261" y="3291830"/>
              <a:ext cx="1932251" cy="276999"/>
            </a:xfrm>
            <a:prstGeom prst="rect">
              <a:avLst/>
            </a:prstGeom>
            <a:noFill/>
            <a:effectLst/>
          </p:spPr>
          <p:txBody>
            <a:bodyPr wrap="square" rtlCol="0">
              <a:spAutoFit/>
            </a:bodyPr>
            <a:lstStyle/>
            <a:p>
              <a:pPr lvl="0" algn="ctr"/>
              <a:r>
                <a:rPr lang="zh-CN" altLang="en-US" sz="1200" b="1" dirty="0">
                  <a:solidFill>
                    <a:srgbClr val="1A1E21"/>
                  </a:solidFill>
                  <a:latin typeface="微软雅黑" panose="020B0503020204020204" pitchFamily="34" charset="-122"/>
                  <a:ea typeface="微软雅黑" panose="020B0503020204020204" pitchFamily="34" charset="-122"/>
                </a:rPr>
                <a:t>点击此处添加文本信息</a:t>
              </a:r>
              <a:endParaRPr lang="zh-CN" altLang="en-US" sz="1200" b="1" dirty="0">
                <a:solidFill>
                  <a:srgbClr val="1A1E21"/>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6672197" y="1347614"/>
            <a:ext cx="1932251" cy="288032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1E2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6672195" y="1455625"/>
            <a:ext cx="1932251" cy="760982"/>
            <a:chOff x="6672195" y="1455625"/>
            <a:chExt cx="1932251" cy="760982"/>
          </a:xfrm>
        </p:grpSpPr>
        <p:sp>
          <p:nvSpPr>
            <p:cNvPr id="22" name="矩形 21"/>
            <p:cNvSpPr/>
            <p:nvPr/>
          </p:nvSpPr>
          <p:spPr>
            <a:xfrm>
              <a:off x="6672195" y="1743657"/>
              <a:ext cx="1932251" cy="472950"/>
            </a:xfrm>
            <a:prstGeom prst="rect">
              <a:avLst/>
            </a:prstGeom>
            <a:noFill/>
          </p:spPr>
          <p:txBody>
            <a:bodyPr wrap="square">
              <a:spAutoFit/>
            </a:bodyPr>
            <a:lstStyle/>
            <a:p>
              <a:pPr lvl="0" algn="ctr">
                <a:lnSpc>
                  <a:spcPct val="130000"/>
                </a:lnSpc>
                <a:defRPr/>
              </a:pP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根据自己的需要添加适当的文字，文字最好不要超过</a:t>
              </a:r>
              <a:r>
                <a:rPr lang="en-US" altLang="zh-CN" sz="1000" dirty="0">
                  <a:solidFill>
                    <a:prstClr val="black">
                      <a:lumMod val="85000"/>
                      <a:lumOff val="1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rPr>
                <a:t>字</a:t>
              </a:r>
              <a:endParaRPr lang="zh-CN" altLang="en-US" sz="1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3" name="TextBox 36"/>
            <p:cNvSpPr txBox="1"/>
            <p:nvPr/>
          </p:nvSpPr>
          <p:spPr>
            <a:xfrm>
              <a:off x="6672195" y="1455625"/>
              <a:ext cx="1932251" cy="276999"/>
            </a:xfrm>
            <a:prstGeom prst="rect">
              <a:avLst/>
            </a:prstGeom>
            <a:noFill/>
            <a:effectLst/>
          </p:spPr>
          <p:txBody>
            <a:bodyPr wrap="square" rtlCol="0">
              <a:spAutoFit/>
            </a:bodyPr>
            <a:lstStyle/>
            <a:p>
              <a:pPr lvl="0" algn="ctr"/>
              <a:r>
                <a:rPr lang="zh-CN" altLang="en-US" sz="1200" b="1" dirty="0">
                  <a:solidFill>
                    <a:srgbClr val="1A1E21"/>
                  </a:solidFill>
                  <a:latin typeface="微软雅黑" panose="020B0503020204020204" pitchFamily="34" charset="-122"/>
                  <a:ea typeface="微软雅黑" panose="020B0503020204020204" pitchFamily="34" charset="-122"/>
                </a:rPr>
                <a:t>点击此处添加文本信息</a:t>
              </a:r>
              <a:endParaRPr lang="zh-CN" altLang="en-US" sz="1200" b="1" dirty="0">
                <a:solidFill>
                  <a:srgbClr val="1A1E21"/>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569572" y="1419622"/>
            <a:ext cx="1800201" cy="18002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矩形 24"/>
          <p:cNvSpPr/>
          <p:nvPr/>
        </p:nvSpPr>
        <p:spPr>
          <a:xfrm>
            <a:off x="2625788" y="2340868"/>
            <a:ext cx="1800201" cy="18002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矩形 25"/>
          <p:cNvSpPr/>
          <p:nvPr/>
        </p:nvSpPr>
        <p:spPr>
          <a:xfrm>
            <a:off x="4682005" y="1410065"/>
            <a:ext cx="1800201" cy="18002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p:cNvSpPr/>
          <p:nvPr/>
        </p:nvSpPr>
        <p:spPr>
          <a:xfrm>
            <a:off x="6738221" y="2355726"/>
            <a:ext cx="1800201" cy="18002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down)">
                                      <p:cBhvr>
                                        <p:cTn id="23" dur="500"/>
                                        <p:tgtEl>
                                          <p:spTgt spid="24"/>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500"/>
                            </p:stCondLst>
                            <p:childTnLst>
                              <p:par>
                                <p:cTn id="55" presetID="2" presetClass="entr" presetSubtype="4"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ID="22" presetClass="entr" presetSubtype="1"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up)">
                                      <p:cBhvr>
                                        <p:cTn id="62" dur="500"/>
                                        <p:tgtEl>
                                          <p:spTgt spid="27"/>
                                        </p:tgtEl>
                                      </p:cBhvr>
                                    </p:animEffect>
                                  </p:childTnLst>
                                </p:cTn>
                              </p:par>
                            </p:childTnLst>
                          </p:cTn>
                        </p:par>
                        <p:par>
                          <p:cTn id="63" fill="hold">
                            <p:stCondLst>
                              <p:cond delay="6500"/>
                            </p:stCondLst>
                            <p:childTnLst>
                              <p:par>
                                <p:cTn id="64" presetID="22" presetClass="entr" presetSubtype="4"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2" grpId="0" animBg="1"/>
      <p:bldP spid="16" grpId="0" animBg="1"/>
      <p:bldP spid="20" grpId="0" animBg="1"/>
      <p:bldP spid="24" grpId="0" animBg="1"/>
      <p:bldP spid="25" grpId="0" animBg="1"/>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502328" y="2235804"/>
            <a:ext cx="1831974" cy="982746"/>
            <a:chOff x="502328" y="2091788"/>
            <a:chExt cx="1831974" cy="982746"/>
          </a:xfrm>
        </p:grpSpPr>
        <p:sp>
          <p:nvSpPr>
            <p:cNvPr id="9" name="平行四边形 8"/>
            <p:cNvSpPr/>
            <p:nvPr/>
          </p:nvSpPr>
          <p:spPr>
            <a:xfrm>
              <a:off x="502328" y="2091788"/>
              <a:ext cx="1831974" cy="493702"/>
            </a:xfrm>
            <a:prstGeom prst="parallelogram">
              <a:avLst>
                <a:gd name="adj" fmla="val 817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000" dirty="0">
                  <a:solidFill>
                    <a:srgbClr val="FFFFFF"/>
                  </a:solidFill>
                  <a:latin typeface="黑体" panose="02010609060101010101" charset="-122"/>
                  <a:ea typeface="黑体" panose="02010609060101010101" charset="-122"/>
                </a:rPr>
                <a:t>2011</a:t>
              </a:r>
              <a:endParaRPr lang="zh-CN" altLang="en-US" sz="2000" dirty="0">
                <a:solidFill>
                  <a:srgbClr val="FFFFFF"/>
                </a:solidFill>
                <a:latin typeface="黑体" panose="02010609060101010101" charset="-122"/>
                <a:ea typeface="黑体" panose="02010609060101010101" charset="-122"/>
              </a:endParaRPr>
            </a:p>
          </p:txBody>
        </p:sp>
        <p:sp>
          <p:nvSpPr>
            <p:cNvPr id="10" name="平行四边形 9"/>
            <p:cNvSpPr/>
            <p:nvPr/>
          </p:nvSpPr>
          <p:spPr>
            <a:xfrm flipH="1">
              <a:off x="502328" y="2580832"/>
              <a:ext cx="1831974" cy="493702"/>
            </a:xfrm>
            <a:prstGeom prst="parallelogram">
              <a:avLst>
                <a:gd name="adj" fmla="val 8171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a:solidFill>
                    <a:srgbClr val="FFFFFF"/>
                  </a:solidFill>
                  <a:latin typeface="黑体" panose="02010609060101010101" charset="-122"/>
                  <a:ea typeface="黑体" panose="02010609060101010101" charset="-122"/>
                </a:rPr>
                <a:t>标题</a:t>
              </a:r>
              <a:endParaRPr lang="zh-CN" altLang="en-US">
                <a:solidFill>
                  <a:srgbClr val="FFFFFF"/>
                </a:solidFill>
                <a:latin typeface="黑体" panose="02010609060101010101" charset="-122"/>
                <a:ea typeface="黑体" panose="02010609060101010101" charset="-122"/>
              </a:endParaRPr>
            </a:p>
          </p:txBody>
        </p:sp>
      </p:grpSp>
      <p:grpSp>
        <p:nvGrpSpPr>
          <p:cNvPr id="11" name="组合 10"/>
          <p:cNvGrpSpPr/>
          <p:nvPr/>
        </p:nvGrpSpPr>
        <p:grpSpPr>
          <a:xfrm>
            <a:off x="2079688" y="2235804"/>
            <a:ext cx="1829903" cy="982746"/>
            <a:chOff x="2079688" y="2091788"/>
            <a:chExt cx="1829903" cy="982746"/>
          </a:xfrm>
        </p:grpSpPr>
        <p:sp>
          <p:nvSpPr>
            <p:cNvPr id="12" name="平行四边形 11"/>
            <p:cNvSpPr/>
            <p:nvPr/>
          </p:nvSpPr>
          <p:spPr>
            <a:xfrm>
              <a:off x="2079688" y="2091788"/>
              <a:ext cx="1829903" cy="493702"/>
            </a:xfrm>
            <a:prstGeom prst="parallelogram">
              <a:avLst>
                <a:gd name="adj" fmla="val 817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000" dirty="0">
                  <a:solidFill>
                    <a:srgbClr val="FFFFFF"/>
                  </a:solidFill>
                  <a:latin typeface="黑体" panose="02010609060101010101" charset="-122"/>
                  <a:ea typeface="黑体" panose="02010609060101010101" charset="-122"/>
                </a:rPr>
                <a:t>2012</a:t>
              </a:r>
              <a:endParaRPr lang="zh-CN" altLang="en-US" sz="2000" dirty="0">
                <a:solidFill>
                  <a:srgbClr val="FFFFFF"/>
                </a:solidFill>
                <a:latin typeface="黑体" panose="02010609060101010101" charset="-122"/>
                <a:ea typeface="黑体" panose="02010609060101010101" charset="-122"/>
              </a:endParaRPr>
            </a:p>
          </p:txBody>
        </p:sp>
        <p:sp>
          <p:nvSpPr>
            <p:cNvPr id="13" name="平行四边形 12"/>
            <p:cNvSpPr/>
            <p:nvPr/>
          </p:nvSpPr>
          <p:spPr>
            <a:xfrm flipH="1">
              <a:off x="2079688" y="2580832"/>
              <a:ext cx="1829903" cy="493702"/>
            </a:xfrm>
            <a:prstGeom prst="parallelogram">
              <a:avLst>
                <a:gd name="adj" fmla="val 8171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a:solidFill>
                    <a:srgbClr val="FFFFFF"/>
                  </a:solidFill>
                  <a:latin typeface="黑体" panose="02010609060101010101" charset="-122"/>
                  <a:ea typeface="黑体" panose="02010609060101010101" charset="-122"/>
                </a:rPr>
                <a:t>标题</a:t>
              </a:r>
              <a:endParaRPr lang="zh-CN" altLang="en-US">
                <a:solidFill>
                  <a:srgbClr val="FFFFFF"/>
                </a:solidFill>
                <a:latin typeface="黑体" panose="02010609060101010101" charset="-122"/>
                <a:ea typeface="黑体" panose="02010609060101010101" charset="-122"/>
              </a:endParaRPr>
            </a:p>
          </p:txBody>
        </p:sp>
      </p:grpSp>
      <p:grpSp>
        <p:nvGrpSpPr>
          <p:cNvPr id="14" name="组合 13"/>
          <p:cNvGrpSpPr/>
          <p:nvPr/>
        </p:nvGrpSpPr>
        <p:grpSpPr>
          <a:xfrm>
            <a:off x="3657048" y="2235804"/>
            <a:ext cx="1829903" cy="982746"/>
            <a:chOff x="3657048" y="2091788"/>
            <a:chExt cx="1829903" cy="982746"/>
          </a:xfrm>
        </p:grpSpPr>
        <p:sp>
          <p:nvSpPr>
            <p:cNvPr id="15" name="平行四边形 14"/>
            <p:cNvSpPr/>
            <p:nvPr/>
          </p:nvSpPr>
          <p:spPr>
            <a:xfrm>
              <a:off x="3657048" y="2091788"/>
              <a:ext cx="1829903" cy="493702"/>
            </a:xfrm>
            <a:prstGeom prst="parallelogram">
              <a:avLst>
                <a:gd name="adj" fmla="val 817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000" dirty="0">
                  <a:solidFill>
                    <a:srgbClr val="FFFFFF"/>
                  </a:solidFill>
                  <a:latin typeface="黑体" panose="02010609060101010101" charset="-122"/>
                  <a:ea typeface="黑体" panose="02010609060101010101" charset="-122"/>
                </a:rPr>
                <a:t>2013</a:t>
              </a:r>
              <a:endParaRPr lang="zh-CN" altLang="en-US" sz="2000" dirty="0">
                <a:solidFill>
                  <a:srgbClr val="FFFFFF"/>
                </a:solidFill>
                <a:latin typeface="黑体" panose="02010609060101010101" charset="-122"/>
                <a:ea typeface="黑体" panose="02010609060101010101" charset="-122"/>
              </a:endParaRPr>
            </a:p>
          </p:txBody>
        </p:sp>
        <p:sp>
          <p:nvSpPr>
            <p:cNvPr id="16" name="平行四边形 15"/>
            <p:cNvSpPr/>
            <p:nvPr/>
          </p:nvSpPr>
          <p:spPr>
            <a:xfrm flipH="1">
              <a:off x="3657048" y="2580832"/>
              <a:ext cx="1829903" cy="493702"/>
            </a:xfrm>
            <a:prstGeom prst="parallelogram">
              <a:avLst>
                <a:gd name="adj" fmla="val 8171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a:solidFill>
                    <a:srgbClr val="FFFFFF"/>
                  </a:solidFill>
                  <a:latin typeface="黑体" panose="02010609060101010101" charset="-122"/>
                  <a:ea typeface="黑体" panose="02010609060101010101" charset="-122"/>
                </a:rPr>
                <a:t>标题</a:t>
              </a:r>
              <a:endParaRPr lang="zh-CN" altLang="en-US">
                <a:solidFill>
                  <a:srgbClr val="FFFFFF"/>
                </a:solidFill>
                <a:latin typeface="黑体" panose="02010609060101010101" charset="-122"/>
                <a:ea typeface="黑体" panose="02010609060101010101" charset="-122"/>
              </a:endParaRPr>
            </a:p>
          </p:txBody>
        </p:sp>
      </p:grpSp>
      <p:grpSp>
        <p:nvGrpSpPr>
          <p:cNvPr id="17" name="组合 16"/>
          <p:cNvGrpSpPr/>
          <p:nvPr/>
        </p:nvGrpSpPr>
        <p:grpSpPr>
          <a:xfrm>
            <a:off x="5234408" y="2235804"/>
            <a:ext cx="1829903" cy="982746"/>
            <a:chOff x="5234408" y="2091788"/>
            <a:chExt cx="1829903" cy="982746"/>
          </a:xfrm>
        </p:grpSpPr>
        <p:sp>
          <p:nvSpPr>
            <p:cNvPr id="18" name="平行四边形 17"/>
            <p:cNvSpPr/>
            <p:nvPr/>
          </p:nvSpPr>
          <p:spPr>
            <a:xfrm>
              <a:off x="5234408" y="2091788"/>
              <a:ext cx="1829903" cy="493702"/>
            </a:xfrm>
            <a:prstGeom prst="parallelogram">
              <a:avLst>
                <a:gd name="adj" fmla="val 817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000" dirty="0">
                  <a:solidFill>
                    <a:srgbClr val="FFFFFF"/>
                  </a:solidFill>
                  <a:latin typeface="黑体" panose="02010609060101010101" charset="-122"/>
                  <a:ea typeface="黑体" panose="02010609060101010101" charset="-122"/>
                </a:rPr>
                <a:t>2014</a:t>
              </a:r>
              <a:endParaRPr lang="zh-CN" altLang="en-US" sz="2000" dirty="0">
                <a:solidFill>
                  <a:srgbClr val="FFFFFF"/>
                </a:solidFill>
                <a:latin typeface="黑体" panose="02010609060101010101" charset="-122"/>
                <a:ea typeface="黑体" panose="02010609060101010101" charset="-122"/>
              </a:endParaRPr>
            </a:p>
          </p:txBody>
        </p:sp>
        <p:sp>
          <p:nvSpPr>
            <p:cNvPr id="19" name="平行四边形 18"/>
            <p:cNvSpPr/>
            <p:nvPr/>
          </p:nvSpPr>
          <p:spPr>
            <a:xfrm flipH="1">
              <a:off x="5234408" y="2580832"/>
              <a:ext cx="1829903" cy="493702"/>
            </a:xfrm>
            <a:prstGeom prst="parallelogram">
              <a:avLst>
                <a:gd name="adj" fmla="val 8171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a:solidFill>
                    <a:srgbClr val="FFFFFF"/>
                  </a:solidFill>
                  <a:latin typeface="黑体" panose="02010609060101010101" charset="-122"/>
                  <a:ea typeface="黑体" panose="02010609060101010101" charset="-122"/>
                </a:rPr>
                <a:t>标题</a:t>
              </a:r>
              <a:endParaRPr lang="zh-CN" altLang="en-US">
                <a:solidFill>
                  <a:srgbClr val="FFFFFF"/>
                </a:solidFill>
                <a:latin typeface="黑体" panose="02010609060101010101" charset="-122"/>
                <a:ea typeface="黑体" panose="02010609060101010101" charset="-122"/>
              </a:endParaRPr>
            </a:p>
          </p:txBody>
        </p:sp>
      </p:grpSp>
      <p:grpSp>
        <p:nvGrpSpPr>
          <p:cNvPr id="20" name="组合 19"/>
          <p:cNvGrpSpPr/>
          <p:nvPr/>
        </p:nvGrpSpPr>
        <p:grpSpPr>
          <a:xfrm>
            <a:off x="6809700" y="2235804"/>
            <a:ext cx="1831972" cy="982746"/>
            <a:chOff x="6809700" y="2091788"/>
            <a:chExt cx="1831972" cy="982746"/>
          </a:xfrm>
        </p:grpSpPr>
        <p:sp>
          <p:nvSpPr>
            <p:cNvPr id="21" name="平行四边形 20"/>
            <p:cNvSpPr/>
            <p:nvPr/>
          </p:nvSpPr>
          <p:spPr>
            <a:xfrm>
              <a:off x="6809700" y="2091788"/>
              <a:ext cx="1831972" cy="493702"/>
            </a:xfrm>
            <a:prstGeom prst="parallelogram">
              <a:avLst>
                <a:gd name="adj" fmla="val 8171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000" dirty="0">
                  <a:solidFill>
                    <a:srgbClr val="FFFFFF"/>
                  </a:solidFill>
                  <a:latin typeface="黑体" panose="02010609060101010101" charset="-122"/>
                  <a:ea typeface="黑体" panose="02010609060101010101" charset="-122"/>
                </a:rPr>
                <a:t>2015</a:t>
              </a:r>
              <a:endParaRPr lang="zh-CN" altLang="en-US" sz="2000" dirty="0">
                <a:solidFill>
                  <a:srgbClr val="FFFFFF"/>
                </a:solidFill>
                <a:latin typeface="黑体" panose="02010609060101010101" charset="-122"/>
                <a:ea typeface="黑体" panose="02010609060101010101" charset="-122"/>
              </a:endParaRPr>
            </a:p>
          </p:txBody>
        </p:sp>
        <p:sp>
          <p:nvSpPr>
            <p:cNvPr id="22" name="平行四边形 21"/>
            <p:cNvSpPr/>
            <p:nvPr/>
          </p:nvSpPr>
          <p:spPr>
            <a:xfrm flipH="1">
              <a:off x="6809700" y="2580832"/>
              <a:ext cx="1831972" cy="493702"/>
            </a:xfrm>
            <a:prstGeom prst="parallelogram">
              <a:avLst>
                <a:gd name="adj" fmla="val 8171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a:solidFill>
                    <a:srgbClr val="FFFFFF"/>
                  </a:solidFill>
                  <a:latin typeface="黑体" panose="02010609060101010101" charset="-122"/>
                  <a:ea typeface="黑体" panose="02010609060101010101" charset="-122"/>
                </a:rPr>
                <a:t>标题</a:t>
              </a:r>
              <a:endParaRPr lang="zh-CN" altLang="en-US">
                <a:solidFill>
                  <a:srgbClr val="FFFFFF"/>
                </a:solidFill>
                <a:latin typeface="黑体" panose="02010609060101010101" charset="-122"/>
                <a:ea typeface="黑体" panose="02010609060101010101" charset="-122"/>
              </a:endParaRPr>
            </a:p>
          </p:txBody>
        </p:sp>
      </p:grpSp>
      <p:sp>
        <p:nvSpPr>
          <p:cNvPr id="23" name="矩形 22"/>
          <p:cNvSpPr/>
          <p:nvPr/>
        </p:nvSpPr>
        <p:spPr>
          <a:xfrm>
            <a:off x="927100" y="3218549"/>
            <a:ext cx="1368000" cy="937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nSpc>
                <a:spcPct val="120000"/>
              </a:lnSpc>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单击此处添加说明文字</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单击此处添加说明文字</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4036296" y="3218549"/>
            <a:ext cx="1440000" cy="937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120000"/>
              </a:lnSpc>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单击此处添加说明文字单击此处添加说明文字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矩形 24"/>
          <p:cNvSpPr/>
          <p:nvPr/>
        </p:nvSpPr>
        <p:spPr>
          <a:xfrm>
            <a:off x="7201672" y="3218549"/>
            <a:ext cx="1440000" cy="937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120000"/>
              </a:lnSpc>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单击此处添加说明文字单击此处添加说明文字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6" name="矩形 25"/>
          <p:cNvSpPr/>
          <p:nvPr/>
        </p:nvSpPr>
        <p:spPr>
          <a:xfrm>
            <a:off x="2458935" y="1298427"/>
            <a:ext cx="1440000" cy="937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120000"/>
              </a:lnSpc>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单击此处添加说明文字单击此处添加说明文字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7" name="矩形 26"/>
          <p:cNvSpPr/>
          <p:nvPr/>
        </p:nvSpPr>
        <p:spPr>
          <a:xfrm>
            <a:off x="5624311" y="1298427"/>
            <a:ext cx="1440000" cy="937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120000"/>
              </a:lnSpc>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rPr>
              <a:t>单击此处添加说明文字单击此处添加说明文字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25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5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7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100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22" presetClass="entr" presetSubtype="1"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p:stCondLst>
                              <p:cond delay="2000"/>
                            </p:stCondLst>
                            <p:childTnLst>
                              <p:par>
                                <p:cTn id="41" presetID="22" presetClass="entr" presetSubtype="4"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par>
                          <p:cTn id="44" fill="hold">
                            <p:stCondLst>
                              <p:cond delay="2500"/>
                            </p:stCondLst>
                            <p:childTnLst>
                              <p:par>
                                <p:cTn id="45" presetID="22" presetClass="entr" presetSubtype="1"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par>
                          <p:cTn id="48" fill="hold">
                            <p:stCondLst>
                              <p:cond delay="3000"/>
                            </p:stCondLst>
                            <p:childTnLst>
                              <p:par>
                                <p:cTn id="49" presetID="22" presetClass="entr" presetSubtype="4"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childTnLst>
                          </p:cTn>
                        </p:par>
                        <p:par>
                          <p:cTn id="52" fill="hold">
                            <p:stCondLst>
                              <p:cond delay="3500"/>
                            </p:stCondLst>
                            <p:childTnLst>
                              <p:par>
                                <p:cTn id="53" presetID="22" presetClass="entr" presetSubtype="1"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up)">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8" name="图表 7"/>
          <p:cNvGraphicFramePr/>
          <p:nvPr/>
        </p:nvGraphicFramePr>
        <p:xfrm>
          <a:off x="539552" y="1877496"/>
          <a:ext cx="2628292" cy="194421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5688124" y="1877496"/>
          <a:ext cx="2628292" cy="19442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9"/>
          <p:cNvGraphicFramePr/>
          <p:nvPr/>
        </p:nvGraphicFramePr>
        <p:xfrm>
          <a:off x="3131840" y="1877496"/>
          <a:ext cx="2628292" cy="1944216"/>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3"/>
          <p:cNvSpPr txBox="1"/>
          <p:nvPr/>
        </p:nvSpPr>
        <p:spPr>
          <a:xfrm>
            <a:off x="1007604" y="2591261"/>
            <a:ext cx="1728192" cy="584775"/>
          </a:xfrm>
          <a:prstGeom prst="rect">
            <a:avLst/>
          </a:prstGeom>
          <a:noFill/>
        </p:spPr>
        <p:txBody>
          <a:bodyPr wrap="square" rtlCol="0">
            <a:spAutoFit/>
          </a:bodyPr>
          <a:lstStyle/>
          <a:p>
            <a:pPr algn="ctr"/>
            <a:r>
              <a:rPr lang="en-US" altLang="zh-CN" sz="3200" dirty="0">
                <a:latin typeface="Calibri Light" panose="020F0302020204030204" pitchFamily="34" charset="0"/>
              </a:rPr>
              <a:t>75%</a:t>
            </a:r>
            <a:endParaRPr lang="zh-CN" altLang="en-US" sz="3200" dirty="0">
              <a:latin typeface="Calibri Light" panose="020F0302020204030204" pitchFamily="34" charset="0"/>
            </a:endParaRPr>
          </a:p>
        </p:txBody>
      </p:sp>
      <p:sp>
        <p:nvSpPr>
          <p:cNvPr id="12" name="文本框 14"/>
          <p:cNvSpPr txBox="1"/>
          <p:nvPr/>
        </p:nvSpPr>
        <p:spPr>
          <a:xfrm>
            <a:off x="3653898" y="2600419"/>
            <a:ext cx="1728192" cy="584775"/>
          </a:xfrm>
          <a:prstGeom prst="rect">
            <a:avLst/>
          </a:prstGeom>
          <a:noFill/>
        </p:spPr>
        <p:txBody>
          <a:bodyPr wrap="square" rtlCol="0">
            <a:spAutoFit/>
          </a:bodyPr>
          <a:lstStyle/>
          <a:p>
            <a:pPr algn="ctr"/>
            <a:r>
              <a:rPr lang="en-US" altLang="zh-CN" sz="3200" dirty="0">
                <a:latin typeface="Calibri Light" panose="020F0302020204030204" pitchFamily="34" charset="0"/>
              </a:rPr>
              <a:t>50%</a:t>
            </a:r>
            <a:endParaRPr lang="zh-CN" altLang="en-US" sz="3200" dirty="0">
              <a:latin typeface="Calibri Light" panose="020F0302020204030204" pitchFamily="34" charset="0"/>
            </a:endParaRPr>
          </a:p>
        </p:txBody>
      </p:sp>
      <p:sp>
        <p:nvSpPr>
          <p:cNvPr id="13" name="文本框 15"/>
          <p:cNvSpPr txBox="1"/>
          <p:nvPr/>
        </p:nvSpPr>
        <p:spPr>
          <a:xfrm>
            <a:off x="6156176" y="2600419"/>
            <a:ext cx="1728192" cy="584775"/>
          </a:xfrm>
          <a:prstGeom prst="rect">
            <a:avLst/>
          </a:prstGeom>
          <a:noFill/>
        </p:spPr>
        <p:txBody>
          <a:bodyPr wrap="square" rtlCol="0">
            <a:spAutoFit/>
          </a:bodyPr>
          <a:lstStyle/>
          <a:p>
            <a:pPr algn="ctr"/>
            <a:r>
              <a:rPr lang="en-US" altLang="zh-CN" sz="3200" dirty="0">
                <a:latin typeface="Calibri Light" panose="020F0302020204030204" pitchFamily="34" charset="0"/>
              </a:rPr>
              <a:t>25%</a:t>
            </a:r>
            <a:endParaRPr lang="zh-CN" altLang="en-US" sz="3200" dirty="0">
              <a:latin typeface="Calibri Light" panose="020F0302020204030204" pitchFamily="34" charset="0"/>
            </a:endParaRPr>
          </a:p>
        </p:txBody>
      </p:sp>
      <p:sp>
        <p:nvSpPr>
          <p:cNvPr id="14" name="文本框 7"/>
          <p:cNvSpPr txBox="1">
            <a:spLocks noChangeArrowheads="1"/>
          </p:cNvSpPr>
          <p:nvPr/>
        </p:nvSpPr>
        <p:spPr bwMode="auto">
          <a:xfrm>
            <a:off x="971600" y="3833266"/>
            <a:ext cx="1811483"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5" name="文本框 7"/>
          <p:cNvSpPr txBox="1">
            <a:spLocks noChangeArrowheads="1"/>
          </p:cNvSpPr>
          <p:nvPr/>
        </p:nvSpPr>
        <p:spPr bwMode="auto">
          <a:xfrm>
            <a:off x="3540245" y="3833266"/>
            <a:ext cx="1811483"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6" name="文本框 7"/>
          <p:cNvSpPr txBox="1">
            <a:spLocks noChangeArrowheads="1"/>
          </p:cNvSpPr>
          <p:nvPr/>
        </p:nvSpPr>
        <p:spPr bwMode="auto">
          <a:xfrm>
            <a:off x="6096529" y="3833266"/>
            <a:ext cx="1811483"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7" name="文本框 7"/>
          <p:cNvSpPr txBox="1">
            <a:spLocks noChangeArrowheads="1"/>
          </p:cNvSpPr>
          <p:nvPr/>
        </p:nvSpPr>
        <p:spPr bwMode="auto">
          <a:xfrm>
            <a:off x="932724" y="987574"/>
            <a:ext cx="7383692"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单击此处添加说明文字单击此处添加说明文字单击此处添加说明文字单击此处添加说明文字单击此处单击此处添加说明文字单击此处添加说明文字单击此处添加说明文字单击此处添加说明文字单击此处添加说明文字单击此处添加说明文字单击此处添加说明文字。</a:t>
            </a:r>
            <a:endParaRPr lang="zh-CN" altLang="en-US" sz="1200" dirty="0">
              <a:solidFill>
                <a:schemeClr val="tx1">
                  <a:lumMod val="85000"/>
                  <a:lumOff val="15000"/>
                </a:schemeClr>
              </a:solidFill>
              <a:latin typeface="微软雅黑" panose="020B0503020204020204" pitchFamily="34" charset="-122"/>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750"/>
                                        <p:tgtEl>
                                          <p:spTgt spid="17"/>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2500"/>
                            </p:stCondLst>
                            <p:childTnLst>
                              <p:par>
                                <p:cTn id="26" presetID="45"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ppt_w</p:attrName>
                                        </p:attrNameLst>
                                      </p:cBhvr>
                                      <p:tavLst>
                                        <p:tav tm="0" fmla="#ppt_w*sin(2.5*pi*$)">
                                          <p:val>
                                            <p:fltVal val="0"/>
                                          </p:val>
                                        </p:tav>
                                        <p:tav tm="100000">
                                          <p:val>
                                            <p:fltVal val="1"/>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500"/>
                            </p:stCondLst>
                            <p:childTnLst>
                              <p:par>
                                <p:cTn id="41" presetID="45"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ppt_w</p:attrName>
                                        </p:attrNameLst>
                                      </p:cBhvr>
                                      <p:tavLst>
                                        <p:tav tm="0" fmla="#ppt_w*sin(2.5*pi*$)">
                                          <p:val>
                                            <p:fltVal val="0"/>
                                          </p:val>
                                        </p:tav>
                                        <p:tav tm="100000">
                                          <p:val>
                                            <p:fltVal val="1"/>
                                          </p:val>
                                        </p:tav>
                                      </p:tavLst>
                                    </p:anim>
                                    <p:anim calcmode="lin" valueType="num">
                                      <p:cBhvr>
                                        <p:cTn id="45" dur="500" fill="hold"/>
                                        <p:tgtEl>
                                          <p:spTgt spid="12"/>
                                        </p:tgtEl>
                                        <p:attrNameLst>
                                          <p:attrName>ppt_h</p:attrName>
                                        </p:attrNameLst>
                                      </p:cBhvr>
                                      <p:tavLst>
                                        <p:tav tm="0">
                                          <p:val>
                                            <p:strVal val="#ppt_h"/>
                                          </p:val>
                                        </p:tav>
                                        <p:tav tm="100000">
                                          <p:val>
                                            <p:strVal val="#ppt_h"/>
                                          </p:val>
                                        </p:tav>
                                      </p:tavLst>
                                    </p:anim>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up)">
                                      <p:cBhvr>
                                        <p:cTn id="49" dur="500"/>
                                        <p:tgtEl>
                                          <p:spTgt spid="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par>
                          <p:cTn id="55" fill="hold">
                            <p:stCondLst>
                              <p:cond delay="4500"/>
                            </p:stCondLst>
                            <p:childTnLst>
                              <p:par>
                                <p:cTn id="56" presetID="45"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anim calcmode="lin" valueType="num">
                                      <p:cBhvr>
                                        <p:cTn id="59" dur="500" fill="hold"/>
                                        <p:tgtEl>
                                          <p:spTgt spid="13"/>
                                        </p:tgtEl>
                                        <p:attrNameLst>
                                          <p:attrName>ppt_w</p:attrName>
                                        </p:attrNameLst>
                                      </p:cBhvr>
                                      <p:tavLst>
                                        <p:tav tm="0" fmla="#ppt_w*sin(2.5*pi*$)">
                                          <p:val>
                                            <p:fltVal val="0"/>
                                          </p:val>
                                        </p:tav>
                                        <p:tav tm="100000">
                                          <p:val>
                                            <p:fltVal val="1"/>
                                          </p:val>
                                        </p:tav>
                                      </p:tavLst>
                                    </p:anim>
                                    <p:anim calcmode="lin" valueType="num">
                                      <p:cBhvr>
                                        <p:cTn id="60" dur="500" fill="hold"/>
                                        <p:tgtEl>
                                          <p:spTgt spid="13"/>
                                        </p:tgtEl>
                                        <p:attrNameLst>
                                          <p:attrName>ppt_h</p:attrName>
                                        </p:attrNameLst>
                                      </p:cBhvr>
                                      <p:tavLst>
                                        <p:tav tm="0">
                                          <p:val>
                                            <p:strVal val="#ppt_h"/>
                                          </p:val>
                                        </p:tav>
                                        <p:tav tm="100000">
                                          <p:val>
                                            <p:strVal val="#ppt_h"/>
                                          </p:val>
                                        </p:tav>
                                      </p:tavLst>
                                    </p:anim>
                                  </p:childTnLst>
                                </p:cTn>
                              </p:par>
                            </p:childTnLst>
                          </p:cTn>
                        </p:par>
                        <p:par>
                          <p:cTn id="61" fill="hold">
                            <p:stCondLst>
                              <p:cond delay="5000"/>
                            </p:stCondLst>
                            <p:childTnLst>
                              <p:par>
                                <p:cTn id="62" presetID="22" presetClass="entr" presetSubtype="1"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Graphic spid="8" grpId="0">
        <p:bldAsOne/>
      </p:bldGraphic>
      <p:bldGraphic spid="9" grpId="0">
        <p:bldAsOne/>
      </p:bldGraphic>
      <p:bldGraphic spid="10" grpId="0">
        <p:bldAsOne/>
      </p:bldGraphic>
      <p:bldP spid="11" grpId="0"/>
      <p:bldP spid="12" grpId="0"/>
      <p:bldP spid="13" grpId="0"/>
      <p:bldP spid="14" grpId="0"/>
      <p:bldP spid="15"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Rectangle 3"/>
          <p:cNvSpPr/>
          <p:nvPr/>
        </p:nvSpPr>
        <p:spPr>
          <a:xfrm>
            <a:off x="838200" y="1122061"/>
            <a:ext cx="1752600" cy="11520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9" name="Text Box 10"/>
          <p:cNvSpPr txBox="1">
            <a:spLocks noChangeArrowheads="1"/>
          </p:cNvSpPr>
          <p:nvPr/>
        </p:nvSpPr>
        <p:spPr bwMode="auto">
          <a:xfrm>
            <a:off x="822325" y="2314342"/>
            <a:ext cx="1768475" cy="55399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Rectangle 5"/>
          <p:cNvSpPr/>
          <p:nvPr/>
        </p:nvSpPr>
        <p:spPr>
          <a:xfrm>
            <a:off x="2746375" y="1122061"/>
            <a:ext cx="1752600" cy="1152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1" name="Text Box 10"/>
          <p:cNvSpPr txBox="1">
            <a:spLocks noChangeArrowheads="1"/>
          </p:cNvSpPr>
          <p:nvPr/>
        </p:nvSpPr>
        <p:spPr bwMode="auto">
          <a:xfrm>
            <a:off x="2732088" y="2310180"/>
            <a:ext cx="1766887" cy="52411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Rectangle 7"/>
          <p:cNvSpPr/>
          <p:nvPr/>
        </p:nvSpPr>
        <p:spPr>
          <a:xfrm>
            <a:off x="4645025" y="1122061"/>
            <a:ext cx="1752600" cy="1152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3" name="Text Box 10"/>
          <p:cNvSpPr txBox="1">
            <a:spLocks noChangeArrowheads="1"/>
          </p:cNvSpPr>
          <p:nvPr/>
        </p:nvSpPr>
        <p:spPr bwMode="auto">
          <a:xfrm>
            <a:off x="4629150" y="2310180"/>
            <a:ext cx="1768475" cy="52411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Rectangle 9"/>
          <p:cNvSpPr/>
          <p:nvPr/>
        </p:nvSpPr>
        <p:spPr>
          <a:xfrm>
            <a:off x="6553200" y="1122061"/>
            <a:ext cx="1752600" cy="11520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5" name="Text Box 10"/>
          <p:cNvSpPr txBox="1">
            <a:spLocks noChangeArrowheads="1"/>
          </p:cNvSpPr>
          <p:nvPr/>
        </p:nvSpPr>
        <p:spPr bwMode="auto">
          <a:xfrm>
            <a:off x="6537325" y="2310180"/>
            <a:ext cx="1768475" cy="52411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Rectangle 11"/>
          <p:cNvSpPr/>
          <p:nvPr/>
        </p:nvSpPr>
        <p:spPr>
          <a:xfrm>
            <a:off x="830263" y="3020368"/>
            <a:ext cx="1752600" cy="1152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7" name="Text Box 10"/>
          <p:cNvSpPr txBox="1">
            <a:spLocks noChangeArrowheads="1"/>
          </p:cNvSpPr>
          <p:nvPr/>
        </p:nvSpPr>
        <p:spPr bwMode="auto">
          <a:xfrm>
            <a:off x="815975" y="4207872"/>
            <a:ext cx="1766888" cy="52411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Rectangle 13"/>
          <p:cNvSpPr/>
          <p:nvPr/>
        </p:nvSpPr>
        <p:spPr>
          <a:xfrm>
            <a:off x="2740025" y="3020368"/>
            <a:ext cx="1752600" cy="115200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19" name="Text Box 10"/>
          <p:cNvSpPr txBox="1">
            <a:spLocks noChangeArrowheads="1"/>
          </p:cNvSpPr>
          <p:nvPr/>
        </p:nvSpPr>
        <p:spPr bwMode="auto">
          <a:xfrm>
            <a:off x="2724150" y="4207872"/>
            <a:ext cx="1768475" cy="52411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Rectangle 15"/>
          <p:cNvSpPr/>
          <p:nvPr/>
        </p:nvSpPr>
        <p:spPr>
          <a:xfrm>
            <a:off x="4637088" y="3020368"/>
            <a:ext cx="1752600" cy="1152000"/>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1" name="Text Box 10"/>
          <p:cNvSpPr txBox="1">
            <a:spLocks noChangeArrowheads="1"/>
          </p:cNvSpPr>
          <p:nvPr/>
        </p:nvSpPr>
        <p:spPr bwMode="auto">
          <a:xfrm>
            <a:off x="4621213" y="4207872"/>
            <a:ext cx="1768475" cy="52411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Rectangle 17"/>
          <p:cNvSpPr/>
          <p:nvPr/>
        </p:nvSpPr>
        <p:spPr>
          <a:xfrm>
            <a:off x="6545263" y="3020368"/>
            <a:ext cx="1752600" cy="1152000"/>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endParaRPr>
          </a:p>
        </p:txBody>
      </p:sp>
      <p:sp>
        <p:nvSpPr>
          <p:cNvPr id="23" name="Text Box 10"/>
          <p:cNvSpPr txBox="1">
            <a:spLocks noChangeArrowheads="1"/>
          </p:cNvSpPr>
          <p:nvPr/>
        </p:nvSpPr>
        <p:spPr bwMode="auto">
          <a:xfrm>
            <a:off x="6530975" y="4207872"/>
            <a:ext cx="1766888" cy="524118"/>
          </a:xfrm>
          <a:prstGeom prst="rect">
            <a:avLst/>
          </a:prstGeom>
          <a:noFill/>
          <a:ln w="9525">
            <a:noFill/>
            <a:miter lim="800000"/>
          </a:ln>
        </p:spPr>
        <p:txBody>
          <a:bodyPr lIns="45720" tIns="22860" rIns="45720" bIns="22860">
            <a:spAutoFit/>
          </a:bodyPr>
          <a:lstStyle/>
          <a:p>
            <a:pPr lvl="0" algn="ct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根据需要添加文字，一页的文字最好不要超过</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3" presetClass="entr" presetSubtype="52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ppt_x</p:attrName>
                                        </p:attrNameLst>
                                      </p:cBhvr>
                                      <p:tavLst>
                                        <p:tav tm="0">
                                          <p:val>
                                            <p:fltVal val="0.5"/>
                                          </p:val>
                                        </p:tav>
                                        <p:tav tm="100000">
                                          <p:val>
                                            <p:strVal val="#ppt_x"/>
                                          </p:val>
                                        </p:tav>
                                      </p:tavLst>
                                    </p:anim>
                                    <p:anim calcmode="lin" valueType="num">
                                      <p:cBhvr>
                                        <p:cTn id="21" dur="500" fill="hold"/>
                                        <p:tgtEl>
                                          <p:spTgt spid="8"/>
                                        </p:tgtEl>
                                        <p:attrNameLst>
                                          <p:attrName>ppt_y</p:attrName>
                                        </p:attrNameLst>
                                      </p:cBhvr>
                                      <p:tavLst>
                                        <p:tav tm="0">
                                          <p:val>
                                            <p:fltVal val="0.5"/>
                                          </p:val>
                                        </p:tav>
                                        <p:tav tm="100000">
                                          <p:val>
                                            <p:strVal val="#ppt_y"/>
                                          </p:val>
                                        </p:tav>
                                      </p:tavLst>
                                    </p:anim>
                                  </p:childTnLst>
                                </p:cTn>
                              </p:par>
                              <p:par>
                                <p:cTn id="22" presetID="23" presetClass="entr" presetSubtype="528" fill="hold" grpId="0"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ppt_x</p:attrName>
                                        </p:attrNameLst>
                                      </p:cBhvr>
                                      <p:tavLst>
                                        <p:tav tm="0">
                                          <p:val>
                                            <p:fltVal val="0.5"/>
                                          </p:val>
                                        </p:tav>
                                        <p:tav tm="100000">
                                          <p:val>
                                            <p:strVal val="#ppt_x"/>
                                          </p:val>
                                        </p:tav>
                                      </p:tavLst>
                                    </p:anim>
                                    <p:anim calcmode="lin" valueType="num">
                                      <p:cBhvr>
                                        <p:cTn id="27" dur="500" fill="hold"/>
                                        <p:tgtEl>
                                          <p:spTgt spid="10"/>
                                        </p:tgtEl>
                                        <p:attrNameLst>
                                          <p:attrName>ppt_y</p:attrName>
                                        </p:attrNameLst>
                                      </p:cBhvr>
                                      <p:tavLst>
                                        <p:tav tm="0">
                                          <p:val>
                                            <p:fltVal val="0.5"/>
                                          </p:val>
                                        </p:tav>
                                        <p:tav tm="100000">
                                          <p:val>
                                            <p:strVal val="#ppt_y"/>
                                          </p:val>
                                        </p:tav>
                                      </p:tavLst>
                                    </p:anim>
                                  </p:childTnLst>
                                </p:cTn>
                              </p:par>
                              <p:par>
                                <p:cTn id="28" presetID="23" presetClass="entr" presetSubtype="528" fill="hold" grpId="0" nodeType="with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 calcmode="lin" valueType="num">
                                      <p:cBhvr>
                                        <p:cTn id="32" dur="500" fill="hold"/>
                                        <p:tgtEl>
                                          <p:spTgt spid="12"/>
                                        </p:tgtEl>
                                        <p:attrNameLst>
                                          <p:attrName>ppt_x</p:attrName>
                                        </p:attrNameLst>
                                      </p:cBhvr>
                                      <p:tavLst>
                                        <p:tav tm="0">
                                          <p:val>
                                            <p:fltVal val="0.5"/>
                                          </p:val>
                                        </p:tav>
                                        <p:tav tm="100000">
                                          <p:val>
                                            <p:strVal val="#ppt_x"/>
                                          </p:val>
                                        </p:tav>
                                      </p:tavLst>
                                    </p:anim>
                                    <p:anim calcmode="lin" valueType="num">
                                      <p:cBhvr>
                                        <p:cTn id="33" dur="500" fill="hold"/>
                                        <p:tgtEl>
                                          <p:spTgt spid="12"/>
                                        </p:tgtEl>
                                        <p:attrNameLst>
                                          <p:attrName>ppt_y</p:attrName>
                                        </p:attrNameLst>
                                      </p:cBhvr>
                                      <p:tavLst>
                                        <p:tav tm="0">
                                          <p:val>
                                            <p:fltVal val="0.5"/>
                                          </p:val>
                                        </p:tav>
                                        <p:tav tm="100000">
                                          <p:val>
                                            <p:strVal val="#ppt_y"/>
                                          </p:val>
                                        </p:tav>
                                      </p:tavLst>
                                    </p:anim>
                                  </p:childTnLst>
                                </p:cTn>
                              </p:par>
                              <p:par>
                                <p:cTn id="34" presetID="23" presetClass="entr" presetSubtype="528" fill="hold" grpId="0" nodeType="withEffect">
                                  <p:stCondLst>
                                    <p:cond delay="7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 calcmode="lin" valueType="num">
                                      <p:cBhvr>
                                        <p:cTn id="38" dur="500" fill="hold"/>
                                        <p:tgtEl>
                                          <p:spTgt spid="14"/>
                                        </p:tgtEl>
                                        <p:attrNameLst>
                                          <p:attrName>ppt_x</p:attrName>
                                        </p:attrNameLst>
                                      </p:cBhvr>
                                      <p:tavLst>
                                        <p:tav tm="0">
                                          <p:val>
                                            <p:fltVal val="0.5"/>
                                          </p:val>
                                        </p:tav>
                                        <p:tav tm="100000">
                                          <p:val>
                                            <p:strVal val="#ppt_x"/>
                                          </p:val>
                                        </p:tav>
                                      </p:tavLst>
                                    </p:anim>
                                    <p:anim calcmode="lin" valueType="num">
                                      <p:cBhvr>
                                        <p:cTn id="39" dur="500" fill="hold"/>
                                        <p:tgtEl>
                                          <p:spTgt spid="14"/>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10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 calcmode="lin" valueType="num">
                                      <p:cBhvr>
                                        <p:cTn id="44" dur="500" fill="hold"/>
                                        <p:tgtEl>
                                          <p:spTgt spid="16"/>
                                        </p:tgtEl>
                                        <p:attrNameLst>
                                          <p:attrName>ppt_x</p:attrName>
                                        </p:attrNameLst>
                                      </p:cBhvr>
                                      <p:tavLst>
                                        <p:tav tm="0">
                                          <p:val>
                                            <p:fltVal val="0.5"/>
                                          </p:val>
                                        </p:tav>
                                        <p:tav tm="100000">
                                          <p:val>
                                            <p:strVal val="#ppt_x"/>
                                          </p:val>
                                        </p:tav>
                                      </p:tavLst>
                                    </p:anim>
                                    <p:anim calcmode="lin" valueType="num">
                                      <p:cBhvr>
                                        <p:cTn id="45" dur="500" fill="hold"/>
                                        <p:tgtEl>
                                          <p:spTgt spid="16"/>
                                        </p:tgtEl>
                                        <p:attrNameLst>
                                          <p:attrName>ppt_y</p:attrName>
                                        </p:attrNameLst>
                                      </p:cBhvr>
                                      <p:tavLst>
                                        <p:tav tm="0">
                                          <p:val>
                                            <p:fltVal val="0.5"/>
                                          </p:val>
                                        </p:tav>
                                        <p:tav tm="100000">
                                          <p:val>
                                            <p:strVal val="#ppt_y"/>
                                          </p:val>
                                        </p:tav>
                                      </p:tavLst>
                                    </p:anim>
                                  </p:childTnLst>
                                </p:cTn>
                              </p:par>
                              <p:par>
                                <p:cTn id="46" presetID="23" presetClass="entr" presetSubtype="528" fill="hold" grpId="0" nodeType="withEffect">
                                  <p:stCondLst>
                                    <p:cond delay="125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 calcmode="lin" valueType="num">
                                      <p:cBhvr>
                                        <p:cTn id="50" dur="500" fill="hold"/>
                                        <p:tgtEl>
                                          <p:spTgt spid="18"/>
                                        </p:tgtEl>
                                        <p:attrNameLst>
                                          <p:attrName>ppt_x</p:attrName>
                                        </p:attrNameLst>
                                      </p:cBhvr>
                                      <p:tavLst>
                                        <p:tav tm="0">
                                          <p:val>
                                            <p:fltVal val="0.5"/>
                                          </p:val>
                                        </p:tav>
                                        <p:tav tm="100000">
                                          <p:val>
                                            <p:strVal val="#ppt_x"/>
                                          </p:val>
                                        </p:tav>
                                      </p:tavLst>
                                    </p:anim>
                                    <p:anim calcmode="lin" valueType="num">
                                      <p:cBhvr>
                                        <p:cTn id="51" dur="500" fill="hold"/>
                                        <p:tgtEl>
                                          <p:spTgt spid="18"/>
                                        </p:tgtEl>
                                        <p:attrNameLst>
                                          <p:attrName>ppt_y</p:attrName>
                                        </p:attrNameLst>
                                      </p:cBhvr>
                                      <p:tavLst>
                                        <p:tav tm="0">
                                          <p:val>
                                            <p:fltVal val="0.5"/>
                                          </p:val>
                                        </p:tav>
                                        <p:tav tm="100000">
                                          <p:val>
                                            <p:strVal val="#ppt_y"/>
                                          </p:val>
                                        </p:tav>
                                      </p:tavLst>
                                    </p:anim>
                                  </p:childTnLst>
                                </p:cTn>
                              </p:par>
                              <p:par>
                                <p:cTn id="52" presetID="23" presetClass="entr" presetSubtype="528" fill="hold" grpId="0" nodeType="withEffect">
                                  <p:stCondLst>
                                    <p:cond delay="1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 calcmode="lin" valueType="num">
                                      <p:cBhvr>
                                        <p:cTn id="56" dur="500" fill="hold"/>
                                        <p:tgtEl>
                                          <p:spTgt spid="20"/>
                                        </p:tgtEl>
                                        <p:attrNameLst>
                                          <p:attrName>ppt_x</p:attrName>
                                        </p:attrNameLst>
                                      </p:cBhvr>
                                      <p:tavLst>
                                        <p:tav tm="0">
                                          <p:val>
                                            <p:fltVal val="0.5"/>
                                          </p:val>
                                        </p:tav>
                                        <p:tav tm="100000">
                                          <p:val>
                                            <p:strVal val="#ppt_x"/>
                                          </p:val>
                                        </p:tav>
                                      </p:tavLst>
                                    </p:anim>
                                    <p:anim calcmode="lin" valueType="num">
                                      <p:cBhvr>
                                        <p:cTn id="57" dur="500" fill="hold"/>
                                        <p:tgtEl>
                                          <p:spTgt spid="20"/>
                                        </p:tgtEl>
                                        <p:attrNameLst>
                                          <p:attrName>ppt_y</p:attrName>
                                        </p:attrNameLst>
                                      </p:cBhvr>
                                      <p:tavLst>
                                        <p:tav tm="0">
                                          <p:val>
                                            <p:fltVal val="0.5"/>
                                          </p:val>
                                        </p:tav>
                                        <p:tav tm="100000">
                                          <p:val>
                                            <p:strVal val="#ppt_y"/>
                                          </p:val>
                                        </p:tav>
                                      </p:tavLst>
                                    </p:anim>
                                  </p:childTnLst>
                                </p:cTn>
                              </p:par>
                              <p:par>
                                <p:cTn id="58" presetID="23" presetClass="entr" presetSubtype="528" fill="hold" grpId="0" nodeType="withEffect">
                                  <p:stCondLst>
                                    <p:cond delay="175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 calcmode="lin" valueType="num">
                                      <p:cBhvr>
                                        <p:cTn id="62" dur="500" fill="hold"/>
                                        <p:tgtEl>
                                          <p:spTgt spid="22"/>
                                        </p:tgtEl>
                                        <p:attrNameLst>
                                          <p:attrName>ppt_x</p:attrName>
                                        </p:attrNameLst>
                                      </p:cBhvr>
                                      <p:tavLst>
                                        <p:tav tm="0">
                                          <p:val>
                                            <p:fltVal val="0.5"/>
                                          </p:val>
                                        </p:tav>
                                        <p:tav tm="100000">
                                          <p:val>
                                            <p:strVal val="#ppt_x"/>
                                          </p:val>
                                        </p:tav>
                                      </p:tavLst>
                                    </p:anim>
                                    <p:anim calcmode="lin" valueType="num">
                                      <p:cBhvr>
                                        <p:cTn id="63" dur="500" fill="hold"/>
                                        <p:tgtEl>
                                          <p:spTgt spid="22"/>
                                        </p:tgtEl>
                                        <p:attrNameLst>
                                          <p:attrName>ppt_y</p:attrName>
                                        </p:attrNameLst>
                                      </p:cBhvr>
                                      <p:tavLst>
                                        <p:tav tm="0">
                                          <p:val>
                                            <p:fltVal val="0.5"/>
                                          </p:val>
                                        </p:tav>
                                        <p:tav tm="100000">
                                          <p:val>
                                            <p:strVal val="#ppt_y"/>
                                          </p:val>
                                        </p:tav>
                                      </p:tavLst>
                                    </p:anim>
                                  </p:childTnLst>
                                </p:cTn>
                              </p:par>
                            </p:childTnLst>
                          </p:cTn>
                        </p:par>
                        <p:par>
                          <p:cTn id="64" fill="hold">
                            <p:stCondLst>
                              <p:cond delay="1500"/>
                            </p:stCondLst>
                            <p:childTnLst>
                              <p:par>
                                <p:cTn id="65" presetID="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par>
                          <p:cTn id="69" fill="hold">
                            <p:stCondLst>
                              <p:cond delay="2000"/>
                            </p:stCondLst>
                            <p:childTnLst>
                              <p:par>
                                <p:cTn id="70" presetID="2" presetClass="entr" presetSubtype="4"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additive="base">
                                        <p:cTn id="72" dur="500" fill="hold"/>
                                        <p:tgtEl>
                                          <p:spTgt spid="11"/>
                                        </p:tgtEl>
                                        <p:attrNameLst>
                                          <p:attrName>ppt_x</p:attrName>
                                        </p:attrNameLst>
                                      </p:cBhvr>
                                      <p:tavLst>
                                        <p:tav tm="0">
                                          <p:val>
                                            <p:strVal val="#ppt_x"/>
                                          </p:val>
                                        </p:tav>
                                        <p:tav tm="100000">
                                          <p:val>
                                            <p:strVal val="#ppt_x"/>
                                          </p:val>
                                        </p:tav>
                                      </p:tavLst>
                                    </p:anim>
                                    <p:anim calcmode="lin" valueType="num">
                                      <p:cBhvr additive="base">
                                        <p:cTn id="73" dur="500" fill="hold"/>
                                        <p:tgtEl>
                                          <p:spTgt spid="11"/>
                                        </p:tgtEl>
                                        <p:attrNameLst>
                                          <p:attrName>ppt_y</p:attrName>
                                        </p:attrNameLst>
                                      </p:cBhvr>
                                      <p:tavLst>
                                        <p:tav tm="0">
                                          <p:val>
                                            <p:strVal val="1+#ppt_h/2"/>
                                          </p:val>
                                        </p:tav>
                                        <p:tav tm="100000">
                                          <p:val>
                                            <p:strVal val="#ppt_y"/>
                                          </p:val>
                                        </p:tav>
                                      </p:tavLst>
                                    </p:anim>
                                  </p:childTnLst>
                                </p:cTn>
                              </p:par>
                            </p:childTnLst>
                          </p:cTn>
                        </p:par>
                        <p:par>
                          <p:cTn id="74" fill="hold">
                            <p:stCondLst>
                              <p:cond delay="2500"/>
                            </p:stCondLst>
                            <p:childTnLst>
                              <p:par>
                                <p:cTn id="75" presetID="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ppt_x"/>
                                          </p:val>
                                        </p:tav>
                                        <p:tav tm="100000">
                                          <p:val>
                                            <p:strVal val="#ppt_x"/>
                                          </p:val>
                                        </p:tav>
                                      </p:tavLst>
                                    </p:anim>
                                    <p:anim calcmode="lin" valueType="num">
                                      <p:cBhvr additive="base">
                                        <p:cTn id="78" dur="500" fill="hold"/>
                                        <p:tgtEl>
                                          <p:spTgt spid="13"/>
                                        </p:tgtEl>
                                        <p:attrNameLst>
                                          <p:attrName>ppt_y</p:attrName>
                                        </p:attrNameLst>
                                      </p:cBhvr>
                                      <p:tavLst>
                                        <p:tav tm="0">
                                          <p:val>
                                            <p:strVal val="1+#ppt_h/2"/>
                                          </p:val>
                                        </p:tav>
                                        <p:tav tm="100000">
                                          <p:val>
                                            <p:strVal val="#ppt_y"/>
                                          </p:val>
                                        </p:tav>
                                      </p:tavLst>
                                    </p:anim>
                                  </p:childTnLst>
                                </p:cTn>
                              </p:par>
                            </p:childTnLst>
                          </p:cTn>
                        </p:par>
                        <p:par>
                          <p:cTn id="79" fill="hold">
                            <p:stCondLst>
                              <p:cond delay="3000"/>
                            </p:stCondLst>
                            <p:childTnLst>
                              <p:par>
                                <p:cTn id="80" presetID="2" presetClass="entr" presetSubtype="4"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 calcmode="lin" valueType="num">
                                      <p:cBhvr additive="base">
                                        <p:cTn id="82" dur="500" fill="hold"/>
                                        <p:tgtEl>
                                          <p:spTgt spid="15"/>
                                        </p:tgtEl>
                                        <p:attrNameLst>
                                          <p:attrName>ppt_x</p:attrName>
                                        </p:attrNameLst>
                                      </p:cBhvr>
                                      <p:tavLst>
                                        <p:tav tm="0">
                                          <p:val>
                                            <p:strVal val="#ppt_x"/>
                                          </p:val>
                                        </p:tav>
                                        <p:tav tm="100000">
                                          <p:val>
                                            <p:strVal val="#ppt_x"/>
                                          </p:val>
                                        </p:tav>
                                      </p:tavLst>
                                    </p:anim>
                                    <p:anim calcmode="lin" valueType="num">
                                      <p:cBhvr additive="base">
                                        <p:cTn id="83" dur="500" fill="hold"/>
                                        <p:tgtEl>
                                          <p:spTgt spid="15"/>
                                        </p:tgtEl>
                                        <p:attrNameLst>
                                          <p:attrName>ppt_y</p:attrName>
                                        </p:attrNameLst>
                                      </p:cBhvr>
                                      <p:tavLst>
                                        <p:tav tm="0">
                                          <p:val>
                                            <p:strVal val="1+#ppt_h/2"/>
                                          </p:val>
                                        </p:tav>
                                        <p:tav tm="100000">
                                          <p:val>
                                            <p:strVal val="#ppt_y"/>
                                          </p:val>
                                        </p:tav>
                                      </p:tavLst>
                                    </p:anim>
                                  </p:childTnLst>
                                </p:cTn>
                              </p:par>
                            </p:childTnLst>
                          </p:cTn>
                        </p:par>
                        <p:par>
                          <p:cTn id="84" fill="hold">
                            <p:stCondLst>
                              <p:cond delay="3500"/>
                            </p:stCondLst>
                            <p:childTnLst>
                              <p:par>
                                <p:cTn id="85" presetID="2" presetClass="entr" presetSubtype="4"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ppt_x"/>
                                          </p:val>
                                        </p:tav>
                                        <p:tav tm="100000">
                                          <p:val>
                                            <p:strVal val="#ppt_x"/>
                                          </p:val>
                                        </p:tav>
                                      </p:tavLst>
                                    </p:anim>
                                    <p:anim calcmode="lin" valueType="num">
                                      <p:cBhvr additive="base">
                                        <p:cTn id="88" dur="500" fill="hold"/>
                                        <p:tgtEl>
                                          <p:spTgt spid="17"/>
                                        </p:tgtEl>
                                        <p:attrNameLst>
                                          <p:attrName>ppt_y</p:attrName>
                                        </p:attrNameLst>
                                      </p:cBhvr>
                                      <p:tavLst>
                                        <p:tav tm="0">
                                          <p:val>
                                            <p:strVal val="1+#ppt_h/2"/>
                                          </p:val>
                                        </p:tav>
                                        <p:tav tm="100000">
                                          <p:val>
                                            <p:strVal val="#ppt_y"/>
                                          </p:val>
                                        </p:tav>
                                      </p:tavLst>
                                    </p:anim>
                                  </p:childTnLst>
                                </p:cTn>
                              </p:par>
                            </p:childTnLst>
                          </p:cTn>
                        </p:par>
                        <p:par>
                          <p:cTn id="89" fill="hold">
                            <p:stCondLst>
                              <p:cond delay="4000"/>
                            </p:stCondLst>
                            <p:childTnLst>
                              <p:par>
                                <p:cTn id="90" presetID="2" presetClass="entr" presetSubtype="4"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additive="base">
                                        <p:cTn id="92" dur="500" fill="hold"/>
                                        <p:tgtEl>
                                          <p:spTgt spid="19"/>
                                        </p:tgtEl>
                                        <p:attrNameLst>
                                          <p:attrName>ppt_x</p:attrName>
                                        </p:attrNameLst>
                                      </p:cBhvr>
                                      <p:tavLst>
                                        <p:tav tm="0">
                                          <p:val>
                                            <p:strVal val="#ppt_x"/>
                                          </p:val>
                                        </p:tav>
                                        <p:tav tm="100000">
                                          <p:val>
                                            <p:strVal val="#ppt_x"/>
                                          </p:val>
                                        </p:tav>
                                      </p:tavLst>
                                    </p:anim>
                                    <p:anim calcmode="lin" valueType="num">
                                      <p:cBhvr additive="base">
                                        <p:cTn id="93" dur="500" fill="hold"/>
                                        <p:tgtEl>
                                          <p:spTgt spid="19"/>
                                        </p:tgtEl>
                                        <p:attrNameLst>
                                          <p:attrName>ppt_y</p:attrName>
                                        </p:attrNameLst>
                                      </p:cBhvr>
                                      <p:tavLst>
                                        <p:tav tm="0">
                                          <p:val>
                                            <p:strVal val="1+#ppt_h/2"/>
                                          </p:val>
                                        </p:tav>
                                        <p:tav tm="100000">
                                          <p:val>
                                            <p:strVal val="#ppt_y"/>
                                          </p:val>
                                        </p:tav>
                                      </p:tavLst>
                                    </p:anim>
                                  </p:childTnLst>
                                </p:cTn>
                              </p:par>
                            </p:childTnLst>
                          </p:cTn>
                        </p:par>
                        <p:par>
                          <p:cTn id="94" fill="hold">
                            <p:stCondLst>
                              <p:cond delay="4500"/>
                            </p:stCondLst>
                            <p:childTnLst>
                              <p:par>
                                <p:cTn id="95" presetID="2" presetClass="entr" presetSubtype="4"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ppt_x"/>
                                          </p:val>
                                        </p:tav>
                                        <p:tav tm="100000">
                                          <p:val>
                                            <p:strVal val="#ppt_x"/>
                                          </p:val>
                                        </p:tav>
                                      </p:tavLst>
                                    </p:anim>
                                    <p:anim calcmode="lin" valueType="num">
                                      <p:cBhvr additive="base">
                                        <p:cTn id="98" dur="500" fill="hold"/>
                                        <p:tgtEl>
                                          <p:spTgt spid="21"/>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2" presetClass="entr" presetSubtype="4" fill="hold" grpId="0" nodeType="after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additive="base">
                                        <p:cTn id="102" dur="500" fill="hold"/>
                                        <p:tgtEl>
                                          <p:spTgt spid="23"/>
                                        </p:tgtEl>
                                        <p:attrNameLst>
                                          <p:attrName>ppt_x</p:attrName>
                                        </p:attrNameLst>
                                      </p:cBhvr>
                                      <p:tavLst>
                                        <p:tav tm="0">
                                          <p:val>
                                            <p:strVal val="#ppt_x"/>
                                          </p:val>
                                        </p:tav>
                                        <p:tav tm="100000">
                                          <p:val>
                                            <p:strVal val="#ppt_x"/>
                                          </p:val>
                                        </p:tav>
                                      </p:tavLst>
                                    </p:anim>
                                    <p:anim calcmode="lin" valueType="num">
                                      <p:cBhvr additive="base">
                                        <p:cTn id="10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六边形 7"/>
          <p:cNvSpPr/>
          <p:nvPr/>
        </p:nvSpPr>
        <p:spPr>
          <a:xfrm rot="16200000">
            <a:off x="923163" y="2764206"/>
            <a:ext cx="1224406" cy="1055522"/>
          </a:xfrm>
          <a:prstGeom prst="hexagon">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rot="16200000">
            <a:off x="2987391" y="1515885"/>
            <a:ext cx="1224410" cy="1055525"/>
          </a:xfrm>
          <a:prstGeom prst="hexagon">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rot="16200000">
            <a:off x="5051622" y="2547910"/>
            <a:ext cx="1224408" cy="1055524"/>
          </a:xfrm>
          <a:prstGeom prst="hexagon">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16200000">
            <a:off x="6996428" y="1323773"/>
            <a:ext cx="1224409" cy="1055524"/>
          </a:xfrm>
          <a:prstGeom prst="hexagon">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1"/>
            <a:endCxn id="9" idx="4"/>
          </p:cNvCxnSpPr>
          <p:nvPr/>
        </p:nvCxnSpPr>
        <p:spPr>
          <a:xfrm flipV="1">
            <a:off x="2063127" y="2391972"/>
            <a:ext cx="1008707" cy="551672"/>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2"/>
            <a:endCxn id="10" idx="5"/>
          </p:cNvCxnSpPr>
          <p:nvPr/>
        </p:nvCxnSpPr>
        <p:spPr>
          <a:xfrm>
            <a:off x="4127359" y="2391972"/>
            <a:ext cx="1008705" cy="33537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1"/>
            <a:endCxn id="11" idx="4"/>
          </p:cNvCxnSpPr>
          <p:nvPr/>
        </p:nvCxnSpPr>
        <p:spPr>
          <a:xfrm flipV="1">
            <a:off x="6191588" y="2199859"/>
            <a:ext cx="889283" cy="52749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332368" y="1409094"/>
            <a:ext cx="2439432"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6" name="文本框 7"/>
          <p:cNvSpPr txBox="1">
            <a:spLocks noChangeArrowheads="1"/>
          </p:cNvSpPr>
          <p:nvPr/>
        </p:nvSpPr>
        <p:spPr bwMode="auto">
          <a:xfrm>
            <a:off x="2420600" y="2849254"/>
            <a:ext cx="2439432"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7" name="文本框 7"/>
          <p:cNvSpPr txBox="1">
            <a:spLocks noChangeArrowheads="1"/>
          </p:cNvSpPr>
          <p:nvPr/>
        </p:nvSpPr>
        <p:spPr bwMode="auto">
          <a:xfrm>
            <a:off x="4427984" y="1239604"/>
            <a:ext cx="2439432"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8" name="文本框 7"/>
          <p:cNvSpPr txBox="1">
            <a:spLocks noChangeArrowheads="1"/>
          </p:cNvSpPr>
          <p:nvPr/>
        </p:nvSpPr>
        <p:spPr bwMode="auto">
          <a:xfrm>
            <a:off x="6453048" y="2679764"/>
            <a:ext cx="2439432"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1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此处添加说明文字添加说明文字添加说明文字此处添加说明文字此处添加说明文字此处添加说明文字</a:t>
            </a:r>
            <a:endParaRPr lang="zh-CN" altLang="en-US" sz="1100" dirty="0">
              <a:solidFill>
                <a:schemeClr val="tx1">
                  <a:lumMod val="85000"/>
                  <a:lumOff val="15000"/>
                </a:schemeClr>
              </a:solidFill>
              <a:latin typeface="微软雅黑" panose="020B0503020204020204" pitchFamily="34" charset="-122"/>
            </a:endParaRPr>
          </a:p>
        </p:txBody>
      </p:sp>
      <p:sp>
        <p:nvSpPr>
          <p:cNvPr id="19" name="KSO_Shape"/>
          <p:cNvSpPr/>
          <p:nvPr/>
        </p:nvSpPr>
        <p:spPr bwMode="auto">
          <a:xfrm>
            <a:off x="1314638" y="3043867"/>
            <a:ext cx="441456" cy="441456"/>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tx2">
              <a:lumMod val="7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0" name="KSO_Shape"/>
          <p:cNvSpPr/>
          <p:nvPr/>
        </p:nvSpPr>
        <p:spPr>
          <a:xfrm rot="2075794">
            <a:off x="3466156" y="1741520"/>
            <a:ext cx="266879" cy="604254"/>
          </a:xfrm>
          <a:custGeom>
            <a:avLst/>
            <a:gdLst>
              <a:gd name="connsiteX0" fmla="*/ 1193800 w 2387600"/>
              <a:gd name="connsiteY0" fmla="*/ 342900 h 5404814"/>
              <a:gd name="connsiteX1" fmla="*/ 930275 w 2387600"/>
              <a:gd name="connsiteY1" fmla="*/ 606425 h 5404814"/>
              <a:gd name="connsiteX2" fmla="*/ 1193800 w 2387600"/>
              <a:gd name="connsiteY2" fmla="*/ 869950 h 5404814"/>
              <a:gd name="connsiteX3" fmla="*/ 1457325 w 2387600"/>
              <a:gd name="connsiteY3" fmla="*/ 606425 h 5404814"/>
              <a:gd name="connsiteX4" fmla="*/ 1193800 w 2387600"/>
              <a:gd name="connsiteY4" fmla="*/ 342900 h 5404814"/>
              <a:gd name="connsiteX5" fmla="*/ 1193800 w 2387600"/>
              <a:gd name="connsiteY5" fmla="*/ 0 h 5404814"/>
              <a:gd name="connsiteX6" fmla="*/ 2387600 w 2387600"/>
              <a:gd name="connsiteY6" fmla="*/ 1193800 h 5404814"/>
              <a:gd name="connsiteX7" fmla="*/ 1658481 w 2387600"/>
              <a:gd name="connsiteY7" fmla="*/ 2293786 h 5404814"/>
              <a:gd name="connsiteX8" fmla="*/ 1580853 w 2387600"/>
              <a:gd name="connsiteY8" fmla="*/ 2317883 h 5404814"/>
              <a:gd name="connsiteX9" fmla="*/ 1580853 w 2387600"/>
              <a:gd name="connsiteY9" fmla="*/ 3478606 h 5404814"/>
              <a:gd name="connsiteX10" fmla="*/ 1320504 w 2387600"/>
              <a:gd name="connsiteY10" fmla="*/ 3735389 h 5404814"/>
              <a:gd name="connsiteX11" fmla="*/ 1580853 w 2387600"/>
              <a:gd name="connsiteY11" fmla="*/ 3992173 h 5404814"/>
              <a:gd name="connsiteX12" fmla="*/ 1580853 w 2387600"/>
              <a:gd name="connsiteY12" fmla="*/ 4001885 h 5404814"/>
              <a:gd name="connsiteX13" fmla="*/ 1320504 w 2387600"/>
              <a:gd name="connsiteY13" fmla="*/ 4258668 h 5404814"/>
              <a:gd name="connsiteX14" fmla="*/ 1580853 w 2387600"/>
              <a:gd name="connsiteY14" fmla="*/ 4515452 h 5404814"/>
              <a:gd name="connsiteX15" fmla="*/ 1580853 w 2387600"/>
              <a:gd name="connsiteY15" fmla="*/ 4525164 h 5404814"/>
              <a:gd name="connsiteX16" fmla="*/ 1320504 w 2387600"/>
              <a:gd name="connsiteY16" fmla="*/ 4781947 h 5404814"/>
              <a:gd name="connsiteX17" fmla="*/ 1577964 w 2387600"/>
              <a:gd name="connsiteY17" fmla="*/ 5035881 h 5404814"/>
              <a:gd name="connsiteX18" fmla="*/ 1191121 w 2387600"/>
              <a:gd name="connsiteY18" fmla="*/ 5404814 h 5404814"/>
              <a:gd name="connsiteX19" fmla="*/ 806747 w 2387600"/>
              <a:gd name="connsiteY19" fmla="*/ 5038235 h 5404814"/>
              <a:gd name="connsiteX20" fmla="*/ 806747 w 2387600"/>
              <a:gd name="connsiteY20" fmla="*/ 2317883 h 5404814"/>
              <a:gd name="connsiteX21" fmla="*/ 729119 w 2387600"/>
              <a:gd name="connsiteY21" fmla="*/ 2293786 h 5404814"/>
              <a:gd name="connsiteX22" fmla="*/ 0 w 2387600"/>
              <a:gd name="connsiteY22" fmla="*/ 1193800 h 5404814"/>
              <a:gd name="connsiteX23" fmla="*/ 1193800 w 2387600"/>
              <a:gd name="connsiteY23" fmla="*/ 0 h 5404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87600" h="5404814">
                <a:moveTo>
                  <a:pt x="1193800" y="342900"/>
                </a:moveTo>
                <a:cubicBezTo>
                  <a:pt x="1048259" y="342900"/>
                  <a:pt x="930275" y="460884"/>
                  <a:pt x="930275" y="606425"/>
                </a:cubicBezTo>
                <a:cubicBezTo>
                  <a:pt x="930275" y="751966"/>
                  <a:pt x="1048259" y="869950"/>
                  <a:pt x="1193800" y="869950"/>
                </a:cubicBezTo>
                <a:cubicBezTo>
                  <a:pt x="1339341" y="869950"/>
                  <a:pt x="1457325" y="751966"/>
                  <a:pt x="1457325" y="606425"/>
                </a:cubicBezTo>
                <a:cubicBezTo>
                  <a:pt x="1457325" y="460884"/>
                  <a:pt x="1339341" y="342900"/>
                  <a:pt x="1193800" y="342900"/>
                </a:cubicBezTo>
                <a:close/>
                <a:moveTo>
                  <a:pt x="1193800" y="0"/>
                </a:moveTo>
                <a:cubicBezTo>
                  <a:pt x="1853118" y="0"/>
                  <a:pt x="2387600" y="534482"/>
                  <a:pt x="2387600" y="1193800"/>
                </a:cubicBezTo>
                <a:cubicBezTo>
                  <a:pt x="2387600" y="1688289"/>
                  <a:pt x="2086954" y="2112557"/>
                  <a:pt x="1658481" y="2293786"/>
                </a:cubicBezTo>
                <a:lnTo>
                  <a:pt x="1580853" y="2317883"/>
                </a:lnTo>
                <a:lnTo>
                  <a:pt x="1580853" y="3478606"/>
                </a:lnTo>
                <a:lnTo>
                  <a:pt x="1320504" y="3735389"/>
                </a:lnTo>
                <a:lnTo>
                  <a:pt x="1580853" y="3992173"/>
                </a:lnTo>
                <a:lnTo>
                  <a:pt x="1580853" y="4001885"/>
                </a:lnTo>
                <a:lnTo>
                  <a:pt x="1320504" y="4258668"/>
                </a:lnTo>
                <a:lnTo>
                  <a:pt x="1580853" y="4515452"/>
                </a:lnTo>
                <a:lnTo>
                  <a:pt x="1580853" y="4525164"/>
                </a:lnTo>
                <a:lnTo>
                  <a:pt x="1320504" y="4781947"/>
                </a:lnTo>
                <a:lnTo>
                  <a:pt x="1577964" y="5035881"/>
                </a:lnTo>
                <a:lnTo>
                  <a:pt x="1191121" y="5404814"/>
                </a:lnTo>
                <a:lnTo>
                  <a:pt x="806747" y="5038235"/>
                </a:lnTo>
                <a:lnTo>
                  <a:pt x="806747" y="2317883"/>
                </a:lnTo>
                <a:lnTo>
                  <a:pt x="729119" y="2293786"/>
                </a:lnTo>
                <a:cubicBezTo>
                  <a:pt x="300646" y="2112557"/>
                  <a:pt x="0" y="1688289"/>
                  <a:pt x="0" y="1193800"/>
                </a:cubicBezTo>
                <a:cubicBezTo>
                  <a:pt x="0" y="534482"/>
                  <a:pt x="534482" y="0"/>
                  <a:pt x="1193800"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1" name="KSO_Shape"/>
          <p:cNvSpPr/>
          <p:nvPr/>
        </p:nvSpPr>
        <p:spPr bwMode="auto">
          <a:xfrm>
            <a:off x="5507116" y="2837546"/>
            <a:ext cx="316706" cy="476249"/>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tx2">
              <a:lumMod val="7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2" name="KSO_Shape"/>
          <p:cNvSpPr/>
          <p:nvPr/>
        </p:nvSpPr>
        <p:spPr bwMode="auto">
          <a:xfrm>
            <a:off x="7379495" y="1622015"/>
            <a:ext cx="458274" cy="459039"/>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tx2">
              <a:lumMod val="7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3" presetClass="entr" presetSubtype="3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400" fill="hold"/>
                                        <p:tgtEl>
                                          <p:spTgt spid="8"/>
                                        </p:tgtEl>
                                        <p:attrNameLst>
                                          <p:attrName>ppt_w</p:attrName>
                                        </p:attrNameLst>
                                      </p:cBhvr>
                                      <p:tavLst>
                                        <p:tav tm="0">
                                          <p:val>
                                            <p:strVal val="4*#ppt_w"/>
                                          </p:val>
                                        </p:tav>
                                        <p:tav tm="100000">
                                          <p:val>
                                            <p:strVal val="#ppt_w"/>
                                          </p:val>
                                        </p:tav>
                                      </p:tavLst>
                                    </p:anim>
                                    <p:anim calcmode="lin" valueType="num">
                                      <p:cBhvr>
                                        <p:cTn id="19" dur="400" fill="hold"/>
                                        <p:tgtEl>
                                          <p:spTgt spid="8"/>
                                        </p:tgtEl>
                                        <p:attrNameLst>
                                          <p:attrName>ppt_h</p:attrName>
                                        </p:attrNameLst>
                                      </p:cBhvr>
                                      <p:tavLst>
                                        <p:tav tm="0">
                                          <p:val>
                                            <p:strVal val="4*#ppt_h"/>
                                          </p:val>
                                        </p:tav>
                                        <p:tav tm="100000">
                                          <p:val>
                                            <p:strVal val="#ppt_h"/>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childTnLst>
                          </p:cTn>
                        </p:par>
                        <p:par>
                          <p:cTn id="25" fill="hold">
                            <p:stCondLst>
                              <p:cond delay="1500"/>
                            </p:stCondLst>
                            <p:childTnLst>
                              <p:par>
                                <p:cTn id="26" presetID="23" presetClass="entr" presetSubtype="3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400" fill="hold"/>
                                        <p:tgtEl>
                                          <p:spTgt spid="9"/>
                                        </p:tgtEl>
                                        <p:attrNameLst>
                                          <p:attrName>ppt_w</p:attrName>
                                        </p:attrNameLst>
                                      </p:cBhvr>
                                      <p:tavLst>
                                        <p:tav tm="0">
                                          <p:val>
                                            <p:strVal val="4*#ppt_w"/>
                                          </p:val>
                                        </p:tav>
                                        <p:tav tm="100000">
                                          <p:val>
                                            <p:strVal val="#ppt_w"/>
                                          </p:val>
                                        </p:tav>
                                      </p:tavLst>
                                    </p:anim>
                                    <p:anim calcmode="lin" valueType="num">
                                      <p:cBhvr>
                                        <p:cTn id="29" dur="400" fill="hold"/>
                                        <p:tgtEl>
                                          <p:spTgt spid="9"/>
                                        </p:tgtEl>
                                        <p:attrNameLst>
                                          <p:attrName>ppt_h</p:attrName>
                                        </p:attrNameLst>
                                      </p:cBhvr>
                                      <p:tavLst>
                                        <p:tav tm="0">
                                          <p:val>
                                            <p:strVal val="4*#ppt_h"/>
                                          </p:val>
                                        </p:tav>
                                        <p:tav tm="100000">
                                          <p:val>
                                            <p:strVal val="#ppt_h"/>
                                          </p:val>
                                        </p:tav>
                                      </p:tavLst>
                                    </p:anim>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childTnLst>
                          </p:cTn>
                        </p:par>
                        <p:par>
                          <p:cTn id="35" fill="hold">
                            <p:stCondLst>
                              <p:cond delay="2000"/>
                            </p:stCondLst>
                            <p:childTnLst>
                              <p:par>
                                <p:cTn id="36" presetID="23" presetClass="entr" presetSubtype="3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400" fill="hold"/>
                                        <p:tgtEl>
                                          <p:spTgt spid="10"/>
                                        </p:tgtEl>
                                        <p:attrNameLst>
                                          <p:attrName>ppt_w</p:attrName>
                                        </p:attrNameLst>
                                      </p:cBhvr>
                                      <p:tavLst>
                                        <p:tav tm="0">
                                          <p:val>
                                            <p:strVal val="4*#ppt_w"/>
                                          </p:val>
                                        </p:tav>
                                        <p:tav tm="100000">
                                          <p:val>
                                            <p:strVal val="#ppt_w"/>
                                          </p:val>
                                        </p:tav>
                                      </p:tavLst>
                                    </p:anim>
                                    <p:anim calcmode="lin" valueType="num">
                                      <p:cBhvr>
                                        <p:cTn id="39" dur="400" fill="hold"/>
                                        <p:tgtEl>
                                          <p:spTgt spid="10"/>
                                        </p:tgtEl>
                                        <p:attrNameLst>
                                          <p:attrName>ppt_h</p:attrName>
                                        </p:attrNameLst>
                                      </p:cBhvr>
                                      <p:tavLst>
                                        <p:tav tm="0">
                                          <p:val>
                                            <p:strVal val="4*#ppt_h"/>
                                          </p:val>
                                        </p:tav>
                                        <p:tav tm="100000">
                                          <p:val>
                                            <p:strVal val="#ppt_h"/>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2500"/>
                            </p:stCondLst>
                            <p:childTnLst>
                              <p:par>
                                <p:cTn id="46" presetID="23" presetClass="entr" presetSubtype="32"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400" fill="hold"/>
                                        <p:tgtEl>
                                          <p:spTgt spid="11"/>
                                        </p:tgtEl>
                                        <p:attrNameLst>
                                          <p:attrName>ppt_w</p:attrName>
                                        </p:attrNameLst>
                                      </p:cBhvr>
                                      <p:tavLst>
                                        <p:tav tm="0">
                                          <p:val>
                                            <p:strVal val="4*#ppt_w"/>
                                          </p:val>
                                        </p:tav>
                                        <p:tav tm="100000">
                                          <p:val>
                                            <p:strVal val="#ppt_w"/>
                                          </p:val>
                                        </p:tav>
                                      </p:tavLst>
                                    </p:anim>
                                    <p:anim calcmode="lin" valueType="num">
                                      <p:cBhvr>
                                        <p:cTn id="49" dur="400" fill="hold"/>
                                        <p:tgtEl>
                                          <p:spTgt spid="11"/>
                                        </p:tgtEl>
                                        <p:attrNameLst>
                                          <p:attrName>ppt_h</p:attrName>
                                        </p:attrNameLst>
                                      </p:cBhvr>
                                      <p:tavLst>
                                        <p:tav tm="0">
                                          <p:val>
                                            <p:strVal val="4*#ppt_h"/>
                                          </p:val>
                                        </p:tav>
                                        <p:tav tm="100000">
                                          <p:val>
                                            <p:strVal val="#ppt_h"/>
                                          </p:val>
                                        </p:tav>
                                      </p:tavLst>
                                    </p:anim>
                                  </p:childTnLst>
                                </p:cTn>
                              </p:par>
                              <p:par>
                                <p:cTn id="50" presetID="53" presetClass="entr" presetSubtype="16"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childTnLst>
                          </p:cTn>
                        </p:par>
                        <p:par>
                          <p:cTn id="55" fill="hold">
                            <p:stCondLst>
                              <p:cond delay="3000"/>
                            </p:stCondLst>
                            <p:childTnLst>
                              <p:par>
                                <p:cTn id="56" presetID="22" presetClass="entr" presetSubtype="4"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par>
                                <p:cTn id="59" presetID="2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par>
                                <p:cTn id="62" presetID="22" presetClass="entr" presetSubtype="4"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down)">
                                      <p:cBhvr>
                                        <p:cTn id="64" dur="500"/>
                                        <p:tgtEl>
                                          <p:spTgt spid="14"/>
                                        </p:tgtEl>
                                      </p:cBhvr>
                                    </p:animEffect>
                                  </p:childTnLst>
                                </p:cTn>
                              </p:par>
                            </p:childTnLst>
                          </p:cTn>
                        </p:par>
                        <p:par>
                          <p:cTn id="65" fill="hold">
                            <p:stCondLst>
                              <p:cond delay="3500"/>
                            </p:stCondLst>
                            <p:childTnLst>
                              <p:par>
                                <p:cTn id="66" presetID="22" presetClass="entr" presetSubtype="4"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down)">
                                      <p:cBhvr>
                                        <p:cTn id="68" dur="500"/>
                                        <p:tgtEl>
                                          <p:spTgt spid="15"/>
                                        </p:tgtEl>
                                      </p:cBhvr>
                                    </p:animEffect>
                                  </p:childTnLst>
                                </p:cTn>
                              </p:par>
                            </p:childTnLst>
                          </p:cTn>
                        </p:par>
                        <p:par>
                          <p:cTn id="69" fill="hold">
                            <p:stCondLst>
                              <p:cond delay="4000"/>
                            </p:stCondLst>
                            <p:childTnLst>
                              <p:par>
                                <p:cTn id="70" presetID="22" presetClass="entr" presetSubtype="1"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childTnLst>
                          </p:cTn>
                        </p:par>
                        <p:par>
                          <p:cTn id="73" fill="hold">
                            <p:stCondLst>
                              <p:cond delay="450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000"/>
                            </p:stCondLst>
                            <p:childTnLst>
                              <p:par>
                                <p:cTn id="78" presetID="22" presetClass="entr" presetSubtype="1" fill="hold" grpId="0" nodeType="after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up)">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5" grpId="0"/>
      <p:bldP spid="16" grpId="0"/>
      <p:bldP spid="17" grpId="0"/>
      <p:bldP spid="18" grpId="0"/>
      <p:bldP spid="19" grpId="0" animBg="1"/>
      <p:bldP spid="20"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03</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732508"/>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此处添加或多或少的文字对第一部分的整体内容进行简单的说明，也可以添加小标题。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4339650" cy="646331"/>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工作中的优点与不足</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9607" y="267494"/>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Freeform 4"/>
          <p:cNvSpPr/>
          <p:nvPr/>
        </p:nvSpPr>
        <p:spPr bwMode="gray">
          <a:xfrm>
            <a:off x="5073650" y="987574"/>
            <a:ext cx="1466850" cy="889619"/>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29000">
                <a:schemeClr val="tx2">
                  <a:lumMod val="60000"/>
                  <a:lumOff val="40000"/>
                </a:schemeClr>
              </a:gs>
              <a:gs pos="100000">
                <a:schemeClr val="tx2">
                  <a:lumMod val="75000"/>
                </a:schemeClr>
              </a:gs>
            </a:gsLst>
            <a:lin ang="0" scaled="1"/>
          </a:gradFill>
          <a:ln w="12700">
            <a:noFill/>
            <a:prstDash val="solid"/>
            <a:round/>
          </a:ln>
        </p:spPr>
        <p:txBody>
          <a:bodyPr/>
          <a:lstStyle/>
          <a:p>
            <a:pPr>
              <a:defRPr/>
            </a:pPr>
            <a:endParaRPr lang="zh-CN" altLang="en-US">
              <a:ea typeface="宋体" panose="02010600030101010101" pitchFamily="2" charset="-122"/>
            </a:endParaRPr>
          </a:p>
        </p:txBody>
      </p:sp>
      <p:sp>
        <p:nvSpPr>
          <p:cNvPr id="9" name="AutoShape 5"/>
          <p:cNvSpPr>
            <a:spLocks noChangeArrowheads="1"/>
          </p:cNvSpPr>
          <p:nvPr/>
        </p:nvSpPr>
        <p:spPr bwMode="auto">
          <a:xfrm>
            <a:off x="3424238" y="2091043"/>
            <a:ext cx="2295525" cy="2268000"/>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AutoShape 6"/>
          <p:cNvSpPr>
            <a:spLocks noChangeArrowheads="1"/>
          </p:cNvSpPr>
          <p:nvPr/>
        </p:nvSpPr>
        <p:spPr bwMode="gray">
          <a:xfrm>
            <a:off x="3657600" y="1984728"/>
            <a:ext cx="1863725" cy="360000"/>
          </a:xfrm>
          <a:prstGeom prst="roundRect">
            <a:avLst>
              <a:gd name="adj" fmla="val 50000"/>
            </a:avLst>
          </a:prstGeom>
          <a:solidFill>
            <a:schemeClr val="tx2">
              <a:lumMod val="75000"/>
            </a:schemeClr>
          </a:solidFill>
          <a:ln w="9525">
            <a:noFill/>
            <a:round/>
          </a:ln>
          <a:effectLst/>
        </p:spPr>
        <p:txBody>
          <a:bodyPr wrap="none"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添加标题</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AutoShape 9"/>
          <p:cNvSpPr>
            <a:spLocks noChangeArrowheads="1"/>
          </p:cNvSpPr>
          <p:nvPr/>
        </p:nvSpPr>
        <p:spPr bwMode="auto">
          <a:xfrm>
            <a:off x="5934075" y="1704890"/>
            <a:ext cx="2295525" cy="2268000"/>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AutoShape 10"/>
          <p:cNvSpPr>
            <a:spLocks noChangeArrowheads="1"/>
          </p:cNvSpPr>
          <p:nvPr/>
        </p:nvSpPr>
        <p:spPr bwMode="gray">
          <a:xfrm>
            <a:off x="6149975" y="1594909"/>
            <a:ext cx="1863725" cy="360000"/>
          </a:xfrm>
          <a:prstGeom prst="roundRect">
            <a:avLst>
              <a:gd name="adj" fmla="val 50000"/>
            </a:avLst>
          </a:prstGeom>
          <a:solidFill>
            <a:schemeClr val="tx2">
              <a:lumMod val="75000"/>
            </a:schemeClr>
          </a:solidFill>
          <a:ln w="9525">
            <a:noFill/>
            <a:round/>
          </a:ln>
          <a:effectLst/>
        </p:spPr>
        <p:txBody>
          <a:bodyPr wrap="none"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添加标题</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Freeform 13"/>
          <p:cNvSpPr/>
          <p:nvPr/>
        </p:nvSpPr>
        <p:spPr bwMode="gray">
          <a:xfrm>
            <a:off x="2492375" y="1373727"/>
            <a:ext cx="1466850" cy="890841"/>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48000">
                <a:schemeClr val="tx2">
                  <a:lumMod val="60000"/>
                  <a:lumOff val="40000"/>
                </a:schemeClr>
              </a:gs>
              <a:gs pos="100000">
                <a:schemeClr val="tx2">
                  <a:lumMod val="75000"/>
                </a:schemeClr>
              </a:gs>
            </a:gsLst>
            <a:lin ang="0" scaled="1"/>
          </a:gradFill>
          <a:ln w="12700">
            <a:noFill/>
            <a:prstDash val="solid"/>
            <a:round/>
          </a:ln>
        </p:spPr>
        <p:txBody>
          <a:bodyPr/>
          <a:lstStyle/>
          <a:p>
            <a:pPr>
              <a:defRPr/>
            </a:pPr>
            <a:endParaRPr lang="zh-CN" altLang="en-US">
              <a:ea typeface="宋体" panose="02010600030101010101" pitchFamily="2" charset="-122"/>
            </a:endParaRPr>
          </a:p>
        </p:txBody>
      </p:sp>
      <p:sp>
        <p:nvSpPr>
          <p:cNvPr id="14" name="AutoShape 17"/>
          <p:cNvSpPr>
            <a:spLocks noChangeArrowheads="1"/>
          </p:cNvSpPr>
          <p:nvPr/>
        </p:nvSpPr>
        <p:spPr bwMode="auto">
          <a:xfrm>
            <a:off x="914400" y="2422206"/>
            <a:ext cx="2295525" cy="2268000"/>
          </a:xfrm>
          <a:prstGeom prst="roundRect">
            <a:avLst>
              <a:gd name="adj" fmla="val 4690"/>
            </a:avLst>
          </a:prstGeom>
          <a:noFill/>
          <a:ln w="12700">
            <a:solidFill>
              <a:schemeClr val="tx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AutoShape 18"/>
          <p:cNvSpPr>
            <a:spLocks noChangeArrowheads="1"/>
          </p:cNvSpPr>
          <p:nvPr/>
        </p:nvSpPr>
        <p:spPr bwMode="gray">
          <a:xfrm>
            <a:off x="1130300" y="2312225"/>
            <a:ext cx="1863725" cy="360000"/>
          </a:xfrm>
          <a:prstGeom prst="roundRect">
            <a:avLst>
              <a:gd name="adj" fmla="val 50000"/>
            </a:avLst>
          </a:prstGeom>
          <a:solidFill>
            <a:schemeClr val="tx2">
              <a:lumMod val="75000"/>
            </a:schemeClr>
          </a:solidFill>
          <a:ln w="9525">
            <a:noFill/>
            <a:round/>
          </a:ln>
          <a:effectLst/>
        </p:spPr>
        <p:txBody>
          <a:bodyPr wrap="none"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添加标题</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Text Box 10"/>
          <p:cNvSpPr txBox="1">
            <a:spLocks noChangeArrowheads="1"/>
          </p:cNvSpPr>
          <p:nvPr/>
        </p:nvSpPr>
        <p:spPr bwMode="auto">
          <a:xfrm>
            <a:off x="971600" y="2818839"/>
            <a:ext cx="2124000" cy="1697127"/>
          </a:xfrm>
          <a:prstGeom prst="rect">
            <a:avLst/>
          </a:prstGeom>
          <a:noFill/>
          <a:ln w="9525">
            <a:noFill/>
            <a:miter lim="800000"/>
          </a:ln>
        </p:spPr>
        <p:txBody>
          <a:bodyPr wrap="square" lIns="45720" tIns="22860" rIns="45720" bIns="22860">
            <a:noAutofit/>
          </a:bodyPr>
          <a:lstStyle/>
          <a:p>
            <a:pPr lvl="0" algn="ctr">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Text Box 10"/>
          <p:cNvSpPr txBox="1">
            <a:spLocks noChangeArrowheads="1"/>
          </p:cNvSpPr>
          <p:nvPr/>
        </p:nvSpPr>
        <p:spPr bwMode="auto">
          <a:xfrm>
            <a:off x="3510000" y="2492225"/>
            <a:ext cx="2124000" cy="1697127"/>
          </a:xfrm>
          <a:prstGeom prst="rect">
            <a:avLst/>
          </a:prstGeom>
          <a:noFill/>
          <a:ln w="9525">
            <a:noFill/>
            <a:miter lim="800000"/>
          </a:ln>
        </p:spPr>
        <p:txBody>
          <a:bodyPr wrap="square" lIns="45720" tIns="22860" rIns="45720" bIns="22860">
            <a:noAutofit/>
          </a:bodyPr>
          <a:lstStyle/>
          <a:p>
            <a:pPr lvl="0" algn="ctr">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Text Box 10"/>
          <p:cNvSpPr txBox="1">
            <a:spLocks noChangeArrowheads="1"/>
          </p:cNvSpPr>
          <p:nvPr/>
        </p:nvSpPr>
        <p:spPr bwMode="auto">
          <a:xfrm>
            <a:off x="6019837" y="2091043"/>
            <a:ext cx="2124000" cy="1697127"/>
          </a:xfrm>
          <a:prstGeom prst="rect">
            <a:avLst/>
          </a:prstGeom>
          <a:noFill/>
          <a:ln w="9525">
            <a:noFill/>
            <a:miter lim="800000"/>
          </a:ln>
        </p:spPr>
        <p:txBody>
          <a:bodyPr wrap="square" lIns="45720" tIns="22860" rIns="45720" bIns="22860">
            <a:noAutofit/>
          </a:bodyPr>
          <a:lstStyle/>
          <a:p>
            <a:pPr lvl="0" algn="ctr">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outVertical)">
                                      <p:cBhvr>
                                        <p:cTn id="18" dur="500"/>
                                        <p:tgtEl>
                                          <p:spTgt spid="15"/>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3000"/>
                            </p:stCondLst>
                            <p:childTnLst>
                              <p:par>
                                <p:cTn id="32" presetID="16" presetClass="entr" presetSubtype="37"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outVertical)">
                                      <p:cBhvr>
                                        <p:cTn id="34" dur="500"/>
                                        <p:tgtEl>
                                          <p:spTgt spid="10"/>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childTnLst>
                          </p:cTn>
                        </p:par>
                        <p:par>
                          <p:cTn id="39" fill="hold">
                            <p:stCondLst>
                              <p:cond delay="4000"/>
                            </p:stCondLst>
                            <p:childTnLst>
                              <p:par>
                                <p:cTn id="40" presetID="22" presetClass="entr" presetSubtype="4"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5000"/>
                            </p:stCondLst>
                            <p:childTnLst>
                              <p:par>
                                <p:cTn id="48" presetID="16" presetClass="entr" presetSubtype="37"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arn(outVertical)">
                                      <p:cBhvr>
                                        <p:cTn id="50" dur="500"/>
                                        <p:tgtEl>
                                          <p:spTgt spid="12"/>
                                        </p:tgtEl>
                                      </p:cBhvr>
                                    </p:animEffect>
                                  </p:childTnLst>
                                </p:cTn>
                              </p:par>
                            </p:childTnLst>
                          </p:cTn>
                        </p:par>
                        <p:par>
                          <p:cTn id="51" fill="hold">
                            <p:stCondLst>
                              <p:cond delay="5500"/>
                            </p:stCondLst>
                            <p:childTnLst>
                              <p:par>
                                <p:cTn id="52" presetID="22" presetClass="entr" presetSubtype="1"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up)">
                                      <p:cBhvr>
                                        <p:cTn id="54" dur="500"/>
                                        <p:tgtEl>
                                          <p:spTgt spid="11"/>
                                        </p:tgtEl>
                                      </p:cBhvr>
                                    </p:animEffect>
                                  </p:childTnLst>
                                </p:cTn>
                              </p:par>
                            </p:childTnLst>
                          </p:cTn>
                        </p:par>
                        <p:par>
                          <p:cTn id="55" fill="hold">
                            <p:stCondLst>
                              <p:cond delay="6000"/>
                            </p:stCondLst>
                            <p:childTnLst>
                              <p:par>
                                <p:cTn id="56" presetID="22" presetClass="entr" presetSubtype="4"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1022759" y="1388376"/>
            <a:ext cx="3366298" cy="3055582"/>
            <a:chOff x="1022759" y="1388376"/>
            <a:chExt cx="3366298" cy="3055582"/>
          </a:xfrm>
        </p:grpSpPr>
        <p:sp>
          <p:nvSpPr>
            <p:cNvPr id="9" name="平行四边形 10"/>
            <p:cNvSpPr/>
            <p:nvPr/>
          </p:nvSpPr>
          <p:spPr>
            <a:xfrm flipH="1">
              <a:off x="1022760" y="3576934"/>
              <a:ext cx="3337794" cy="346509"/>
            </a:xfrm>
            <a:custGeom>
              <a:avLst/>
              <a:gdLst>
                <a:gd name="connsiteX0" fmla="*/ 0 w 2505075"/>
                <a:gd name="connsiteY0" fmla="*/ 349250 h 349250"/>
                <a:gd name="connsiteX1" fmla="*/ 658738 w 2505075"/>
                <a:gd name="connsiteY1" fmla="*/ 0 h 349250"/>
                <a:gd name="connsiteX2" fmla="*/ 2505075 w 2505075"/>
                <a:gd name="connsiteY2" fmla="*/ 0 h 349250"/>
                <a:gd name="connsiteX3" fmla="*/ 1846337 w 2505075"/>
                <a:gd name="connsiteY3" fmla="*/ 349250 h 349250"/>
                <a:gd name="connsiteX4" fmla="*/ 0 w 2505075"/>
                <a:gd name="connsiteY4" fmla="*/ 349250 h 349250"/>
                <a:gd name="connsiteX0-1" fmla="*/ 0 w 2495550"/>
                <a:gd name="connsiteY0-2" fmla="*/ 177800 h 349250"/>
                <a:gd name="connsiteX1-3" fmla="*/ 649213 w 2495550"/>
                <a:gd name="connsiteY1-4" fmla="*/ 0 h 349250"/>
                <a:gd name="connsiteX2-5" fmla="*/ 2495550 w 2495550"/>
                <a:gd name="connsiteY2-6" fmla="*/ 0 h 349250"/>
                <a:gd name="connsiteX3-7" fmla="*/ 1836812 w 2495550"/>
                <a:gd name="connsiteY3-8" fmla="*/ 349250 h 349250"/>
                <a:gd name="connsiteX4-9" fmla="*/ 0 w 2495550"/>
                <a:gd name="connsiteY4-10" fmla="*/ 177800 h 349250"/>
                <a:gd name="connsiteX0-11" fmla="*/ 0 w 2495550"/>
                <a:gd name="connsiteY0-12" fmla="*/ 177800 h 177800"/>
                <a:gd name="connsiteX1-13" fmla="*/ 649213 w 2495550"/>
                <a:gd name="connsiteY1-14" fmla="*/ 0 h 177800"/>
                <a:gd name="connsiteX2-15" fmla="*/ 2495550 w 2495550"/>
                <a:gd name="connsiteY2-16" fmla="*/ 0 h 177800"/>
                <a:gd name="connsiteX3-17" fmla="*/ 1798712 w 2495550"/>
                <a:gd name="connsiteY3-18" fmla="*/ 174625 h 177800"/>
                <a:gd name="connsiteX4-19" fmla="*/ 0 w 2495550"/>
                <a:gd name="connsiteY4-20" fmla="*/ 177800 h 177800"/>
                <a:gd name="connsiteX0-21" fmla="*/ 0 w 2495550"/>
                <a:gd name="connsiteY0-22" fmla="*/ 177800 h 196850"/>
                <a:gd name="connsiteX1-23" fmla="*/ 649213 w 2495550"/>
                <a:gd name="connsiteY1-24" fmla="*/ 0 h 196850"/>
                <a:gd name="connsiteX2-25" fmla="*/ 2495550 w 2495550"/>
                <a:gd name="connsiteY2-26" fmla="*/ 0 h 196850"/>
                <a:gd name="connsiteX3-27" fmla="*/ 1865387 w 2495550"/>
                <a:gd name="connsiteY3-28" fmla="*/ 196850 h 196850"/>
                <a:gd name="connsiteX4-29" fmla="*/ 0 w 2495550"/>
                <a:gd name="connsiteY4-30" fmla="*/ 177800 h 196850"/>
                <a:gd name="connsiteX0-31" fmla="*/ 0 w 2501900"/>
                <a:gd name="connsiteY0-32" fmla="*/ 177800 h 196850"/>
                <a:gd name="connsiteX1-33" fmla="*/ 649213 w 2501900"/>
                <a:gd name="connsiteY1-34" fmla="*/ 0 h 196850"/>
                <a:gd name="connsiteX2-35" fmla="*/ 2501900 w 2501900"/>
                <a:gd name="connsiteY2-36" fmla="*/ 0 h 196850"/>
                <a:gd name="connsiteX3-37" fmla="*/ 1865387 w 2501900"/>
                <a:gd name="connsiteY3-38" fmla="*/ 196850 h 196850"/>
                <a:gd name="connsiteX4-39" fmla="*/ 0 w 2501900"/>
                <a:gd name="connsiteY4-40" fmla="*/ 177800 h 196850"/>
                <a:gd name="connsiteX0-41" fmla="*/ 0 w 2501900"/>
                <a:gd name="connsiteY0-42" fmla="*/ 196850 h 215900"/>
                <a:gd name="connsiteX1-43" fmla="*/ 722238 w 2501900"/>
                <a:gd name="connsiteY1-44" fmla="*/ 0 h 215900"/>
                <a:gd name="connsiteX2-45" fmla="*/ 2501900 w 2501900"/>
                <a:gd name="connsiteY2-46" fmla="*/ 19050 h 215900"/>
                <a:gd name="connsiteX3-47" fmla="*/ 1865387 w 2501900"/>
                <a:gd name="connsiteY3-48" fmla="*/ 215900 h 215900"/>
                <a:gd name="connsiteX4-49" fmla="*/ 0 w 2501900"/>
                <a:gd name="connsiteY4-50" fmla="*/ 196850 h 2159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01900" h="215900">
                  <a:moveTo>
                    <a:pt x="0" y="196850"/>
                  </a:moveTo>
                  <a:lnTo>
                    <a:pt x="722238" y="0"/>
                  </a:lnTo>
                  <a:lnTo>
                    <a:pt x="2501900" y="19050"/>
                  </a:lnTo>
                  <a:lnTo>
                    <a:pt x="1865387" y="215900"/>
                  </a:lnTo>
                  <a:lnTo>
                    <a:pt x="0" y="19685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0" name="平行四边形 10"/>
            <p:cNvSpPr/>
            <p:nvPr/>
          </p:nvSpPr>
          <p:spPr>
            <a:xfrm flipH="1">
              <a:off x="1022760" y="1904388"/>
              <a:ext cx="3337794" cy="346509"/>
            </a:xfrm>
            <a:custGeom>
              <a:avLst/>
              <a:gdLst>
                <a:gd name="connsiteX0" fmla="*/ 0 w 2505075"/>
                <a:gd name="connsiteY0" fmla="*/ 349250 h 349250"/>
                <a:gd name="connsiteX1" fmla="*/ 658738 w 2505075"/>
                <a:gd name="connsiteY1" fmla="*/ 0 h 349250"/>
                <a:gd name="connsiteX2" fmla="*/ 2505075 w 2505075"/>
                <a:gd name="connsiteY2" fmla="*/ 0 h 349250"/>
                <a:gd name="connsiteX3" fmla="*/ 1846337 w 2505075"/>
                <a:gd name="connsiteY3" fmla="*/ 349250 h 349250"/>
                <a:gd name="connsiteX4" fmla="*/ 0 w 2505075"/>
                <a:gd name="connsiteY4" fmla="*/ 349250 h 349250"/>
                <a:gd name="connsiteX0-1" fmla="*/ 0 w 2495550"/>
                <a:gd name="connsiteY0-2" fmla="*/ 177800 h 349250"/>
                <a:gd name="connsiteX1-3" fmla="*/ 649213 w 2495550"/>
                <a:gd name="connsiteY1-4" fmla="*/ 0 h 349250"/>
                <a:gd name="connsiteX2-5" fmla="*/ 2495550 w 2495550"/>
                <a:gd name="connsiteY2-6" fmla="*/ 0 h 349250"/>
                <a:gd name="connsiteX3-7" fmla="*/ 1836812 w 2495550"/>
                <a:gd name="connsiteY3-8" fmla="*/ 349250 h 349250"/>
                <a:gd name="connsiteX4-9" fmla="*/ 0 w 2495550"/>
                <a:gd name="connsiteY4-10" fmla="*/ 177800 h 349250"/>
                <a:gd name="connsiteX0-11" fmla="*/ 0 w 2495550"/>
                <a:gd name="connsiteY0-12" fmla="*/ 177800 h 177800"/>
                <a:gd name="connsiteX1-13" fmla="*/ 649213 w 2495550"/>
                <a:gd name="connsiteY1-14" fmla="*/ 0 h 177800"/>
                <a:gd name="connsiteX2-15" fmla="*/ 2495550 w 2495550"/>
                <a:gd name="connsiteY2-16" fmla="*/ 0 h 177800"/>
                <a:gd name="connsiteX3-17" fmla="*/ 1798712 w 2495550"/>
                <a:gd name="connsiteY3-18" fmla="*/ 174625 h 177800"/>
                <a:gd name="connsiteX4-19" fmla="*/ 0 w 2495550"/>
                <a:gd name="connsiteY4-20" fmla="*/ 177800 h 177800"/>
                <a:gd name="connsiteX0-21" fmla="*/ 0 w 2495550"/>
                <a:gd name="connsiteY0-22" fmla="*/ 177800 h 196850"/>
                <a:gd name="connsiteX1-23" fmla="*/ 649213 w 2495550"/>
                <a:gd name="connsiteY1-24" fmla="*/ 0 h 196850"/>
                <a:gd name="connsiteX2-25" fmla="*/ 2495550 w 2495550"/>
                <a:gd name="connsiteY2-26" fmla="*/ 0 h 196850"/>
                <a:gd name="connsiteX3-27" fmla="*/ 1865387 w 2495550"/>
                <a:gd name="connsiteY3-28" fmla="*/ 196850 h 196850"/>
                <a:gd name="connsiteX4-29" fmla="*/ 0 w 2495550"/>
                <a:gd name="connsiteY4-30" fmla="*/ 177800 h 196850"/>
                <a:gd name="connsiteX0-31" fmla="*/ 0 w 2501900"/>
                <a:gd name="connsiteY0-32" fmla="*/ 177800 h 196850"/>
                <a:gd name="connsiteX1-33" fmla="*/ 649213 w 2501900"/>
                <a:gd name="connsiteY1-34" fmla="*/ 0 h 196850"/>
                <a:gd name="connsiteX2-35" fmla="*/ 2501900 w 2501900"/>
                <a:gd name="connsiteY2-36" fmla="*/ 0 h 196850"/>
                <a:gd name="connsiteX3-37" fmla="*/ 1865387 w 2501900"/>
                <a:gd name="connsiteY3-38" fmla="*/ 196850 h 196850"/>
                <a:gd name="connsiteX4-39" fmla="*/ 0 w 2501900"/>
                <a:gd name="connsiteY4-40" fmla="*/ 177800 h 196850"/>
                <a:gd name="connsiteX0-41" fmla="*/ 0 w 2501900"/>
                <a:gd name="connsiteY0-42" fmla="*/ 196850 h 215900"/>
                <a:gd name="connsiteX1-43" fmla="*/ 722238 w 2501900"/>
                <a:gd name="connsiteY1-44" fmla="*/ 0 h 215900"/>
                <a:gd name="connsiteX2-45" fmla="*/ 2501900 w 2501900"/>
                <a:gd name="connsiteY2-46" fmla="*/ 19050 h 215900"/>
                <a:gd name="connsiteX3-47" fmla="*/ 1865387 w 2501900"/>
                <a:gd name="connsiteY3-48" fmla="*/ 215900 h 215900"/>
                <a:gd name="connsiteX4-49" fmla="*/ 0 w 2501900"/>
                <a:gd name="connsiteY4-50" fmla="*/ 196850 h 2159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01900" h="215900">
                  <a:moveTo>
                    <a:pt x="0" y="196850"/>
                  </a:moveTo>
                  <a:lnTo>
                    <a:pt x="722238" y="0"/>
                  </a:lnTo>
                  <a:lnTo>
                    <a:pt x="2501900" y="19050"/>
                  </a:lnTo>
                  <a:lnTo>
                    <a:pt x="1865387" y="215900"/>
                  </a:lnTo>
                  <a:lnTo>
                    <a:pt x="0" y="19685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1" name="平行四边形 10"/>
            <p:cNvSpPr/>
            <p:nvPr/>
          </p:nvSpPr>
          <p:spPr>
            <a:xfrm flipH="1">
              <a:off x="1022760" y="2739912"/>
              <a:ext cx="3337794" cy="346509"/>
            </a:xfrm>
            <a:custGeom>
              <a:avLst/>
              <a:gdLst>
                <a:gd name="connsiteX0" fmla="*/ 0 w 2505075"/>
                <a:gd name="connsiteY0" fmla="*/ 349250 h 349250"/>
                <a:gd name="connsiteX1" fmla="*/ 658738 w 2505075"/>
                <a:gd name="connsiteY1" fmla="*/ 0 h 349250"/>
                <a:gd name="connsiteX2" fmla="*/ 2505075 w 2505075"/>
                <a:gd name="connsiteY2" fmla="*/ 0 h 349250"/>
                <a:gd name="connsiteX3" fmla="*/ 1846337 w 2505075"/>
                <a:gd name="connsiteY3" fmla="*/ 349250 h 349250"/>
                <a:gd name="connsiteX4" fmla="*/ 0 w 2505075"/>
                <a:gd name="connsiteY4" fmla="*/ 349250 h 349250"/>
                <a:gd name="connsiteX0-1" fmla="*/ 0 w 2495550"/>
                <a:gd name="connsiteY0-2" fmla="*/ 177800 h 349250"/>
                <a:gd name="connsiteX1-3" fmla="*/ 649213 w 2495550"/>
                <a:gd name="connsiteY1-4" fmla="*/ 0 h 349250"/>
                <a:gd name="connsiteX2-5" fmla="*/ 2495550 w 2495550"/>
                <a:gd name="connsiteY2-6" fmla="*/ 0 h 349250"/>
                <a:gd name="connsiteX3-7" fmla="*/ 1836812 w 2495550"/>
                <a:gd name="connsiteY3-8" fmla="*/ 349250 h 349250"/>
                <a:gd name="connsiteX4-9" fmla="*/ 0 w 2495550"/>
                <a:gd name="connsiteY4-10" fmla="*/ 177800 h 349250"/>
                <a:gd name="connsiteX0-11" fmla="*/ 0 w 2495550"/>
                <a:gd name="connsiteY0-12" fmla="*/ 177800 h 177800"/>
                <a:gd name="connsiteX1-13" fmla="*/ 649213 w 2495550"/>
                <a:gd name="connsiteY1-14" fmla="*/ 0 h 177800"/>
                <a:gd name="connsiteX2-15" fmla="*/ 2495550 w 2495550"/>
                <a:gd name="connsiteY2-16" fmla="*/ 0 h 177800"/>
                <a:gd name="connsiteX3-17" fmla="*/ 1798712 w 2495550"/>
                <a:gd name="connsiteY3-18" fmla="*/ 174625 h 177800"/>
                <a:gd name="connsiteX4-19" fmla="*/ 0 w 2495550"/>
                <a:gd name="connsiteY4-20" fmla="*/ 177800 h 177800"/>
                <a:gd name="connsiteX0-21" fmla="*/ 0 w 2495550"/>
                <a:gd name="connsiteY0-22" fmla="*/ 177800 h 196850"/>
                <a:gd name="connsiteX1-23" fmla="*/ 649213 w 2495550"/>
                <a:gd name="connsiteY1-24" fmla="*/ 0 h 196850"/>
                <a:gd name="connsiteX2-25" fmla="*/ 2495550 w 2495550"/>
                <a:gd name="connsiteY2-26" fmla="*/ 0 h 196850"/>
                <a:gd name="connsiteX3-27" fmla="*/ 1865387 w 2495550"/>
                <a:gd name="connsiteY3-28" fmla="*/ 196850 h 196850"/>
                <a:gd name="connsiteX4-29" fmla="*/ 0 w 2495550"/>
                <a:gd name="connsiteY4-30" fmla="*/ 177800 h 196850"/>
                <a:gd name="connsiteX0-31" fmla="*/ 0 w 2501900"/>
                <a:gd name="connsiteY0-32" fmla="*/ 177800 h 196850"/>
                <a:gd name="connsiteX1-33" fmla="*/ 649213 w 2501900"/>
                <a:gd name="connsiteY1-34" fmla="*/ 0 h 196850"/>
                <a:gd name="connsiteX2-35" fmla="*/ 2501900 w 2501900"/>
                <a:gd name="connsiteY2-36" fmla="*/ 0 h 196850"/>
                <a:gd name="connsiteX3-37" fmla="*/ 1865387 w 2501900"/>
                <a:gd name="connsiteY3-38" fmla="*/ 196850 h 196850"/>
                <a:gd name="connsiteX4-39" fmla="*/ 0 w 2501900"/>
                <a:gd name="connsiteY4-40" fmla="*/ 177800 h 196850"/>
                <a:gd name="connsiteX0-41" fmla="*/ 0 w 2501900"/>
                <a:gd name="connsiteY0-42" fmla="*/ 196850 h 215900"/>
                <a:gd name="connsiteX1-43" fmla="*/ 722238 w 2501900"/>
                <a:gd name="connsiteY1-44" fmla="*/ 0 h 215900"/>
                <a:gd name="connsiteX2-45" fmla="*/ 2501900 w 2501900"/>
                <a:gd name="connsiteY2-46" fmla="*/ 19050 h 215900"/>
                <a:gd name="connsiteX3-47" fmla="*/ 1865387 w 2501900"/>
                <a:gd name="connsiteY3-48" fmla="*/ 215900 h 215900"/>
                <a:gd name="connsiteX4-49" fmla="*/ 0 w 2501900"/>
                <a:gd name="connsiteY4-50" fmla="*/ 196850 h 2159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01900" h="215900">
                  <a:moveTo>
                    <a:pt x="0" y="196850"/>
                  </a:moveTo>
                  <a:lnTo>
                    <a:pt x="722238" y="0"/>
                  </a:lnTo>
                  <a:lnTo>
                    <a:pt x="2501900" y="19050"/>
                  </a:lnTo>
                  <a:lnTo>
                    <a:pt x="1865387" y="215900"/>
                  </a:lnTo>
                  <a:lnTo>
                    <a:pt x="0" y="19685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1504301" y="3056421"/>
              <a:ext cx="2868254" cy="55051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dirty="0">
                  <a:latin typeface="微软雅黑" panose="020B0503020204020204" pitchFamily="34" charset="-122"/>
                  <a:ea typeface="微软雅黑" panose="020B0503020204020204" pitchFamily="34" charset="-122"/>
                </a:rPr>
                <a:t>单机添加文本标题</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1504301" y="2219397"/>
              <a:ext cx="2868254" cy="55201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dirty="0">
                  <a:latin typeface="微软雅黑" panose="020B0503020204020204" pitchFamily="34" charset="-122"/>
                  <a:ea typeface="微软雅黑" panose="020B0503020204020204" pitchFamily="34" charset="-122"/>
                </a:rPr>
                <a:t>单机添加文本标题</a:t>
              </a:r>
              <a:endParaRPr lang="zh-CN" altLang="en-US"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22759" y="1740884"/>
              <a:ext cx="3366298" cy="499513"/>
            </a:xfrm>
            <a:custGeom>
              <a:avLst/>
              <a:gdLst>
                <a:gd name="connsiteX0" fmla="*/ 1587500 w 2540000"/>
                <a:gd name="connsiteY0" fmla="*/ 0 h 355600"/>
                <a:gd name="connsiteX1" fmla="*/ 2540000 w 2540000"/>
                <a:gd name="connsiteY1" fmla="*/ 355600 h 355600"/>
                <a:gd name="connsiteX2" fmla="*/ 609600 w 2540000"/>
                <a:gd name="connsiteY2" fmla="*/ 342900 h 355600"/>
                <a:gd name="connsiteX3" fmla="*/ 0 w 2540000"/>
                <a:gd name="connsiteY3" fmla="*/ 152400 h 355600"/>
                <a:gd name="connsiteX4" fmla="*/ 1701800 w 2540000"/>
                <a:gd name="connsiteY4" fmla="*/ 25400 h 355600"/>
                <a:gd name="connsiteX5" fmla="*/ 1701800 w 2540000"/>
                <a:gd name="connsiteY5" fmla="*/ 25400 h 355600"/>
                <a:gd name="connsiteX6" fmla="*/ 1701800 w 2540000"/>
                <a:gd name="connsiteY6" fmla="*/ 25400 h 355600"/>
                <a:gd name="connsiteX0-1" fmla="*/ 1492250 w 2540000"/>
                <a:gd name="connsiteY0-2" fmla="*/ 19050 h 330200"/>
                <a:gd name="connsiteX1-3" fmla="*/ 2540000 w 2540000"/>
                <a:gd name="connsiteY1-4" fmla="*/ 330200 h 330200"/>
                <a:gd name="connsiteX2-5" fmla="*/ 609600 w 2540000"/>
                <a:gd name="connsiteY2-6" fmla="*/ 317500 h 330200"/>
                <a:gd name="connsiteX3-7" fmla="*/ 0 w 2540000"/>
                <a:gd name="connsiteY3-8" fmla="*/ 127000 h 330200"/>
                <a:gd name="connsiteX4-9" fmla="*/ 1701800 w 2540000"/>
                <a:gd name="connsiteY4-10" fmla="*/ 0 h 330200"/>
                <a:gd name="connsiteX5-11" fmla="*/ 1701800 w 2540000"/>
                <a:gd name="connsiteY5-12" fmla="*/ 0 h 330200"/>
                <a:gd name="connsiteX6-13" fmla="*/ 1701800 w 2540000"/>
                <a:gd name="connsiteY6-14" fmla="*/ 0 h 330200"/>
                <a:gd name="connsiteX0-15" fmla="*/ 1492250 w 2540000"/>
                <a:gd name="connsiteY0-16" fmla="*/ 19050 h 330200"/>
                <a:gd name="connsiteX1-17" fmla="*/ 2540000 w 2540000"/>
                <a:gd name="connsiteY1-18" fmla="*/ 330200 h 330200"/>
                <a:gd name="connsiteX2-19" fmla="*/ 609600 w 2540000"/>
                <a:gd name="connsiteY2-20" fmla="*/ 317500 h 330200"/>
                <a:gd name="connsiteX3-21" fmla="*/ 0 w 2540000"/>
                <a:gd name="connsiteY3-22" fmla="*/ 127000 h 330200"/>
                <a:gd name="connsiteX4-23" fmla="*/ 1701800 w 2540000"/>
                <a:gd name="connsiteY4-24" fmla="*/ 0 h 330200"/>
                <a:gd name="connsiteX5-25" fmla="*/ 1701800 w 2540000"/>
                <a:gd name="connsiteY5-26" fmla="*/ 0 h 330200"/>
                <a:gd name="connsiteX6-27" fmla="*/ 1504950 w 2540000"/>
                <a:gd name="connsiteY6-28" fmla="*/ 25400 h 330200"/>
                <a:gd name="connsiteX0-29" fmla="*/ 1492250 w 2540000"/>
                <a:gd name="connsiteY0-30" fmla="*/ 19050 h 330200"/>
                <a:gd name="connsiteX1-31" fmla="*/ 2540000 w 2540000"/>
                <a:gd name="connsiteY1-32" fmla="*/ 330200 h 330200"/>
                <a:gd name="connsiteX2-33" fmla="*/ 609600 w 2540000"/>
                <a:gd name="connsiteY2-34" fmla="*/ 317500 h 330200"/>
                <a:gd name="connsiteX3-35" fmla="*/ 0 w 2540000"/>
                <a:gd name="connsiteY3-36" fmla="*/ 127000 h 330200"/>
                <a:gd name="connsiteX4-37" fmla="*/ 1701800 w 2540000"/>
                <a:gd name="connsiteY4-38" fmla="*/ 0 h 330200"/>
                <a:gd name="connsiteX5-39" fmla="*/ 1504950 w 2540000"/>
                <a:gd name="connsiteY5-40" fmla="*/ 25400 h 330200"/>
                <a:gd name="connsiteX0-41" fmla="*/ 1492250 w 2540000"/>
                <a:gd name="connsiteY0-42" fmla="*/ 0 h 311150"/>
                <a:gd name="connsiteX1-43" fmla="*/ 2540000 w 2540000"/>
                <a:gd name="connsiteY1-44" fmla="*/ 311150 h 311150"/>
                <a:gd name="connsiteX2-45" fmla="*/ 609600 w 2540000"/>
                <a:gd name="connsiteY2-46" fmla="*/ 298450 h 311150"/>
                <a:gd name="connsiteX3-47" fmla="*/ 0 w 2540000"/>
                <a:gd name="connsiteY3-48" fmla="*/ 107950 h 311150"/>
                <a:gd name="connsiteX4-49" fmla="*/ 1504950 w 2540000"/>
                <a:gd name="connsiteY4-50" fmla="*/ 6350 h 311150"/>
                <a:gd name="connsiteX0-51" fmla="*/ 1479550 w 2527300"/>
                <a:gd name="connsiteY0-52" fmla="*/ 0 h 311150"/>
                <a:gd name="connsiteX1-53" fmla="*/ 2527300 w 2527300"/>
                <a:gd name="connsiteY1-54" fmla="*/ 311150 h 311150"/>
                <a:gd name="connsiteX2-55" fmla="*/ 596900 w 2527300"/>
                <a:gd name="connsiteY2-56" fmla="*/ 298450 h 311150"/>
                <a:gd name="connsiteX3-57" fmla="*/ 0 w 2527300"/>
                <a:gd name="connsiteY3-58" fmla="*/ 114300 h 311150"/>
                <a:gd name="connsiteX4-59" fmla="*/ 1492250 w 2527300"/>
                <a:gd name="connsiteY4-60" fmla="*/ 6350 h 311150"/>
                <a:gd name="connsiteX0-61" fmla="*/ 1479550 w 2527300"/>
                <a:gd name="connsiteY0-62" fmla="*/ 0 h 311150"/>
                <a:gd name="connsiteX1-63" fmla="*/ 2527300 w 2527300"/>
                <a:gd name="connsiteY1-64" fmla="*/ 311150 h 311150"/>
                <a:gd name="connsiteX2-65" fmla="*/ 596900 w 2527300"/>
                <a:gd name="connsiteY2-66" fmla="*/ 298450 h 311150"/>
                <a:gd name="connsiteX3-67" fmla="*/ 0 w 2527300"/>
                <a:gd name="connsiteY3-68" fmla="*/ 114300 h 311150"/>
                <a:gd name="connsiteX4-69" fmla="*/ 1492250 w 2527300"/>
                <a:gd name="connsiteY4-70" fmla="*/ 6350 h 311150"/>
                <a:gd name="connsiteX5-71" fmla="*/ 1479550 w 2527300"/>
                <a:gd name="connsiteY5-72" fmla="*/ 0 h 311150"/>
                <a:gd name="connsiteX0-73" fmla="*/ 0 w 2527300"/>
                <a:gd name="connsiteY0-74" fmla="*/ 114300 h 311150"/>
                <a:gd name="connsiteX1-75" fmla="*/ 1492250 w 2527300"/>
                <a:gd name="connsiteY1-76" fmla="*/ 6350 h 311150"/>
                <a:gd name="connsiteX2-77" fmla="*/ 1479550 w 2527300"/>
                <a:gd name="connsiteY2-78" fmla="*/ 0 h 311150"/>
                <a:gd name="connsiteX3-79" fmla="*/ 2527300 w 2527300"/>
                <a:gd name="connsiteY3-80" fmla="*/ 311150 h 311150"/>
                <a:gd name="connsiteX4-81" fmla="*/ 596900 w 2527300"/>
                <a:gd name="connsiteY4-82" fmla="*/ 298450 h 311150"/>
                <a:gd name="connsiteX5-83" fmla="*/ 91440 w 2527300"/>
                <a:gd name="connsiteY5-84" fmla="*/ 205740 h 311150"/>
                <a:gd name="connsiteX0-85" fmla="*/ 0 w 2527300"/>
                <a:gd name="connsiteY0-86" fmla="*/ 114300 h 311150"/>
                <a:gd name="connsiteX1-87" fmla="*/ 1492250 w 2527300"/>
                <a:gd name="connsiteY1-88" fmla="*/ 6350 h 311150"/>
                <a:gd name="connsiteX2-89" fmla="*/ 1479550 w 2527300"/>
                <a:gd name="connsiteY2-90" fmla="*/ 0 h 311150"/>
                <a:gd name="connsiteX3-91" fmla="*/ 2527300 w 2527300"/>
                <a:gd name="connsiteY3-92" fmla="*/ 311150 h 311150"/>
                <a:gd name="connsiteX4-93" fmla="*/ 596900 w 2527300"/>
                <a:gd name="connsiteY4-94" fmla="*/ 298450 h 311150"/>
                <a:gd name="connsiteX5-95" fmla="*/ 21590 w 2527300"/>
                <a:gd name="connsiteY5-96" fmla="*/ 135890 h 311150"/>
                <a:gd name="connsiteX0-97" fmla="*/ 0 w 2517775"/>
                <a:gd name="connsiteY0-98" fmla="*/ 114300 h 311150"/>
                <a:gd name="connsiteX1-99" fmla="*/ 1482725 w 2517775"/>
                <a:gd name="connsiteY1-100" fmla="*/ 6350 h 311150"/>
                <a:gd name="connsiteX2-101" fmla="*/ 1470025 w 2517775"/>
                <a:gd name="connsiteY2-102" fmla="*/ 0 h 311150"/>
                <a:gd name="connsiteX3-103" fmla="*/ 2517775 w 2517775"/>
                <a:gd name="connsiteY3-104" fmla="*/ 311150 h 311150"/>
                <a:gd name="connsiteX4-105" fmla="*/ 587375 w 2517775"/>
                <a:gd name="connsiteY4-106" fmla="*/ 298450 h 311150"/>
                <a:gd name="connsiteX5-107" fmla="*/ 12065 w 2517775"/>
                <a:gd name="connsiteY5-108" fmla="*/ 135890 h 311150"/>
                <a:gd name="connsiteX0-109" fmla="*/ 0 w 2517775"/>
                <a:gd name="connsiteY0-110" fmla="*/ 114300 h 311150"/>
                <a:gd name="connsiteX1-111" fmla="*/ 1482725 w 2517775"/>
                <a:gd name="connsiteY1-112" fmla="*/ 6350 h 311150"/>
                <a:gd name="connsiteX2-113" fmla="*/ 1470025 w 2517775"/>
                <a:gd name="connsiteY2-114" fmla="*/ 0 h 311150"/>
                <a:gd name="connsiteX3-115" fmla="*/ 2517775 w 2517775"/>
                <a:gd name="connsiteY3-116" fmla="*/ 311150 h 311150"/>
                <a:gd name="connsiteX4-117" fmla="*/ 587375 w 2517775"/>
                <a:gd name="connsiteY4-118" fmla="*/ 298450 h 311150"/>
                <a:gd name="connsiteX5-119" fmla="*/ 2540 w 2517775"/>
                <a:gd name="connsiteY5-120" fmla="*/ 119221 h 31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17775" h="311150">
                  <a:moveTo>
                    <a:pt x="0" y="114300"/>
                  </a:moveTo>
                  <a:lnTo>
                    <a:pt x="1482725" y="6350"/>
                  </a:lnTo>
                  <a:lnTo>
                    <a:pt x="1470025" y="0"/>
                  </a:lnTo>
                  <a:lnTo>
                    <a:pt x="2517775" y="311150"/>
                  </a:lnTo>
                  <a:lnTo>
                    <a:pt x="587375" y="298450"/>
                  </a:lnTo>
                  <a:lnTo>
                    <a:pt x="2540" y="119221"/>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1504301" y="1388376"/>
              <a:ext cx="2868254" cy="55051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dirty="0">
                  <a:latin typeface="微软雅黑" panose="020B0503020204020204" pitchFamily="34" charset="-122"/>
                  <a:ea typeface="微软雅黑" panose="020B0503020204020204" pitchFamily="34" charset="-122"/>
                </a:rPr>
                <a:t>单机添加文本标题</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1504301" y="3891942"/>
              <a:ext cx="2868254" cy="55201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zh-CN" altLang="en-US" dirty="0">
                  <a:latin typeface="微软雅黑" panose="020B0503020204020204" pitchFamily="34" charset="-122"/>
                  <a:ea typeface="微软雅黑" panose="020B0503020204020204" pitchFamily="34" charset="-122"/>
                </a:rPr>
                <a:t>单机添加文本标题</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1022759" y="3056421"/>
              <a:ext cx="481542" cy="5505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en-US" altLang="zh-CN" sz="2600" dirty="0">
                  <a:latin typeface="微软雅黑" panose="020B0503020204020204" pitchFamily="34" charset="-122"/>
                  <a:ea typeface="微软雅黑" panose="020B0503020204020204" pitchFamily="34" charset="-122"/>
                  <a:cs typeface="Verdana" panose="020B0604030504040204" pitchFamily="34" charset="0"/>
                </a:rPr>
                <a:t>C</a:t>
              </a:r>
              <a:endParaRPr lang="zh-CN" altLang="en-US" sz="2600" dirty="0">
                <a:latin typeface="微软雅黑" panose="020B0503020204020204" pitchFamily="34" charset="-122"/>
                <a:ea typeface="微软雅黑" panose="020B0503020204020204" pitchFamily="34" charset="-122"/>
                <a:cs typeface="Verdana" panose="020B0604030504040204" pitchFamily="34" charset="0"/>
              </a:endParaRPr>
            </a:p>
          </p:txBody>
        </p:sp>
        <p:sp>
          <p:nvSpPr>
            <p:cNvPr id="18" name="矩形 17"/>
            <p:cNvSpPr/>
            <p:nvPr/>
          </p:nvSpPr>
          <p:spPr>
            <a:xfrm>
              <a:off x="1022759" y="2219397"/>
              <a:ext cx="481542" cy="552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en-US" altLang="zh-CN" sz="2600" dirty="0">
                  <a:latin typeface="微软雅黑" panose="020B0503020204020204" pitchFamily="34" charset="-122"/>
                  <a:ea typeface="微软雅黑" panose="020B0503020204020204" pitchFamily="34" charset="-122"/>
                  <a:cs typeface="Verdana" panose="020B0604030504040204" pitchFamily="34" charset="0"/>
                </a:rPr>
                <a:t>B</a:t>
              </a:r>
              <a:endParaRPr lang="zh-CN" altLang="en-US" sz="2600" dirty="0">
                <a:latin typeface="微软雅黑" panose="020B0503020204020204" pitchFamily="34" charset="-122"/>
                <a:ea typeface="微软雅黑" panose="020B0503020204020204" pitchFamily="34" charset="-122"/>
                <a:cs typeface="Verdana" panose="020B0604030504040204" pitchFamily="34" charset="0"/>
              </a:endParaRPr>
            </a:p>
          </p:txBody>
        </p:sp>
        <p:sp>
          <p:nvSpPr>
            <p:cNvPr id="19" name="矩形 18"/>
            <p:cNvSpPr/>
            <p:nvPr/>
          </p:nvSpPr>
          <p:spPr>
            <a:xfrm>
              <a:off x="1022759" y="1388376"/>
              <a:ext cx="481542" cy="5505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en-US" altLang="zh-CN" sz="2600" dirty="0">
                  <a:latin typeface="微软雅黑" panose="020B0503020204020204" pitchFamily="34" charset="-122"/>
                  <a:ea typeface="微软雅黑" panose="020B0503020204020204" pitchFamily="34" charset="-122"/>
                  <a:cs typeface="Verdana" panose="020B0604030504040204" pitchFamily="34" charset="0"/>
                </a:rPr>
                <a:t>A</a:t>
              </a:r>
              <a:endParaRPr lang="zh-CN" altLang="en-US" sz="2600" dirty="0">
                <a:latin typeface="微软雅黑" panose="020B0503020204020204" pitchFamily="34" charset="-122"/>
                <a:ea typeface="微软雅黑" panose="020B0503020204020204" pitchFamily="34" charset="-122"/>
                <a:cs typeface="Verdana" panose="020B0604030504040204" pitchFamily="34" charset="0"/>
              </a:endParaRPr>
            </a:p>
          </p:txBody>
        </p:sp>
        <p:sp>
          <p:nvSpPr>
            <p:cNvPr id="20" name="矩形 19"/>
            <p:cNvSpPr/>
            <p:nvPr/>
          </p:nvSpPr>
          <p:spPr>
            <a:xfrm>
              <a:off x="1022759" y="3891942"/>
              <a:ext cx="481542" cy="55201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en-US" altLang="zh-CN" sz="2600" dirty="0">
                  <a:latin typeface="微软雅黑" panose="020B0503020204020204" pitchFamily="34" charset="-122"/>
                  <a:ea typeface="微软雅黑" panose="020B0503020204020204" pitchFamily="34" charset="-122"/>
                  <a:cs typeface="Verdana" panose="020B0604030504040204" pitchFamily="34" charset="0"/>
                </a:rPr>
                <a:t>D</a:t>
              </a:r>
              <a:endParaRPr lang="zh-CN" altLang="en-US" sz="2600" dirty="0">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21" name="文本框 3"/>
          <p:cNvSpPr txBox="1"/>
          <p:nvPr/>
        </p:nvSpPr>
        <p:spPr>
          <a:xfrm>
            <a:off x="4389057" y="1388376"/>
            <a:ext cx="3783343" cy="550514"/>
          </a:xfrm>
          <a:prstGeom prst="rect">
            <a:avLst/>
          </a:prstGeom>
          <a:noFill/>
        </p:spPr>
        <p:txBody>
          <a:bodyPr lIns="86404" tIns="0" rIns="86404" bIns="0" anchor="ctr"/>
          <a:lstStyle/>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2" name="文本框 22"/>
          <p:cNvSpPr txBox="1"/>
          <p:nvPr/>
        </p:nvSpPr>
        <p:spPr>
          <a:xfrm>
            <a:off x="4389057" y="2213398"/>
            <a:ext cx="3783343" cy="550514"/>
          </a:xfrm>
          <a:prstGeom prst="rect">
            <a:avLst/>
          </a:prstGeom>
          <a:noFill/>
        </p:spPr>
        <p:txBody>
          <a:bodyPr lIns="86404" tIns="0" rIns="86404" bIns="0" anchor="ctr"/>
          <a:lstStyle/>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3" name="文本框 23"/>
          <p:cNvSpPr txBox="1"/>
          <p:nvPr/>
        </p:nvSpPr>
        <p:spPr>
          <a:xfrm>
            <a:off x="4389057" y="3039919"/>
            <a:ext cx="3783343" cy="550516"/>
          </a:xfrm>
          <a:prstGeom prst="rect">
            <a:avLst/>
          </a:prstGeom>
          <a:noFill/>
        </p:spPr>
        <p:txBody>
          <a:bodyPr lIns="86404" tIns="0" rIns="86404" bIns="0" anchor="ctr"/>
          <a:lstStyle/>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4" name="文本框 24"/>
          <p:cNvSpPr txBox="1"/>
          <p:nvPr/>
        </p:nvSpPr>
        <p:spPr>
          <a:xfrm>
            <a:off x="4389057" y="3879942"/>
            <a:ext cx="3783343" cy="550516"/>
          </a:xfrm>
          <a:prstGeom prst="rect">
            <a:avLst/>
          </a:prstGeom>
          <a:noFill/>
        </p:spPr>
        <p:txBody>
          <a:bodyPr lIns="86404" tIns="0" rIns="86404" bIns="0" anchor="ctr"/>
          <a:lstStyle/>
          <a:p>
            <a:pPr lvl="0">
              <a:lnSpc>
                <a:spcPct val="150000"/>
              </a:lnSpc>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1000"/>
                                        <p:tgtEl>
                                          <p:spTgt spid="8"/>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1" grpId="0"/>
      <p:bldP spid="22"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平行四边形 23"/>
          <p:cNvSpPr/>
          <p:nvPr/>
        </p:nvSpPr>
        <p:spPr>
          <a:xfrm>
            <a:off x="4452375" y="1542711"/>
            <a:ext cx="2051487" cy="2064080"/>
          </a:xfrm>
          <a:prstGeom prst="parallelogram">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0">
              <a:lnSpc>
                <a:spcPct val="150000"/>
              </a:lnSpc>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5" name="平行四边形 4"/>
          <p:cNvSpPr/>
          <p:nvPr/>
        </p:nvSpPr>
        <p:spPr>
          <a:xfrm>
            <a:off x="6262796" y="1542711"/>
            <a:ext cx="2051487" cy="2064080"/>
          </a:xfrm>
          <a:prstGeom prst="parallelogram">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0">
              <a:lnSpc>
                <a:spcPct val="150000"/>
              </a:lnSpc>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6" name="平行四边形 2"/>
          <p:cNvSpPr/>
          <p:nvPr/>
        </p:nvSpPr>
        <p:spPr>
          <a:xfrm>
            <a:off x="829718" y="1542711"/>
            <a:ext cx="2051487" cy="2064080"/>
          </a:xfrm>
          <a:prstGeom prst="parallelogram">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0">
              <a:lnSpc>
                <a:spcPct val="150000"/>
              </a:lnSpc>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7" name="平行四边形 3"/>
          <p:cNvSpPr/>
          <p:nvPr/>
        </p:nvSpPr>
        <p:spPr>
          <a:xfrm>
            <a:off x="2640138" y="1542711"/>
            <a:ext cx="2053304" cy="2064080"/>
          </a:xfrm>
          <a:prstGeom prst="parallelogram">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lvl="0">
              <a:lnSpc>
                <a:spcPct val="150000"/>
              </a:lnSpc>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28" name="矩形 27"/>
          <p:cNvSpPr/>
          <p:nvPr/>
        </p:nvSpPr>
        <p:spPr>
          <a:xfrm>
            <a:off x="829718" y="3743464"/>
            <a:ext cx="1404000" cy="872976"/>
          </a:xfrm>
          <a:prstGeom prst="rect">
            <a:avLst/>
          </a:prstGeom>
        </p:spPr>
        <p:txBody>
          <a:bodyPr wrap="square" lIns="0" tIns="0" rIns="0" bIns="0">
            <a:noAutofit/>
          </a:bodyPr>
          <a:lstStyle/>
          <a:p>
            <a:pPr algn="ctr">
              <a:lnSpc>
                <a:spcPct val="13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字</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2640138" y="3743464"/>
            <a:ext cx="1404000" cy="872976"/>
          </a:xfrm>
          <a:prstGeom prst="rect">
            <a:avLst/>
          </a:prstGeom>
        </p:spPr>
        <p:txBody>
          <a:bodyPr wrap="square" lIns="0" tIns="0" rIns="0" bIns="0">
            <a:noAutofit/>
          </a:bodyPr>
          <a:lstStyle/>
          <a:p>
            <a:pPr algn="ctr">
              <a:lnSpc>
                <a:spcPct val="13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字</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4512365" y="3743464"/>
            <a:ext cx="1404000" cy="872976"/>
          </a:xfrm>
          <a:prstGeom prst="rect">
            <a:avLst/>
          </a:prstGeom>
        </p:spPr>
        <p:txBody>
          <a:bodyPr wrap="square" lIns="0" tIns="0" rIns="0" bIns="0">
            <a:noAutofit/>
          </a:bodyPr>
          <a:lstStyle/>
          <a:p>
            <a:pPr algn="ctr">
              <a:lnSpc>
                <a:spcPct val="13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字</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262796" y="3743464"/>
            <a:ext cx="1404000" cy="872976"/>
          </a:xfrm>
          <a:prstGeom prst="rect">
            <a:avLst/>
          </a:prstGeom>
        </p:spPr>
        <p:txBody>
          <a:bodyPr wrap="square" lIns="0" tIns="0" rIns="0" bIns="0">
            <a:noAutofit/>
          </a:bodyPr>
          <a:lstStyle/>
          <a:p>
            <a:pPr algn="ctr">
              <a:lnSpc>
                <a:spcPct val="13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字</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up)">
                                      <p:cBhvr>
                                        <p:cTn id="41" dur="500"/>
                                        <p:tgtEl>
                                          <p:spTgt spid="30"/>
                                        </p:tgtEl>
                                      </p:cBhvr>
                                    </p:animEffect>
                                  </p:childTnLst>
                                </p:cTn>
                              </p:par>
                            </p:childTnLst>
                          </p:cTn>
                        </p:par>
                        <p:par>
                          <p:cTn id="42" fill="hold">
                            <p:stCondLst>
                              <p:cond delay="4000"/>
                            </p:stCondLst>
                            <p:childTnLst>
                              <p:par>
                                <p:cTn id="43" presetID="2" presetClass="entr" presetSubtype="4"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2" presetClass="entr" presetSubtype="1"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4" grpId="0" animBg="1"/>
      <p:bldP spid="25" grpId="0" animBg="1"/>
      <p:bldP spid="26" grpId="0" animBg="1"/>
      <p:bldP spid="27" grpId="0" animBg="1"/>
      <p:bldP spid="28" grpId="0"/>
      <p:bldP spid="29" grpId="0"/>
      <p:bldP spid="30"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组合 7"/>
          <p:cNvGrpSpPr/>
          <p:nvPr/>
        </p:nvGrpSpPr>
        <p:grpSpPr>
          <a:xfrm>
            <a:off x="3203848" y="1319178"/>
            <a:ext cx="1324054" cy="1141426"/>
            <a:chOff x="3203848" y="1194651"/>
            <a:chExt cx="1324054" cy="1141426"/>
          </a:xfrm>
        </p:grpSpPr>
        <p:sp>
          <p:nvSpPr>
            <p:cNvPr id="9" name="六边形 8"/>
            <p:cNvSpPr/>
            <p:nvPr/>
          </p:nvSpPr>
          <p:spPr>
            <a:xfrm>
              <a:off x="3203848" y="1194651"/>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469831" y="1472976"/>
              <a:ext cx="792088"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480598" y="2029956"/>
            <a:ext cx="1324054" cy="1141426"/>
            <a:chOff x="4480598" y="1905429"/>
            <a:chExt cx="1324054" cy="1141426"/>
          </a:xfrm>
        </p:grpSpPr>
        <p:sp>
          <p:nvSpPr>
            <p:cNvPr id="12" name="六边形 11"/>
            <p:cNvSpPr/>
            <p:nvPr/>
          </p:nvSpPr>
          <p:spPr>
            <a:xfrm>
              <a:off x="4480598" y="1905429"/>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46581" y="2183754"/>
              <a:ext cx="792088"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03848" y="2740734"/>
            <a:ext cx="1324054" cy="1141426"/>
            <a:chOff x="3203848" y="2616207"/>
            <a:chExt cx="1324054" cy="1141426"/>
          </a:xfrm>
        </p:grpSpPr>
        <p:sp>
          <p:nvSpPr>
            <p:cNvPr id="15" name="六边形 14"/>
            <p:cNvSpPr/>
            <p:nvPr/>
          </p:nvSpPr>
          <p:spPr>
            <a:xfrm>
              <a:off x="3203848" y="261620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469831" y="2894534"/>
              <a:ext cx="792088"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480598" y="3451514"/>
            <a:ext cx="1324054" cy="1141426"/>
            <a:chOff x="4480598" y="3326987"/>
            <a:chExt cx="1324054" cy="1141426"/>
          </a:xfrm>
        </p:grpSpPr>
        <p:sp>
          <p:nvSpPr>
            <p:cNvPr id="18" name="六边形 17"/>
            <p:cNvSpPr/>
            <p:nvPr/>
          </p:nvSpPr>
          <p:spPr>
            <a:xfrm>
              <a:off x="4480598" y="3326987"/>
              <a:ext cx="1324054" cy="1141426"/>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46581" y="3605312"/>
              <a:ext cx="792088" cy="584775"/>
            </a:xfrm>
            <a:prstGeom prst="rect">
              <a:avLst/>
            </a:prstGeom>
          </p:spPr>
          <p:txBody>
            <a:bodyPr wrap="square">
              <a:spAutoFit/>
            </a:bodyPr>
            <a:lstStyle/>
            <a:p>
              <a:pPr lvl="0" algn="ctr"/>
              <a:r>
                <a:rPr lang="zh-CN" altLang="en-US" sz="1600" dirty="0">
                  <a:solidFill>
                    <a:schemeClr val="bg1"/>
                  </a:solidFill>
                  <a:latin typeface="微软雅黑" panose="020B0503020204020204" pitchFamily="34" charset="-122"/>
                  <a:ea typeface="微软雅黑" panose="020B0503020204020204" pitchFamily="34" charset="-122"/>
                </a:rPr>
                <a:t>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20" name="文本框 7"/>
          <p:cNvSpPr txBox="1">
            <a:spLocks noChangeArrowheads="1"/>
          </p:cNvSpPr>
          <p:nvPr/>
        </p:nvSpPr>
        <p:spPr bwMode="auto">
          <a:xfrm>
            <a:off x="5842750" y="1895868"/>
            <a:ext cx="2401658" cy="127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21" name="文本框 7"/>
          <p:cNvSpPr txBox="1">
            <a:spLocks noChangeArrowheads="1"/>
          </p:cNvSpPr>
          <p:nvPr/>
        </p:nvSpPr>
        <p:spPr bwMode="auto">
          <a:xfrm>
            <a:off x="683568" y="1184109"/>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22" name="文本框 7"/>
          <p:cNvSpPr txBox="1">
            <a:spLocks noChangeArrowheads="1"/>
          </p:cNvSpPr>
          <p:nvPr/>
        </p:nvSpPr>
        <p:spPr bwMode="auto">
          <a:xfrm>
            <a:off x="5865322" y="3384469"/>
            <a:ext cx="2401658" cy="127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23" name="文本框 7"/>
          <p:cNvSpPr txBox="1">
            <a:spLocks noChangeArrowheads="1"/>
          </p:cNvSpPr>
          <p:nvPr/>
        </p:nvSpPr>
        <p:spPr bwMode="auto">
          <a:xfrm>
            <a:off x="683568" y="2710406"/>
            <a:ext cx="2367154" cy="120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300" fill="hold"/>
                                        <p:tgtEl>
                                          <p:spTgt spid="8"/>
                                        </p:tgtEl>
                                        <p:attrNameLst>
                                          <p:attrName>ppt_x</p:attrName>
                                        </p:attrNameLst>
                                      </p:cBhvr>
                                      <p:tavLst>
                                        <p:tav tm="0">
                                          <p:val>
                                            <p:strVal val="0-#ppt_w/2"/>
                                          </p:val>
                                        </p:tav>
                                        <p:tav tm="100000">
                                          <p:val>
                                            <p:strVal val="#ppt_x"/>
                                          </p:val>
                                        </p:tav>
                                      </p:tavLst>
                                    </p:anim>
                                    <p:anim calcmode="lin" valueType="num">
                                      <p:cBhvr additive="base">
                                        <p:cTn id="19" dur="3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par>
                          <p:cTn id="24" fill="hold">
                            <p:stCondLst>
                              <p:cond delay="2000"/>
                            </p:stCondLst>
                            <p:childTnLst>
                              <p:par>
                                <p:cTn id="25" presetID="2" presetClass="entr" presetSubtype="3"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300" fill="hold"/>
                                        <p:tgtEl>
                                          <p:spTgt spid="11"/>
                                        </p:tgtEl>
                                        <p:attrNameLst>
                                          <p:attrName>ppt_x</p:attrName>
                                        </p:attrNameLst>
                                      </p:cBhvr>
                                      <p:tavLst>
                                        <p:tav tm="0">
                                          <p:val>
                                            <p:strVal val="1+#ppt_w/2"/>
                                          </p:val>
                                        </p:tav>
                                        <p:tav tm="100000">
                                          <p:val>
                                            <p:strVal val="#ppt_x"/>
                                          </p:val>
                                        </p:tav>
                                      </p:tavLst>
                                    </p:anim>
                                    <p:anim calcmode="lin" valueType="num">
                                      <p:cBhvr additive="base">
                                        <p:cTn id="28" dur="300" fill="hold"/>
                                        <p:tgtEl>
                                          <p:spTgt spid="1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2" presetClass="entr" presetSubtype="12"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300" fill="hold"/>
                                        <p:tgtEl>
                                          <p:spTgt spid="14"/>
                                        </p:tgtEl>
                                        <p:attrNameLst>
                                          <p:attrName>ppt_x</p:attrName>
                                        </p:attrNameLst>
                                      </p:cBhvr>
                                      <p:tavLst>
                                        <p:tav tm="0">
                                          <p:val>
                                            <p:strVal val="0-#ppt_w/2"/>
                                          </p:val>
                                        </p:tav>
                                        <p:tav tm="100000">
                                          <p:val>
                                            <p:strVal val="#ppt_x"/>
                                          </p:val>
                                        </p:tav>
                                      </p:tavLst>
                                    </p:anim>
                                    <p:anim calcmode="lin" valueType="num">
                                      <p:cBhvr additive="base">
                                        <p:cTn id="37" dur="3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500"/>
                                        <p:tgtEl>
                                          <p:spTgt spid="23"/>
                                        </p:tgtEl>
                                      </p:cBhvr>
                                    </p:animEffect>
                                  </p:childTnLst>
                                </p:cTn>
                              </p:par>
                            </p:childTnLst>
                          </p:cTn>
                        </p:par>
                        <p:par>
                          <p:cTn id="42" fill="hold">
                            <p:stCondLst>
                              <p:cond delay="4000"/>
                            </p:stCondLst>
                            <p:childTnLst>
                              <p:par>
                                <p:cTn id="43" presetID="2" presetClass="entr" presetSubtype="6"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300" fill="hold"/>
                                        <p:tgtEl>
                                          <p:spTgt spid="17"/>
                                        </p:tgtEl>
                                        <p:attrNameLst>
                                          <p:attrName>ppt_x</p:attrName>
                                        </p:attrNameLst>
                                      </p:cBhvr>
                                      <p:tavLst>
                                        <p:tav tm="0">
                                          <p:val>
                                            <p:strVal val="1+#ppt_w/2"/>
                                          </p:val>
                                        </p:tav>
                                        <p:tav tm="100000">
                                          <p:val>
                                            <p:strVal val="#ppt_x"/>
                                          </p:val>
                                        </p:tav>
                                      </p:tavLst>
                                    </p:anim>
                                    <p:anim calcmode="lin" valueType="num">
                                      <p:cBhvr additive="base">
                                        <p:cTn id="46" dur="3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0408" y="4083918"/>
            <a:ext cx="734400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00408" y="1208940"/>
            <a:ext cx="7344000" cy="28749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1" rIns="91424" bIns="45711" rtlCol="0" anchor="ctr"/>
          <a:lstStyle/>
          <a:p>
            <a:pPr algn="ctr"/>
            <a:endParaRPr lang="zh-CN" altLang="en-US"/>
          </a:p>
        </p:txBody>
      </p:sp>
      <p:sp>
        <p:nvSpPr>
          <p:cNvPr id="4" name="矩形 3"/>
          <p:cNvSpPr/>
          <p:nvPr/>
        </p:nvSpPr>
        <p:spPr>
          <a:xfrm>
            <a:off x="1100812" y="1909677"/>
            <a:ext cx="6871184" cy="1197610"/>
          </a:xfrm>
          <a:prstGeom prst="rect">
            <a:avLst/>
          </a:prstGeom>
        </p:spPr>
        <p:txBody>
          <a:bodyPr wrap="square" lIns="91424" tIns="45711" rIns="91424" bIns="45711">
            <a:spAutoFit/>
          </a:bodyPr>
          <a:lstStyle/>
          <a:p>
            <a:pPr indent="457200">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论文旨在解决不一致图上的子图匹配在修复后的错误查询问题，作者通过问题描述、模型概念构建、定理推导、算法设计、算法优化、定量测试六个方面完整定义了一直子图匹配问题并对此做出详细阐释。</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11 Rectángulo"/>
          <p:cNvSpPr/>
          <p:nvPr/>
        </p:nvSpPr>
        <p:spPr>
          <a:xfrm>
            <a:off x="1332636" y="843558"/>
            <a:ext cx="1620000" cy="792088"/>
          </a:xfrm>
          <a:prstGeom prst="parallelogram">
            <a:avLst/>
          </a:prstGeom>
          <a:solidFill>
            <a:schemeClr val="tx2">
              <a:lumMod val="60000"/>
              <a:lumOff val="40000"/>
            </a:schemeClr>
          </a:solidFill>
          <a:ln w="38100">
            <a:solidFill>
              <a:schemeClr val="bg1"/>
            </a:solidFill>
          </a:ln>
          <a:effectLst/>
        </p:spPr>
        <p:style>
          <a:lnRef idx="3">
            <a:schemeClr val="lt1"/>
          </a:lnRef>
          <a:fillRef idx="1">
            <a:schemeClr val="accent4"/>
          </a:fillRef>
          <a:effectRef idx="1">
            <a:schemeClr val="accent4"/>
          </a:effectRef>
          <a:fontRef idx="minor">
            <a:schemeClr val="lt1"/>
          </a:fontRef>
        </p:style>
        <p:txBody>
          <a:bodyPr anchor="ctr"/>
          <a:lstStyle/>
          <a:p>
            <a:pPr algn="ctr">
              <a:defRPr/>
            </a:pPr>
            <a:endParaRPr lang="es-ES" dirty="0">
              <a:solidFill>
                <a:schemeClr val="bg1">
                  <a:lumMod val="65000"/>
                </a:schemeClr>
              </a:solidFill>
            </a:endParaRPr>
          </a:p>
        </p:txBody>
      </p:sp>
      <p:sp>
        <p:nvSpPr>
          <p:cNvPr id="6" name="TextBox 5"/>
          <p:cNvSpPr txBox="1"/>
          <p:nvPr/>
        </p:nvSpPr>
        <p:spPr>
          <a:xfrm>
            <a:off x="1511298" y="897602"/>
            <a:ext cx="1297322" cy="684000"/>
          </a:xfrm>
          <a:prstGeom prst="rect">
            <a:avLst/>
          </a:prstGeom>
          <a:noFill/>
          <a:ln>
            <a:noFill/>
          </a:ln>
        </p:spPr>
        <p:txBody>
          <a:bodyPr wrap="square" rtlCol="0">
            <a:no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总括</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rPr>
              <a:t>Introduction</a:t>
            </a:r>
            <a:endParaRPr lang="zh-CN" altLang="en-US" sz="1600" dirty="0">
              <a:solidFill>
                <a:schemeClr val="bg1"/>
              </a:solidFill>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42" presetClass="entr" presetSubtype="0" fill="hold" grpId="0" nodeType="afterEffect">
                                  <p:stCondLst>
                                    <p:cond delay="0"/>
                                  </p:stCondLst>
                                  <p:iterate type="lt">
                                    <p:tmPct val="20000"/>
                                  </p:iterate>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 name="Group 58"/>
          <p:cNvGrpSpPr/>
          <p:nvPr/>
        </p:nvGrpSpPr>
        <p:grpSpPr bwMode="auto">
          <a:xfrm>
            <a:off x="668089" y="4135186"/>
            <a:ext cx="2695108" cy="505333"/>
            <a:chOff x="0" y="0"/>
            <a:chExt cx="928" cy="174"/>
          </a:xfrm>
        </p:grpSpPr>
        <p:sp>
          <p:nvSpPr>
            <p:cNvPr id="9" name="Line 55"/>
            <p:cNvSpPr>
              <a:spLocks noChangeShapeType="1"/>
            </p:cNvSpPr>
            <p:nvPr/>
          </p:nvSpPr>
          <p:spPr bwMode="auto">
            <a:xfrm rot="10800000" flipH="1">
              <a:off x="912" y="0"/>
              <a:ext cx="16" cy="2"/>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0" name="Line 56"/>
            <p:cNvSpPr>
              <a:spLocks noChangeShapeType="1"/>
            </p:cNvSpPr>
            <p:nvPr/>
          </p:nvSpPr>
          <p:spPr bwMode="auto">
            <a:xfrm rot="10800000" flipH="1">
              <a:off x="31" y="8"/>
              <a:ext cx="850" cy="160"/>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1" name="Line 57"/>
            <p:cNvSpPr>
              <a:spLocks noChangeShapeType="1"/>
            </p:cNvSpPr>
            <p:nvPr/>
          </p:nvSpPr>
          <p:spPr bwMode="auto">
            <a:xfrm rot="10800000" flipH="1">
              <a:off x="0" y="171"/>
              <a:ext cx="15" cy="3"/>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grpSp>
      <p:grpSp>
        <p:nvGrpSpPr>
          <p:cNvPr id="12" name="Group 62"/>
          <p:cNvGrpSpPr/>
          <p:nvPr/>
        </p:nvGrpSpPr>
        <p:grpSpPr bwMode="auto">
          <a:xfrm>
            <a:off x="670992" y="1788583"/>
            <a:ext cx="1344651" cy="2851935"/>
            <a:chOff x="0" y="0"/>
            <a:chExt cx="463" cy="982"/>
          </a:xfrm>
        </p:grpSpPr>
        <p:sp>
          <p:nvSpPr>
            <p:cNvPr id="13" name="Line 59"/>
            <p:cNvSpPr>
              <a:spLocks noChangeShapeType="1"/>
            </p:cNvSpPr>
            <p:nvPr/>
          </p:nvSpPr>
          <p:spPr bwMode="auto">
            <a:xfrm rot="10800000" flipH="1">
              <a:off x="456" y="0"/>
              <a:ext cx="7" cy="14"/>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4" name="Line 60"/>
            <p:cNvSpPr>
              <a:spLocks noChangeShapeType="1"/>
            </p:cNvSpPr>
            <p:nvPr/>
          </p:nvSpPr>
          <p:spPr bwMode="auto">
            <a:xfrm rot="10800000" flipH="1">
              <a:off x="13" y="43"/>
              <a:ext cx="429" cy="910"/>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5" name="Line 61"/>
            <p:cNvSpPr>
              <a:spLocks noChangeShapeType="1"/>
            </p:cNvSpPr>
            <p:nvPr/>
          </p:nvSpPr>
          <p:spPr bwMode="auto">
            <a:xfrm rot="10800000" flipH="1">
              <a:off x="0" y="967"/>
              <a:ext cx="6" cy="15"/>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grpSp>
      <p:grpSp>
        <p:nvGrpSpPr>
          <p:cNvPr id="16" name="Group 66"/>
          <p:cNvGrpSpPr/>
          <p:nvPr/>
        </p:nvGrpSpPr>
        <p:grpSpPr bwMode="auto">
          <a:xfrm>
            <a:off x="670992" y="3600811"/>
            <a:ext cx="1335937" cy="1039708"/>
            <a:chOff x="0" y="0"/>
            <a:chExt cx="460" cy="358"/>
          </a:xfrm>
        </p:grpSpPr>
        <p:sp>
          <p:nvSpPr>
            <p:cNvPr id="17" name="Line 63"/>
            <p:cNvSpPr>
              <a:spLocks noChangeShapeType="1"/>
            </p:cNvSpPr>
            <p:nvPr/>
          </p:nvSpPr>
          <p:spPr bwMode="auto">
            <a:xfrm rot="10800000" flipH="1">
              <a:off x="448" y="0"/>
              <a:ext cx="12" cy="9"/>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8" name="Line 64"/>
            <p:cNvSpPr>
              <a:spLocks noChangeShapeType="1"/>
            </p:cNvSpPr>
            <p:nvPr/>
          </p:nvSpPr>
          <p:spPr bwMode="auto">
            <a:xfrm rot="10800000" flipH="1">
              <a:off x="25" y="174"/>
              <a:ext cx="211" cy="164"/>
            </a:xfrm>
            <a:prstGeom prst="line">
              <a:avLst/>
            </a:prstGeom>
            <a:noFill/>
            <a:ln w="6350">
              <a:solidFill>
                <a:srgbClr val="506C74"/>
              </a:solidFill>
              <a:prstDash val="dash"/>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19" name="Line 65"/>
            <p:cNvSpPr>
              <a:spLocks noChangeShapeType="1"/>
            </p:cNvSpPr>
            <p:nvPr/>
          </p:nvSpPr>
          <p:spPr bwMode="auto">
            <a:xfrm rot="10800000" flipH="1">
              <a:off x="0" y="348"/>
              <a:ext cx="12" cy="10"/>
            </a:xfrm>
            <a:prstGeom prst="line">
              <a:avLst/>
            </a:prstGeom>
            <a:noFill/>
            <a:ln w="6350">
              <a:solidFill>
                <a:srgbClr val="506C74"/>
              </a:solidFill>
              <a:miter lim="800000"/>
            </a:ln>
            <a:extLst>
              <a:ext uri="{909E8E84-426E-40DD-AFC4-6F175D3DCCD1}">
                <a14:hiddenFill xmlns:a14="http://schemas.microsoft.com/office/drawing/2010/main">
                  <a:noFill/>
                </a14:hiddenFill>
              </a:ext>
            </a:extLst>
          </p:spPr>
          <p:txBody>
            <a:bodyPr lIns="0" tIns="0" rIns="0" bIns="0"/>
            <a:lstStyle/>
            <a:p>
              <a:endParaRPr lang="en-US" dirty="0">
                <a:solidFill>
                  <a:schemeClr val="tx1">
                    <a:lumMod val="50000"/>
                    <a:lumOff val="50000"/>
                  </a:schemeClr>
                </a:solidFill>
                <a:latin typeface="Roboto condensed"/>
                <a:cs typeface="Roboto condensed"/>
              </a:endParaRPr>
            </a:p>
          </p:txBody>
        </p:sp>
      </p:grpSp>
      <p:sp>
        <p:nvSpPr>
          <p:cNvPr id="20" name="AutoShape 67"/>
          <p:cNvSpPr/>
          <p:nvPr/>
        </p:nvSpPr>
        <p:spPr bwMode="auto">
          <a:xfrm>
            <a:off x="2012738" y="1797295"/>
            <a:ext cx="1353362" cy="2343699"/>
          </a:xfrm>
          <a:custGeom>
            <a:avLst/>
            <a:gdLst>
              <a:gd name="T0" fmla="*/ 739775 w 21540"/>
              <a:gd name="T1" fmla="*/ 1281113 h 21600"/>
              <a:gd name="T2" fmla="*/ 0 w 21540"/>
              <a:gd name="T3" fmla="*/ 990253 h 21600"/>
              <a:gd name="T4" fmla="*/ 3744 w 21540"/>
              <a:gd name="T5" fmla="*/ 0 h 21600"/>
              <a:gd name="T6" fmla="*/ 739775 w 21540"/>
              <a:gd name="T7" fmla="*/ 1281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6" y="2708"/>
                  <a:pt x="21600" y="12379"/>
                  <a:pt x="21540" y="21600"/>
                </a:cubicBezTo>
              </a:path>
            </a:pathLst>
          </a:custGeom>
          <a:solidFill>
            <a:srgbClr val="002060"/>
          </a:solidFill>
          <a:ln>
            <a:noFill/>
          </a:ln>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21" name="AutoShape 68"/>
          <p:cNvSpPr/>
          <p:nvPr/>
        </p:nvSpPr>
        <p:spPr bwMode="auto">
          <a:xfrm>
            <a:off x="1780401" y="2261968"/>
            <a:ext cx="1126834" cy="1951630"/>
          </a:xfrm>
          <a:custGeom>
            <a:avLst/>
            <a:gdLst>
              <a:gd name="T0" fmla="*/ 615950 w 21540"/>
              <a:gd name="T1" fmla="*/ 1066800 h 21600"/>
              <a:gd name="T2" fmla="*/ 0 w 21540"/>
              <a:gd name="T3" fmla="*/ 824597 h 21600"/>
              <a:gd name="T4" fmla="*/ 3117 w 21540"/>
              <a:gd name="T5" fmla="*/ 0 h 21600"/>
              <a:gd name="T6" fmla="*/ 615950 w 21540"/>
              <a:gd name="T7" fmla="*/ 10668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4" y="2708"/>
                  <a:pt x="21600" y="12379"/>
                  <a:pt x="21540" y="21600"/>
                </a:cubicBezTo>
              </a:path>
            </a:pathLst>
          </a:custGeom>
          <a:solidFill>
            <a:srgbClr val="002060"/>
          </a:solidFill>
          <a:ln w="25400" cap="flat">
            <a:solidFill>
              <a:schemeClr val="bg1"/>
            </a:solidFill>
            <a:miter lim="800000"/>
            <a:headEnd type="none" w="med" len="med"/>
            <a:tailEnd type="none" w="med" len="med"/>
          </a:ln>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22" name="AutoShape 69"/>
          <p:cNvSpPr/>
          <p:nvPr/>
        </p:nvSpPr>
        <p:spPr bwMode="auto">
          <a:xfrm>
            <a:off x="1571298" y="2749876"/>
            <a:ext cx="903211" cy="1562466"/>
          </a:xfrm>
          <a:custGeom>
            <a:avLst/>
            <a:gdLst>
              <a:gd name="T0" fmla="*/ 493713 w 21540"/>
              <a:gd name="T1" fmla="*/ 854075 h 21600"/>
              <a:gd name="T2" fmla="*/ 0 w 21540"/>
              <a:gd name="T3" fmla="*/ 660168 h 21600"/>
              <a:gd name="T4" fmla="*/ 2498 w 21540"/>
              <a:gd name="T5" fmla="*/ 0 h 21600"/>
              <a:gd name="T6" fmla="*/ 493713 w 21540"/>
              <a:gd name="T7" fmla="*/ 8540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7" y="2709"/>
                  <a:pt x="21600" y="12378"/>
                  <a:pt x="21540" y="21600"/>
                </a:cubicBezTo>
              </a:path>
            </a:pathLst>
          </a:custGeom>
          <a:solidFill>
            <a:srgbClr val="002060"/>
          </a:solidFill>
          <a:ln w="25400" cap="flat">
            <a:solidFill>
              <a:schemeClr val="bg1"/>
            </a:solidFill>
            <a:miter lim="800000"/>
            <a:headEnd type="none" w="med" len="med"/>
            <a:tailEnd type="none" w="med" len="med"/>
          </a:ln>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23" name="AutoShape 70"/>
          <p:cNvSpPr/>
          <p:nvPr/>
        </p:nvSpPr>
        <p:spPr bwMode="auto">
          <a:xfrm>
            <a:off x="1338961" y="3214550"/>
            <a:ext cx="676682" cy="1170398"/>
          </a:xfrm>
          <a:custGeom>
            <a:avLst/>
            <a:gdLst>
              <a:gd name="T0" fmla="*/ 369888 w 21540"/>
              <a:gd name="T1" fmla="*/ 639763 h 21600"/>
              <a:gd name="T2" fmla="*/ 0 w 21540"/>
              <a:gd name="T3" fmla="*/ 494483 h 21600"/>
              <a:gd name="T4" fmla="*/ 1872 w 21540"/>
              <a:gd name="T5" fmla="*/ 0 h 21600"/>
              <a:gd name="T6" fmla="*/ 369888 w 21540"/>
              <a:gd name="T7" fmla="*/ 639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5"/>
                </a:lnTo>
                <a:lnTo>
                  <a:pt x="109" y="0"/>
                </a:lnTo>
                <a:cubicBezTo>
                  <a:pt x="12005" y="2709"/>
                  <a:pt x="21600" y="12380"/>
                  <a:pt x="21540" y="21600"/>
                </a:cubicBezTo>
              </a:path>
            </a:pathLst>
          </a:custGeom>
          <a:solidFill>
            <a:srgbClr val="002060"/>
          </a:solidFill>
          <a:ln w="25400" cap="flat">
            <a:solidFill>
              <a:schemeClr val="bg1"/>
            </a:solidFill>
            <a:miter lim="800000"/>
            <a:headEnd type="none" w="med" len="med"/>
            <a:tailEnd type="none" w="med" len="med"/>
          </a:ln>
        </p:spPr>
        <p:txBody>
          <a:bodyPr lIns="0" tIns="0" rIns="0" bIns="0"/>
          <a:lstStyle/>
          <a:p>
            <a:endParaRPr lang="en-US" dirty="0">
              <a:solidFill>
                <a:schemeClr val="tx1">
                  <a:lumMod val="50000"/>
                  <a:lumOff val="50000"/>
                </a:schemeClr>
              </a:solidFill>
              <a:latin typeface="Roboto condensed"/>
              <a:cs typeface="Roboto condensed"/>
            </a:endParaRPr>
          </a:p>
        </p:txBody>
      </p:sp>
      <p:sp>
        <p:nvSpPr>
          <p:cNvPr id="24" name="AutoShape 71"/>
          <p:cNvSpPr/>
          <p:nvPr/>
        </p:nvSpPr>
        <p:spPr bwMode="auto">
          <a:xfrm>
            <a:off x="641950" y="4608571"/>
            <a:ext cx="55181" cy="55181"/>
          </a:xfrm>
          <a:custGeom>
            <a:avLst/>
            <a:gdLst>
              <a:gd name="T0" fmla="*/ 30163 w 21598"/>
              <a:gd name="T1" fmla="*/ 15081 h 21598"/>
              <a:gd name="T2" fmla="*/ 29015 w 21598"/>
              <a:gd name="T3" fmla="*/ 9309 h 21598"/>
              <a:gd name="T4" fmla="*/ 25746 w 21598"/>
              <a:gd name="T5" fmla="*/ 4417 h 21598"/>
              <a:gd name="T6" fmla="*/ 20854 w 21598"/>
              <a:gd name="T7" fmla="*/ 1148 h 21598"/>
              <a:gd name="T8" fmla="*/ 15081 w 21598"/>
              <a:gd name="T9" fmla="*/ 0 h 21598"/>
              <a:gd name="T10" fmla="*/ 9309 w 21598"/>
              <a:gd name="T11" fmla="*/ 1148 h 21598"/>
              <a:gd name="T12" fmla="*/ 4417 w 21598"/>
              <a:gd name="T13" fmla="*/ 4417 h 21598"/>
              <a:gd name="T14" fmla="*/ 1148 w 21598"/>
              <a:gd name="T15" fmla="*/ 9309 h 21598"/>
              <a:gd name="T16" fmla="*/ 0 w 21598"/>
              <a:gd name="T17" fmla="*/ 15081 h 21598"/>
              <a:gd name="T18" fmla="*/ 1148 w 21598"/>
              <a:gd name="T19" fmla="*/ 20854 h 21598"/>
              <a:gd name="T20" fmla="*/ 4417 w 21598"/>
              <a:gd name="T21" fmla="*/ 25746 h 21598"/>
              <a:gd name="T22" fmla="*/ 9309 w 21598"/>
              <a:gd name="T23" fmla="*/ 29015 h 21598"/>
              <a:gd name="T24" fmla="*/ 15081 w 21598"/>
              <a:gd name="T25" fmla="*/ 30163 h 21598"/>
              <a:gd name="T26" fmla="*/ 20854 w 21598"/>
              <a:gd name="T27" fmla="*/ 29015 h 21598"/>
              <a:gd name="T28" fmla="*/ 25746 w 21598"/>
              <a:gd name="T29" fmla="*/ 25746 h 21598"/>
              <a:gd name="T30" fmla="*/ 29015 w 21598"/>
              <a:gd name="T31" fmla="*/ 20854 h 21598"/>
              <a:gd name="T32" fmla="*/ 30163 w 21598"/>
              <a:gd name="T33" fmla="*/ 15081 h 21598"/>
              <a:gd name="T34" fmla="*/ 30163 w 21598"/>
              <a:gd name="T35" fmla="*/ 1508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506C74"/>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solidFill>
                <a:schemeClr val="tx1">
                  <a:lumMod val="50000"/>
                  <a:lumOff val="50000"/>
                </a:schemeClr>
              </a:solidFill>
              <a:latin typeface="Roboto condensed"/>
              <a:cs typeface="Roboto condensed"/>
            </a:endParaRPr>
          </a:p>
        </p:txBody>
      </p:sp>
      <p:cxnSp>
        <p:nvCxnSpPr>
          <p:cNvPr id="25" name="Elbow Connector 21"/>
          <p:cNvCxnSpPr/>
          <p:nvPr/>
        </p:nvCxnSpPr>
        <p:spPr>
          <a:xfrm flipV="1">
            <a:off x="2907235" y="1340756"/>
            <a:ext cx="2458515" cy="1553037"/>
          </a:xfrm>
          <a:prstGeom prst="bentConnector3">
            <a:avLst>
              <a:gd name="adj1" fmla="val 69630"/>
            </a:avLst>
          </a:prstGeom>
          <a:ln>
            <a:solidFill>
              <a:schemeClr val="bg1">
                <a:lumMod val="65000"/>
              </a:schemeClr>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26" name="Elbow Connector 22"/>
          <p:cNvCxnSpPr/>
          <p:nvPr/>
        </p:nvCxnSpPr>
        <p:spPr>
          <a:xfrm flipV="1">
            <a:off x="2413000" y="2198006"/>
            <a:ext cx="2952750" cy="1036560"/>
          </a:xfrm>
          <a:prstGeom prst="bentConnector3">
            <a:avLst>
              <a:gd name="adj1" fmla="val 78387"/>
            </a:avLst>
          </a:prstGeom>
          <a:ln>
            <a:solidFill>
              <a:schemeClr val="bg1">
                <a:lumMod val="65000"/>
              </a:schemeClr>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27" name="Elbow Connector 23"/>
          <p:cNvCxnSpPr/>
          <p:nvPr/>
        </p:nvCxnSpPr>
        <p:spPr>
          <a:xfrm flipV="1">
            <a:off x="2015643" y="3042556"/>
            <a:ext cx="3350107" cy="529722"/>
          </a:xfrm>
          <a:prstGeom prst="bentConnector3">
            <a:avLst>
              <a:gd name="adj1" fmla="val 83929"/>
            </a:avLst>
          </a:prstGeom>
          <a:ln>
            <a:solidFill>
              <a:schemeClr val="bg1">
                <a:lumMod val="65000"/>
              </a:schemeClr>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28" name="Elbow Connector 24"/>
          <p:cNvCxnSpPr/>
          <p:nvPr/>
        </p:nvCxnSpPr>
        <p:spPr>
          <a:xfrm flipV="1">
            <a:off x="1571298" y="3909987"/>
            <a:ext cx="3794452" cy="2"/>
          </a:xfrm>
          <a:prstGeom prst="bentConnector3">
            <a:avLst>
              <a:gd name="adj1" fmla="val 50000"/>
            </a:avLst>
          </a:prstGeom>
          <a:ln>
            <a:solidFill>
              <a:schemeClr val="bg1">
                <a:lumMod val="65000"/>
              </a:schemeClr>
            </a:solidFill>
            <a:prstDash val="dash"/>
            <a:headEnd type="oval"/>
            <a:tailEnd type="oval"/>
          </a:ln>
        </p:spPr>
        <p:style>
          <a:lnRef idx="1">
            <a:schemeClr val="dk1"/>
          </a:lnRef>
          <a:fillRef idx="0">
            <a:schemeClr val="dk1"/>
          </a:fillRef>
          <a:effectRef idx="0">
            <a:schemeClr val="dk1"/>
          </a:effectRef>
          <a:fontRef idx="minor">
            <a:schemeClr val="tx1"/>
          </a:fontRef>
        </p:style>
      </p:cxnSp>
      <p:grpSp>
        <p:nvGrpSpPr>
          <p:cNvPr id="29" name="Group 31"/>
          <p:cNvGrpSpPr/>
          <p:nvPr/>
        </p:nvGrpSpPr>
        <p:grpSpPr>
          <a:xfrm>
            <a:off x="5558805" y="973622"/>
            <a:ext cx="3055069" cy="680365"/>
            <a:chOff x="4826000" y="920370"/>
            <a:chExt cx="3055069" cy="680365"/>
          </a:xfrm>
        </p:grpSpPr>
        <p:sp>
          <p:nvSpPr>
            <p:cNvPr id="30" name="텍스트 개체 틀 2"/>
            <p:cNvSpPr txBox="1"/>
            <p:nvPr/>
          </p:nvSpPr>
          <p:spPr>
            <a:xfrm>
              <a:off x="4826000" y="1157478"/>
              <a:ext cx="3055069" cy="443257"/>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defTabSz="914400">
                <a:lnSpc>
                  <a:spcPct val="150000"/>
                </a:lnSpc>
                <a:spcBef>
                  <a:spcPts val="0"/>
                </a:spcBef>
              </a:pP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90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字根据自己的需要添加适当的文字</a:t>
              </a:r>
              <a:endParaRPr lang="en-US" altLang="ko-KR" sz="200" dirty="0">
                <a:solidFill>
                  <a:schemeClr val="tx1">
                    <a:lumMod val="75000"/>
                    <a:lumOff val="25000"/>
                  </a:schemeClr>
                </a:solidFill>
                <a:latin typeface="微软雅黑" panose="020B0503020204020204" pitchFamily="34" charset="-122"/>
                <a:ea typeface="微软雅黑" panose="020B0503020204020204" pitchFamily="34" charset="-122"/>
                <a:cs typeface="Roboto condensed"/>
              </a:endParaRPr>
            </a:p>
          </p:txBody>
        </p:sp>
        <p:sp>
          <p:nvSpPr>
            <p:cNvPr id="31" name="텍스트 개체 틀 2"/>
            <p:cNvSpPr txBox="1"/>
            <p:nvPr/>
          </p:nvSpPr>
          <p:spPr>
            <a:xfrm>
              <a:off x="4826000" y="920370"/>
              <a:ext cx="3055069" cy="314465"/>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20000"/>
                </a:lnSpc>
              </a:pPr>
              <a:r>
                <a:rPr lang="en-US" altLang="ko-KR" sz="1200" b="1">
                  <a:solidFill>
                    <a:schemeClr val="tx1">
                      <a:lumMod val="65000"/>
                      <a:lumOff val="35000"/>
                    </a:schemeClr>
                  </a:solidFill>
                  <a:latin typeface="微软雅黑" panose="020B0503020204020204" pitchFamily="34" charset="-122"/>
                  <a:ea typeface="微软雅黑" panose="020B0503020204020204" pitchFamily="34" charset="-122"/>
                  <a:cs typeface="Roboto condensed"/>
                </a:rPr>
                <a:t> </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cs typeface="Roboto condensed"/>
                </a:rPr>
                <a:t>项目资金短缺</a:t>
              </a:r>
              <a:endParaRPr lang="en-US" altLang="ko-KR" sz="12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a:endParaRPr>
            </a:p>
          </p:txBody>
        </p:sp>
      </p:grpSp>
      <p:grpSp>
        <p:nvGrpSpPr>
          <p:cNvPr id="32" name="Group 31"/>
          <p:cNvGrpSpPr/>
          <p:nvPr/>
        </p:nvGrpSpPr>
        <p:grpSpPr>
          <a:xfrm>
            <a:off x="5558805" y="1954891"/>
            <a:ext cx="3055069" cy="680365"/>
            <a:chOff x="4826000" y="920370"/>
            <a:chExt cx="3055069" cy="680365"/>
          </a:xfrm>
        </p:grpSpPr>
        <p:sp>
          <p:nvSpPr>
            <p:cNvPr id="33" name="텍스트 개체 틀 2"/>
            <p:cNvSpPr txBox="1"/>
            <p:nvPr/>
          </p:nvSpPr>
          <p:spPr>
            <a:xfrm>
              <a:off x="4826000" y="1157478"/>
              <a:ext cx="3055069" cy="443257"/>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defTabSz="914400">
                <a:lnSpc>
                  <a:spcPct val="150000"/>
                </a:lnSpc>
                <a:spcBef>
                  <a:spcPts val="0"/>
                </a:spcBef>
              </a:pP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90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字根据自己的需要添加适当的文字</a:t>
              </a:r>
              <a:endParaRPr lang="en-US" altLang="ko-KR" sz="200" dirty="0">
                <a:solidFill>
                  <a:schemeClr val="tx1">
                    <a:lumMod val="75000"/>
                    <a:lumOff val="25000"/>
                  </a:schemeClr>
                </a:solidFill>
                <a:latin typeface="微软雅黑" panose="020B0503020204020204" pitchFamily="34" charset="-122"/>
                <a:ea typeface="微软雅黑" panose="020B0503020204020204" pitchFamily="34" charset="-122"/>
                <a:cs typeface="Roboto condensed"/>
              </a:endParaRPr>
            </a:p>
          </p:txBody>
        </p:sp>
        <p:sp>
          <p:nvSpPr>
            <p:cNvPr id="34" name="텍스트 개체 틀 2"/>
            <p:cNvSpPr txBox="1"/>
            <p:nvPr/>
          </p:nvSpPr>
          <p:spPr>
            <a:xfrm>
              <a:off x="4826000" y="920370"/>
              <a:ext cx="3055069" cy="314465"/>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20000"/>
                </a:lnSpc>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cs typeface="Roboto condensed"/>
                </a:rPr>
                <a:t>缺乏相关专业技能人才</a:t>
              </a:r>
              <a:endParaRPr lang="en-US" altLang="ko-KR" sz="12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a:endParaRPr>
            </a:p>
          </p:txBody>
        </p:sp>
      </p:grpSp>
      <p:grpSp>
        <p:nvGrpSpPr>
          <p:cNvPr id="35" name="Group 31"/>
          <p:cNvGrpSpPr/>
          <p:nvPr/>
        </p:nvGrpSpPr>
        <p:grpSpPr>
          <a:xfrm>
            <a:off x="5558805" y="2841974"/>
            <a:ext cx="3055069" cy="680365"/>
            <a:chOff x="4826000" y="920370"/>
            <a:chExt cx="3055069" cy="680365"/>
          </a:xfrm>
        </p:grpSpPr>
        <p:sp>
          <p:nvSpPr>
            <p:cNvPr id="36" name="텍스트 개체 틀 2"/>
            <p:cNvSpPr txBox="1"/>
            <p:nvPr/>
          </p:nvSpPr>
          <p:spPr>
            <a:xfrm>
              <a:off x="4826000" y="1157478"/>
              <a:ext cx="3055069" cy="443257"/>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defTabSz="914400">
                <a:lnSpc>
                  <a:spcPct val="150000"/>
                </a:lnSpc>
                <a:spcBef>
                  <a:spcPts val="0"/>
                </a:spcBef>
              </a:pP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90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字根据自己的需要添加适当的文字</a:t>
              </a:r>
              <a:endParaRPr lang="en-US" altLang="ko-KR" sz="200" dirty="0">
                <a:solidFill>
                  <a:schemeClr val="tx1">
                    <a:lumMod val="75000"/>
                    <a:lumOff val="25000"/>
                  </a:schemeClr>
                </a:solidFill>
                <a:latin typeface="微软雅黑" panose="020B0503020204020204" pitchFamily="34" charset="-122"/>
                <a:ea typeface="微软雅黑" panose="020B0503020204020204" pitchFamily="34" charset="-122"/>
                <a:cs typeface="Roboto condensed"/>
              </a:endParaRPr>
            </a:p>
          </p:txBody>
        </p:sp>
        <p:sp>
          <p:nvSpPr>
            <p:cNvPr id="37" name="텍스트 개체 틀 2"/>
            <p:cNvSpPr txBox="1"/>
            <p:nvPr/>
          </p:nvSpPr>
          <p:spPr>
            <a:xfrm>
              <a:off x="4826000" y="920370"/>
              <a:ext cx="3055069" cy="314465"/>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20000"/>
                </a:lnSpc>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cs typeface="Roboto condensed"/>
                </a:rPr>
                <a:t>市场容量有限</a:t>
              </a:r>
              <a:endParaRPr lang="en-US" altLang="ko-KR" sz="12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a:endParaRPr>
            </a:p>
          </p:txBody>
        </p:sp>
      </p:grpSp>
      <p:grpSp>
        <p:nvGrpSpPr>
          <p:cNvPr id="38" name="Group 31"/>
          <p:cNvGrpSpPr/>
          <p:nvPr/>
        </p:nvGrpSpPr>
        <p:grpSpPr>
          <a:xfrm>
            <a:off x="5558805" y="3644132"/>
            <a:ext cx="3055069" cy="680365"/>
            <a:chOff x="4826000" y="920370"/>
            <a:chExt cx="3055069" cy="680365"/>
          </a:xfrm>
        </p:grpSpPr>
        <p:sp>
          <p:nvSpPr>
            <p:cNvPr id="39" name="텍스트 개체 틀 2"/>
            <p:cNvSpPr txBox="1"/>
            <p:nvPr/>
          </p:nvSpPr>
          <p:spPr>
            <a:xfrm>
              <a:off x="4826000" y="1157478"/>
              <a:ext cx="3055069" cy="443257"/>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defTabSz="914400">
                <a:lnSpc>
                  <a:spcPct val="150000"/>
                </a:lnSpc>
                <a:spcBef>
                  <a:spcPts val="0"/>
                </a:spcBef>
              </a:pP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90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900">
                  <a:solidFill>
                    <a:schemeClr val="tx1">
                      <a:lumMod val="75000"/>
                      <a:lumOff val="25000"/>
                    </a:schemeClr>
                  </a:solidFill>
                  <a:latin typeface="微软雅黑" panose="020B0503020204020204" pitchFamily="34" charset="-122"/>
                  <a:ea typeface="微软雅黑" panose="020B0503020204020204" pitchFamily="34" charset="-122"/>
                </a:rPr>
                <a:t>字根据自己的需要添加适当的文字</a:t>
              </a:r>
              <a:endParaRPr lang="en-US" altLang="ko-KR" sz="200" dirty="0">
                <a:solidFill>
                  <a:schemeClr val="tx1">
                    <a:lumMod val="75000"/>
                    <a:lumOff val="25000"/>
                  </a:schemeClr>
                </a:solidFill>
                <a:latin typeface="微软雅黑" panose="020B0503020204020204" pitchFamily="34" charset="-122"/>
                <a:ea typeface="微软雅黑" panose="020B0503020204020204" pitchFamily="34" charset="-122"/>
                <a:cs typeface="Roboto condensed"/>
              </a:endParaRPr>
            </a:p>
          </p:txBody>
        </p:sp>
        <p:sp>
          <p:nvSpPr>
            <p:cNvPr id="40" name="텍스트 개체 틀 2"/>
            <p:cNvSpPr txBox="1"/>
            <p:nvPr/>
          </p:nvSpPr>
          <p:spPr>
            <a:xfrm>
              <a:off x="4826000" y="920370"/>
              <a:ext cx="3055069" cy="314465"/>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panose="020B0604020202020204"/>
                <a:buNone/>
                <a:defRPr sz="1000" kern="1200" baseline="0">
                  <a:solidFill>
                    <a:schemeClr val="bg1">
                      <a:lumMod val="65000"/>
                    </a:schemeClr>
                  </a:solidFill>
                  <a:latin typeface="+mn-lt"/>
                  <a:ea typeface="+mn-ea"/>
                  <a:cs typeface="Rockwell" panose="02060603020205020403"/>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lnSpc>
                  <a:spcPct val="120000"/>
                </a:lnSpc>
              </a:pP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cs typeface="Roboto condensed"/>
                </a:rPr>
                <a:t>竞争压力较大</a:t>
              </a:r>
              <a:endParaRPr lang="en-US" altLang="ko-KR" sz="1200" b="1" dirty="0">
                <a:solidFill>
                  <a:schemeClr val="tx1">
                    <a:lumMod val="65000"/>
                    <a:lumOff val="35000"/>
                  </a:schemeClr>
                </a:solidFill>
                <a:latin typeface="微软雅黑" panose="020B0503020204020204" pitchFamily="34" charset="-122"/>
                <a:ea typeface="微软雅黑" panose="020B0503020204020204" pitchFamily="34" charset="-122"/>
                <a:cs typeface="Roboto condensed"/>
              </a:endParaRPr>
            </a:p>
          </p:txBody>
        </p:sp>
      </p:gr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 presetClass="entr" presetSubtype="3"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250" fill="hold"/>
                                        <p:tgtEl>
                                          <p:spTgt spid="23"/>
                                        </p:tgtEl>
                                        <p:attrNameLst>
                                          <p:attrName>ppt_x</p:attrName>
                                        </p:attrNameLst>
                                      </p:cBhvr>
                                      <p:tavLst>
                                        <p:tav tm="0">
                                          <p:val>
                                            <p:strVal val="1+#ppt_w/2"/>
                                          </p:val>
                                        </p:tav>
                                        <p:tav tm="100000">
                                          <p:val>
                                            <p:strVal val="#ppt_x"/>
                                          </p:val>
                                        </p:tav>
                                      </p:tavLst>
                                    </p:anim>
                                    <p:anim calcmode="lin" valueType="num">
                                      <p:cBhvr additive="base">
                                        <p:cTn id="29" dur="250" fill="hold"/>
                                        <p:tgtEl>
                                          <p:spTgt spid="23"/>
                                        </p:tgtEl>
                                        <p:attrNameLst>
                                          <p:attrName>ppt_y</p:attrName>
                                        </p:attrNameLst>
                                      </p:cBhvr>
                                      <p:tavLst>
                                        <p:tav tm="0">
                                          <p:val>
                                            <p:strVal val="0-#ppt_h/2"/>
                                          </p:val>
                                        </p:tav>
                                        <p:tav tm="100000">
                                          <p:val>
                                            <p:strVal val="#ppt_y"/>
                                          </p:val>
                                        </p:tav>
                                      </p:tavLst>
                                    </p:anim>
                                  </p:childTnLst>
                                </p:cTn>
                              </p:par>
                            </p:childTnLst>
                          </p:cTn>
                        </p:par>
                        <p:par>
                          <p:cTn id="30" fill="hold">
                            <p:stCondLst>
                              <p:cond delay="2000"/>
                            </p:stCondLst>
                            <p:childTnLst>
                              <p:par>
                                <p:cTn id="31" presetID="2" presetClass="entr" presetSubtype="3"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250" fill="hold"/>
                                        <p:tgtEl>
                                          <p:spTgt spid="22"/>
                                        </p:tgtEl>
                                        <p:attrNameLst>
                                          <p:attrName>ppt_x</p:attrName>
                                        </p:attrNameLst>
                                      </p:cBhvr>
                                      <p:tavLst>
                                        <p:tav tm="0">
                                          <p:val>
                                            <p:strVal val="1+#ppt_w/2"/>
                                          </p:val>
                                        </p:tav>
                                        <p:tav tm="100000">
                                          <p:val>
                                            <p:strVal val="#ppt_x"/>
                                          </p:val>
                                        </p:tav>
                                      </p:tavLst>
                                    </p:anim>
                                    <p:anim calcmode="lin" valueType="num">
                                      <p:cBhvr additive="base">
                                        <p:cTn id="34" dur="250" fill="hold"/>
                                        <p:tgtEl>
                                          <p:spTgt spid="22"/>
                                        </p:tgtEl>
                                        <p:attrNameLst>
                                          <p:attrName>ppt_y</p:attrName>
                                        </p:attrNameLst>
                                      </p:cBhvr>
                                      <p:tavLst>
                                        <p:tav tm="0">
                                          <p:val>
                                            <p:strVal val="0-#ppt_h/2"/>
                                          </p:val>
                                        </p:tav>
                                        <p:tav tm="100000">
                                          <p:val>
                                            <p:strVal val="#ppt_y"/>
                                          </p:val>
                                        </p:tav>
                                      </p:tavLst>
                                    </p:anim>
                                  </p:childTnLst>
                                </p:cTn>
                              </p:par>
                            </p:childTnLst>
                          </p:cTn>
                        </p:par>
                        <p:par>
                          <p:cTn id="35" fill="hold">
                            <p:stCondLst>
                              <p:cond delay="2500"/>
                            </p:stCondLst>
                            <p:childTnLst>
                              <p:par>
                                <p:cTn id="36" presetID="2" presetClass="entr" presetSubtype="3"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250" fill="hold"/>
                                        <p:tgtEl>
                                          <p:spTgt spid="21"/>
                                        </p:tgtEl>
                                        <p:attrNameLst>
                                          <p:attrName>ppt_x</p:attrName>
                                        </p:attrNameLst>
                                      </p:cBhvr>
                                      <p:tavLst>
                                        <p:tav tm="0">
                                          <p:val>
                                            <p:strVal val="1+#ppt_w/2"/>
                                          </p:val>
                                        </p:tav>
                                        <p:tav tm="100000">
                                          <p:val>
                                            <p:strVal val="#ppt_x"/>
                                          </p:val>
                                        </p:tav>
                                      </p:tavLst>
                                    </p:anim>
                                    <p:anim calcmode="lin" valueType="num">
                                      <p:cBhvr additive="base">
                                        <p:cTn id="39" dur="250" fill="hold"/>
                                        <p:tgtEl>
                                          <p:spTgt spid="21"/>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2" presetClass="entr" presetSubtype="3"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250" fill="hold"/>
                                        <p:tgtEl>
                                          <p:spTgt spid="20"/>
                                        </p:tgtEl>
                                        <p:attrNameLst>
                                          <p:attrName>ppt_x</p:attrName>
                                        </p:attrNameLst>
                                      </p:cBhvr>
                                      <p:tavLst>
                                        <p:tav tm="0">
                                          <p:val>
                                            <p:strVal val="1+#ppt_w/2"/>
                                          </p:val>
                                        </p:tav>
                                        <p:tav tm="100000">
                                          <p:val>
                                            <p:strVal val="#ppt_x"/>
                                          </p:val>
                                        </p:tav>
                                      </p:tavLst>
                                    </p:anim>
                                    <p:anim calcmode="lin" valueType="num">
                                      <p:cBhvr additive="base">
                                        <p:cTn id="44" dur="250" fill="hold"/>
                                        <p:tgtEl>
                                          <p:spTgt spid="20"/>
                                        </p:tgtEl>
                                        <p:attrNameLst>
                                          <p:attrName>ppt_y</p:attrName>
                                        </p:attrNameLst>
                                      </p:cBhvr>
                                      <p:tavLst>
                                        <p:tav tm="0">
                                          <p:val>
                                            <p:strVal val="0-#ppt_h/2"/>
                                          </p:val>
                                        </p:tav>
                                        <p:tav tm="100000">
                                          <p:val>
                                            <p:strVal val="#ppt_y"/>
                                          </p:val>
                                        </p:tav>
                                      </p:tavLst>
                                    </p:anim>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750"/>
                                        <p:tgtEl>
                                          <p:spTgt spid="25"/>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5000"/>
                            </p:stCondLst>
                            <p:childTnLst>
                              <p:par>
                                <p:cTn id="54" presetID="22" presetClass="entr" presetSubtype="8"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750"/>
                                        <p:tgtEl>
                                          <p:spTgt spid="26"/>
                                        </p:tgtEl>
                                      </p:cBhvr>
                                    </p:animEffect>
                                  </p:childTnLst>
                                </p:cTn>
                              </p:par>
                            </p:childTnLst>
                          </p:cTn>
                        </p:par>
                        <p:par>
                          <p:cTn id="57" fill="hold">
                            <p:stCondLst>
                              <p:cond delay="6000"/>
                            </p:stCondLst>
                            <p:childTnLst>
                              <p:par>
                                <p:cTn id="58" presetID="22" presetClass="entr" presetSubtype="8"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750"/>
                                        <p:tgtEl>
                                          <p:spTgt spid="27"/>
                                        </p:tgtEl>
                                      </p:cBhvr>
                                    </p:animEffect>
                                  </p:childTnLst>
                                </p:cTn>
                              </p:par>
                            </p:childTnLst>
                          </p:cTn>
                        </p:par>
                        <p:par>
                          <p:cTn id="65" fill="hold">
                            <p:stCondLst>
                              <p:cond delay="750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par>
                          <p:cTn id="69" fill="hold">
                            <p:stCondLst>
                              <p:cond delay="8000"/>
                            </p:stCondLst>
                            <p:childTnLst>
                              <p:par>
                                <p:cTn id="70" presetID="22" presetClass="entr" presetSubtype="8" fill="hold" nodeType="after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750"/>
                                        <p:tgtEl>
                                          <p:spTgt spid="28"/>
                                        </p:tgtEl>
                                      </p:cBhvr>
                                    </p:animEffect>
                                  </p:childTnLst>
                                </p:cTn>
                              </p:par>
                            </p:childTnLst>
                          </p:cTn>
                        </p:par>
                        <p:par>
                          <p:cTn id="73" fill="hold">
                            <p:stCondLst>
                              <p:cond delay="9000"/>
                            </p:stCondLst>
                            <p:childTnLst>
                              <p:par>
                                <p:cTn id="74" presetID="22" presetClass="entr" presetSubtype="8" fill="hold"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0" grpId="0" animBg="1"/>
      <p:bldP spid="21" grpId="0" animBg="1"/>
      <p:bldP spid="22" grpId="0" animBg="1"/>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右箭头 7"/>
          <p:cNvSpPr/>
          <p:nvPr/>
        </p:nvSpPr>
        <p:spPr bwMode="auto">
          <a:xfrm>
            <a:off x="6016715" y="2449326"/>
            <a:ext cx="2371709" cy="1111530"/>
          </a:xfrm>
          <a:prstGeom prst="rightArrow">
            <a:avLst>
              <a:gd name="adj1" fmla="val 67746"/>
              <a:gd name="adj2" fmla="val 40105"/>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9" name="矩形 4"/>
          <p:cNvSpPr/>
          <p:nvPr/>
        </p:nvSpPr>
        <p:spPr bwMode="auto">
          <a:xfrm>
            <a:off x="6001713" y="2624831"/>
            <a:ext cx="925581" cy="1110030"/>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chemeClr val="bg1">
              <a:lumMod val="85000"/>
            </a:schemeClr>
          </a:solidFill>
          <a:ln w="3175">
            <a:solidFill>
              <a:srgbClr val="EAEAEA"/>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800" dirty="0">
              <a:solidFill>
                <a:srgbClr val="4D4D4D"/>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978622" y="3044843"/>
            <a:ext cx="1948672" cy="700519"/>
          </a:xfrm>
          <a:prstGeom prst="rect">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1" name="矩形 4"/>
          <p:cNvSpPr/>
          <p:nvPr/>
        </p:nvSpPr>
        <p:spPr bwMode="auto">
          <a:xfrm>
            <a:off x="4968122" y="3049343"/>
            <a:ext cx="925582" cy="1110030"/>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chemeClr val="bg1">
              <a:lumMod val="85000"/>
            </a:schemeClr>
          </a:solidFill>
          <a:ln w="3175">
            <a:solidFill>
              <a:srgbClr val="EAEAEA"/>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800" dirty="0">
              <a:solidFill>
                <a:srgbClr val="4D4D4D"/>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2" name="矩形 11"/>
          <p:cNvSpPr/>
          <p:nvPr/>
        </p:nvSpPr>
        <p:spPr bwMode="auto">
          <a:xfrm>
            <a:off x="3946532" y="3475355"/>
            <a:ext cx="1947172" cy="700519"/>
          </a:xfrm>
          <a:prstGeom prst="rect">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3" name="矩形 4"/>
          <p:cNvSpPr/>
          <p:nvPr/>
        </p:nvSpPr>
        <p:spPr bwMode="auto">
          <a:xfrm>
            <a:off x="3925530" y="3485856"/>
            <a:ext cx="925581" cy="1110030"/>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chemeClr val="bg1">
              <a:lumMod val="85000"/>
            </a:schemeClr>
          </a:solidFill>
          <a:ln w="3175">
            <a:solidFill>
              <a:srgbClr val="EAEAEA"/>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800" dirty="0">
              <a:solidFill>
                <a:srgbClr val="4D4D4D"/>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4" name="矩形 13"/>
          <p:cNvSpPr/>
          <p:nvPr/>
        </p:nvSpPr>
        <p:spPr bwMode="auto">
          <a:xfrm>
            <a:off x="851757" y="3895367"/>
            <a:ext cx="3999354" cy="700519"/>
          </a:xfrm>
          <a:prstGeom prst="rect">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5" name="KSO_GT5"/>
          <p:cNvSpPr txBox="1">
            <a:spLocks noChangeArrowheads="1"/>
          </p:cNvSpPr>
          <p:nvPr/>
        </p:nvSpPr>
        <p:spPr bwMode="auto">
          <a:xfrm>
            <a:off x="6022082" y="2280950"/>
            <a:ext cx="985587" cy="270459"/>
          </a:xfrm>
          <a:prstGeom prst="rect">
            <a:avLst/>
          </a:prstGeom>
          <a:noFill/>
          <a:ln w="9525">
            <a:noFill/>
            <a:miter lim="800000"/>
          </a:ln>
        </p:spPr>
        <p:txBody>
          <a:bodyPr lIns="0" tIns="0" rIns="86404" bIns="0" anchor="ctr">
            <a:spAutoFit/>
          </a:bodyPr>
          <a:lstStyle/>
          <a:p>
            <a:pPr eaLnBrk="1" hangingPunct="1">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后台维护</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KSO_GT4"/>
          <p:cNvSpPr txBox="1">
            <a:spLocks noChangeArrowheads="1"/>
          </p:cNvSpPr>
          <p:nvPr/>
        </p:nvSpPr>
        <p:spPr bwMode="auto">
          <a:xfrm>
            <a:off x="4978624" y="2744608"/>
            <a:ext cx="987087" cy="270459"/>
          </a:xfrm>
          <a:prstGeom prst="rect">
            <a:avLst/>
          </a:prstGeom>
          <a:noFill/>
          <a:ln w="9525">
            <a:noFill/>
            <a:miter lim="800000"/>
          </a:ln>
        </p:spPr>
        <p:txBody>
          <a:bodyPr lIns="0" tIns="0" rIns="86404" bIns="0" anchor="ctr">
            <a:spAutoFit/>
          </a:bodyPr>
          <a:lstStyle/>
          <a:p>
            <a:pPr eaLnBrk="1" hangingPunct="1">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战略应用</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KSO_GT3"/>
          <p:cNvSpPr txBox="1">
            <a:spLocks noChangeArrowheads="1"/>
          </p:cNvSpPr>
          <p:nvPr/>
        </p:nvSpPr>
        <p:spPr bwMode="auto">
          <a:xfrm>
            <a:off x="3946531" y="3173620"/>
            <a:ext cx="985586" cy="270459"/>
          </a:xfrm>
          <a:prstGeom prst="rect">
            <a:avLst/>
          </a:prstGeom>
          <a:noFill/>
          <a:ln w="9525">
            <a:noFill/>
            <a:miter lim="800000"/>
          </a:ln>
        </p:spPr>
        <p:txBody>
          <a:bodyPr lIns="0" tIns="0" rIns="86404" bIns="0" anchor="ctr">
            <a:spAutoFit/>
          </a:bodyPr>
          <a:lstStyle/>
          <a:p>
            <a:pPr eaLnBrk="1" hangingPunct="1">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优化升级</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KSO_GT2"/>
          <p:cNvSpPr txBox="1">
            <a:spLocks noChangeArrowheads="1"/>
          </p:cNvSpPr>
          <p:nvPr/>
        </p:nvSpPr>
        <p:spPr bwMode="auto">
          <a:xfrm>
            <a:off x="2903939" y="3604881"/>
            <a:ext cx="985587" cy="270459"/>
          </a:xfrm>
          <a:prstGeom prst="rect">
            <a:avLst/>
          </a:prstGeom>
          <a:noFill/>
          <a:ln w="9525">
            <a:noFill/>
            <a:miter lim="800000"/>
          </a:ln>
        </p:spPr>
        <p:txBody>
          <a:bodyPr lIns="0" tIns="0" rIns="86404" bIns="0" anchor="ctr">
            <a:spAutoFit/>
          </a:bodyPr>
          <a:lstStyle/>
          <a:p>
            <a:pPr eaLnBrk="1" hangingPunct="1">
              <a:lnSpc>
                <a:spcPct val="12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关键应用</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矩形 1"/>
          <p:cNvSpPr>
            <a:spLocks noChangeArrowheads="1"/>
          </p:cNvSpPr>
          <p:nvPr/>
        </p:nvSpPr>
        <p:spPr bwMode="auto">
          <a:xfrm>
            <a:off x="827584" y="1229801"/>
            <a:ext cx="6480720" cy="1061829"/>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just">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单击添加文字单击添加文字单击添加文字单击添加文字单击添加文字单击添加文字单击添加文字单击添加文字单击添加文字单击添加文字单击添加文字单击添加文字单击添加文字单击添加文本</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L 形 19"/>
          <p:cNvSpPr/>
          <p:nvPr/>
        </p:nvSpPr>
        <p:spPr>
          <a:xfrm rot="5400000">
            <a:off x="731337" y="1184857"/>
            <a:ext cx="343914" cy="295436"/>
          </a:xfrm>
          <a:prstGeom prst="corner">
            <a:avLst>
              <a:gd name="adj1" fmla="val 25014"/>
              <a:gd name="adj2" fmla="val 2354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2" fill="hold" grpId="0" nodeType="with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2"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3000"/>
                                </p:stCondLst>
                                <p:childTnLst>
                                  <p:par>
                                    <p:cTn id="41" presetID="2" presetClass="entr" presetSubtype="9"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25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5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 presetClass="entr" presetSubtype="6"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1+#ppt_w/2"/>
                                              </p:val>
                                            </p:tav>
                                            <p:tav tm="100000">
                                              <p:val>
                                                <p:strVal val="#ppt_x"/>
                                              </p:val>
                                            </p:tav>
                                          </p:tavLst>
                                        </p:anim>
                                        <p:anim calcmode="lin" valueType="num">
                                          <p:cBhvr additive="base">
                                            <p:cTn id="61" dur="500" fill="hold"/>
                                            <p:tgtEl>
                                              <p:spTgt spid="20"/>
                                            </p:tgtEl>
                                            <p:attrNameLst>
                                              <p:attrName>ppt_y</p:attrName>
                                            </p:attrNameLst>
                                          </p:cBhvr>
                                          <p:tavLst>
                                            <p:tav tm="0">
                                              <p:val>
                                                <p:strVal val="1+#ppt_h/2"/>
                                              </p:val>
                                            </p:tav>
                                            <p:tav tm="100000">
                                              <p:val>
                                                <p:strVal val="#ppt_y"/>
                                              </p:val>
                                            </p:tav>
                                          </p:tavLst>
                                        </p:anim>
                                      </p:childTnLst>
                                    </p:cTn>
                                  </p:par>
                                </p:childTnLst>
                              </p:cTn>
                            </p:par>
                            <p:par>
                              <p:cTn id="62" fill="hold">
                                <p:stCondLst>
                                  <p:cond delay="4000"/>
                                </p:stCondLst>
                                <p:childTnLst>
                                  <p:par>
                                    <p:cTn id="63" presetID="2" presetClass="entr" presetSubtype="2" fill="hold" grpId="0" nodeType="afterEffect" p14:presetBounceEnd="20000">
                                      <p:stCondLst>
                                        <p:cond delay="0"/>
                                      </p:stCondLst>
                                      <p:iterate type="lt">
                                        <p:tmPct val="10000"/>
                                      </p:iterate>
                                      <p:childTnLst>
                                        <p:set>
                                          <p:cBhvr>
                                            <p:cTn id="64" dur="1" fill="hold">
                                              <p:stCondLst>
                                                <p:cond delay="0"/>
                                              </p:stCondLst>
                                            </p:cTn>
                                            <p:tgtEl>
                                              <p:spTgt spid="19"/>
                                            </p:tgtEl>
                                            <p:attrNameLst>
                                              <p:attrName>style.visibility</p:attrName>
                                            </p:attrNameLst>
                                          </p:cBhvr>
                                          <p:to>
                                            <p:strVal val="visible"/>
                                          </p:to>
                                        </p:set>
                                        <p:anim calcmode="lin" valueType="num" p14:bounceEnd="20000">
                                          <p:cBhvr additive="base">
                                            <p:cTn id="6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6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2" fill="hold" grpId="0" nodeType="withEffect">
                                      <p:stCondLst>
                                        <p:cond delay="25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2" fill="hold" grpId="0" nodeType="with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2" fill="hold" grpId="0" nodeType="with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3000"/>
                                </p:stCondLst>
                                <p:childTnLst>
                                  <p:par>
                                    <p:cTn id="41" presetID="2" presetClass="entr" presetSubtype="9"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25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0-#ppt_w/2"/>
                                              </p:val>
                                            </p:tav>
                                            <p:tav tm="100000">
                                              <p:val>
                                                <p:strVal val="#ppt_x"/>
                                              </p:val>
                                            </p:tav>
                                          </p:tavLst>
                                        </p:anim>
                                        <p:anim calcmode="lin" valueType="num">
                                          <p:cBhvr additive="base">
                                            <p:cTn id="48" dur="500" fill="hold"/>
                                            <p:tgtEl>
                                              <p:spTgt spid="17"/>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5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75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 presetClass="entr" presetSubtype="6"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1+#ppt_w/2"/>
                                              </p:val>
                                            </p:tav>
                                            <p:tav tm="100000">
                                              <p:val>
                                                <p:strVal val="#ppt_x"/>
                                              </p:val>
                                            </p:tav>
                                          </p:tavLst>
                                        </p:anim>
                                        <p:anim calcmode="lin" valueType="num">
                                          <p:cBhvr additive="base">
                                            <p:cTn id="61" dur="500" fill="hold"/>
                                            <p:tgtEl>
                                              <p:spTgt spid="20"/>
                                            </p:tgtEl>
                                            <p:attrNameLst>
                                              <p:attrName>ppt_y</p:attrName>
                                            </p:attrNameLst>
                                          </p:cBhvr>
                                          <p:tavLst>
                                            <p:tav tm="0">
                                              <p:val>
                                                <p:strVal val="1+#ppt_h/2"/>
                                              </p:val>
                                            </p:tav>
                                            <p:tav tm="100000">
                                              <p:val>
                                                <p:strVal val="#ppt_y"/>
                                              </p:val>
                                            </p:tav>
                                          </p:tavLst>
                                        </p:anim>
                                      </p:childTnLst>
                                    </p:cTn>
                                  </p:par>
                                </p:childTnLst>
                              </p:cTn>
                            </p:par>
                            <p:par>
                              <p:cTn id="62" fill="hold">
                                <p:stCondLst>
                                  <p:cond delay="4000"/>
                                </p:stCondLst>
                                <p:childTnLst>
                                  <p:par>
                                    <p:cTn id="63" presetID="2" presetClass="entr" presetSubtype="2" fill="hold" grpId="0" nodeType="afterEffect">
                                      <p:stCondLst>
                                        <p:cond delay="0"/>
                                      </p:stCondLst>
                                      <p:iterate type="lt">
                                        <p:tmPct val="10000"/>
                                      </p:iterate>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1+#ppt_w/2"/>
                                              </p:val>
                                            </p:tav>
                                            <p:tav tm="100000">
                                              <p:val>
                                                <p:strVal val="#ppt_x"/>
                                              </p:val>
                                            </p:tav>
                                          </p:tavLst>
                                        </p:anim>
                                        <p:anim calcmode="lin" valueType="num">
                                          <p:cBhvr additive="base">
                                            <p:cTn id="6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10828"/>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04</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732508"/>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此处添加或多或少的文字对第一部分的整体内容进行简单的说明，也可以添加小标题。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923928" y="2213451"/>
            <a:ext cx="3852000" cy="646331"/>
          </a:xfrm>
          <a:prstGeom prst="rect">
            <a:avLst/>
          </a:prstGeom>
        </p:spPr>
        <p:txBody>
          <a:bodyPr wrap="none">
            <a:spAutoFit/>
          </a:bodyPr>
          <a:lstStyle/>
          <a:p>
            <a:r>
              <a:rPr lang="zh-CN" altLang="en-US" sz="3600" b="1" dirty="0">
                <a:solidFill>
                  <a:schemeClr val="tx2">
                    <a:lumMod val="75000"/>
                  </a:schemeClr>
                </a:solidFill>
                <a:latin typeface="微软雅黑" panose="020B0503020204020204" pitchFamily="34" charset="-122"/>
                <a:ea typeface="微软雅黑" panose="020B0503020204020204" pitchFamily="34" charset="-122"/>
              </a:rPr>
              <a:t>下阶段计划与安排</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1615" y="339502"/>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右箭头 7"/>
          <p:cNvSpPr/>
          <p:nvPr/>
        </p:nvSpPr>
        <p:spPr>
          <a:xfrm rot="5400000" flipH="1">
            <a:off x="3942169" y="1427480"/>
            <a:ext cx="1134357" cy="916115"/>
          </a:xfrm>
          <a:prstGeom prst="rightArrow">
            <a:avLst>
              <a:gd name="adj1" fmla="val 69095"/>
              <a:gd name="adj2" fmla="val 44430"/>
            </a:avLst>
          </a:prstGeom>
          <a:solidFill>
            <a:schemeClr val="tx2">
              <a:lumMod val="75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p:spPr>
        <p:txBody>
          <a:bodyPr vert="vert270" rtlCol="0" anchor="ctr"/>
          <a:lstStyle/>
          <a:p>
            <a:pPr algn="ctr">
              <a:lnSpc>
                <a:spcPct val="120000"/>
              </a:lnSpc>
              <a:defRPr/>
            </a:pPr>
            <a:r>
              <a:rPr lang="zh-CN" altLang="en-US" sz="1800" b="1" kern="0" dirty="0">
                <a:solidFill>
                  <a:prstClr val="white"/>
                </a:solidFill>
                <a:latin typeface="微软雅黑" panose="020B0503020204020204" pitchFamily="34" charset="-122"/>
                <a:ea typeface="微软雅黑" panose="020B0503020204020204" pitchFamily="34" charset="-122"/>
              </a:rPr>
              <a:t>标题</a:t>
            </a:r>
            <a:endParaRPr lang="zh-CN" altLang="en-US" sz="1800" b="1" kern="0" dirty="0">
              <a:solidFill>
                <a:prstClr val="white"/>
              </a:solidFill>
              <a:latin typeface="微软雅黑" panose="020B0503020204020204" pitchFamily="34" charset="-122"/>
              <a:ea typeface="微软雅黑" panose="020B0503020204020204" pitchFamily="34" charset="-122"/>
            </a:endParaRPr>
          </a:p>
        </p:txBody>
      </p:sp>
      <p:sp>
        <p:nvSpPr>
          <p:cNvPr id="9" name="右箭头 8"/>
          <p:cNvSpPr/>
          <p:nvPr/>
        </p:nvSpPr>
        <p:spPr>
          <a:xfrm rot="16200000" flipH="1" flipV="1">
            <a:off x="3935430" y="3216274"/>
            <a:ext cx="1134357" cy="916115"/>
          </a:xfrm>
          <a:prstGeom prst="rightArrow">
            <a:avLst>
              <a:gd name="adj1" fmla="val 69095"/>
              <a:gd name="adj2" fmla="val 44430"/>
            </a:avLst>
          </a:prstGeom>
          <a:solidFill>
            <a:schemeClr val="tx2">
              <a:lumMod val="75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p:spPr>
        <p:txBody>
          <a:bodyPr vert="vert270" rtlCol="0" anchor="ctr"/>
          <a:lstStyle/>
          <a:p>
            <a:pPr algn="ctr">
              <a:lnSpc>
                <a:spcPct val="120000"/>
              </a:lnSpc>
              <a:defRPr/>
            </a:pPr>
            <a:r>
              <a:rPr lang="zh-CN" altLang="en-US" sz="1800" b="1" kern="0" dirty="0">
                <a:solidFill>
                  <a:prstClr val="white"/>
                </a:solidFill>
                <a:latin typeface="微软雅黑" panose="020B0503020204020204" pitchFamily="34" charset="-122"/>
                <a:ea typeface="微软雅黑" panose="020B0503020204020204" pitchFamily="34" charset="-122"/>
              </a:rPr>
              <a:t>标题</a:t>
            </a:r>
            <a:endParaRPr lang="zh-CN" altLang="en-US" sz="1800" b="1" kern="0" dirty="0">
              <a:solidFill>
                <a:prstClr val="white"/>
              </a:solidFill>
              <a:latin typeface="微软雅黑" panose="020B0503020204020204" pitchFamily="34" charset="-122"/>
              <a:ea typeface="微软雅黑" panose="020B0503020204020204" pitchFamily="34" charset="-122"/>
            </a:endParaRPr>
          </a:p>
        </p:txBody>
      </p:sp>
      <p:sp>
        <p:nvSpPr>
          <p:cNvPr id="10" name="右箭头 9"/>
          <p:cNvSpPr/>
          <p:nvPr/>
        </p:nvSpPr>
        <p:spPr>
          <a:xfrm flipH="1">
            <a:off x="3047926" y="2321829"/>
            <a:ext cx="1134238" cy="916212"/>
          </a:xfrm>
          <a:prstGeom prst="rightArrow">
            <a:avLst>
              <a:gd name="adj1" fmla="val 69095"/>
              <a:gd name="adj2" fmla="val 44430"/>
            </a:avLst>
          </a:prstGeom>
          <a:solidFill>
            <a:schemeClr val="tx2">
              <a:lumMod val="75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p:spPr>
        <p:txBody>
          <a:bodyPr rtlCol="0" anchor="ctr"/>
          <a:lstStyle/>
          <a:p>
            <a:pPr algn="ctr">
              <a:lnSpc>
                <a:spcPct val="120000"/>
              </a:lnSpc>
              <a:defRPr/>
            </a:pPr>
            <a:r>
              <a:rPr lang="zh-CN" altLang="en-US" sz="1800" b="1" kern="0" dirty="0">
                <a:solidFill>
                  <a:prstClr val="white"/>
                </a:solidFill>
                <a:latin typeface="微软雅黑" panose="020B0503020204020204" pitchFamily="34" charset="-122"/>
                <a:ea typeface="微软雅黑" panose="020B0503020204020204" pitchFamily="34" charset="-122"/>
              </a:rPr>
              <a:t>标题</a:t>
            </a:r>
            <a:endParaRPr lang="zh-CN" altLang="en-US" sz="1800" b="1" kern="0" dirty="0">
              <a:solidFill>
                <a:prstClr val="white"/>
              </a:solidFill>
              <a:latin typeface="微软雅黑" panose="020B0503020204020204" pitchFamily="34" charset="-122"/>
              <a:ea typeface="微软雅黑" panose="020B0503020204020204" pitchFamily="34" charset="-122"/>
            </a:endParaRPr>
          </a:p>
        </p:txBody>
      </p:sp>
      <p:sp>
        <p:nvSpPr>
          <p:cNvPr id="11" name="右箭头 10"/>
          <p:cNvSpPr/>
          <p:nvPr/>
        </p:nvSpPr>
        <p:spPr>
          <a:xfrm>
            <a:off x="4836532" y="2329174"/>
            <a:ext cx="2793050" cy="916212"/>
          </a:xfrm>
          <a:prstGeom prst="rightArrow">
            <a:avLst>
              <a:gd name="adj1" fmla="val 69095"/>
              <a:gd name="adj2" fmla="val 44430"/>
            </a:avLst>
          </a:prstGeom>
          <a:solidFill>
            <a:schemeClr val="tx2">
              <a:lumMod val="75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p:spPr>
        <p:txBody>
          <a:bodyPr rtlCol="0" anchor="ctr"/>
          <a:lstStyle/>
          <a:p>
            <a:pPr algn="ctr">
              <a:lnSpc>
                <a:spcPct val="120000"/>
              </a:lnSpc>
              <a:defRPr/>
            </a:pPr>
            <a:r>
              <a:rPr lang="zh-CN" altLang="en-US" sz="1800" b="1" kern="0" dirty="0">
                <a:solidFill>
                  <a:prstClr val="white"/>
                </a:solidFill>
                <a:latin typeface="微软雅黑" panose="020B0503020204020204" pitchFamily="34" charset="-122"/>
                <a:ea typeface="微软雅黑" panose="020B0503020204020204" pitchFamily="34" charset="-122"/>
              </a:rPr>
              <a:t>标题</a:t>
            </a:r>
            <a:endParaRPr lang="zh-CN" altLang="en-US" sz="1800" b="1" kern="0" dirty="0">
              <a:solidFill>
                <a:prstClr val="white"/>
              </a:solidFill>
              <a:latin typeface="微软雅黑" panose="020B0503020204020204" pitchFamily="34" charset="-122"/>
              <a:ea typeface="微软雅黑" panose="020B0503020204020204" pitchFamily="34" charset="-122"/>
            </a:endParaRPr>
          </a:p>
        </p:txBody>
      </p:sp>
      <p:sp>
        <p:nvSpPr>
          <p:cNvPr id="12" name="TextBox 17"/>
          <p:cNvSpPr txBox="1"/>
          <p:nvPr/>
        </p:nvSpPr>
        <p:spPr>
          <a:xfrm>
            <a:off x="5076056" y="1053668"/>
            <a:ext cx="3060000" cy="942018"/>
          </a:xfrm>
          <a:prstGeom prst="rect">
            <a:avLst/>
          </a:prstGeom>
          <a:noFill/>
        </p:spPr>
        <p:txBody>
          <a:bodyPr wrap="square" lIns="100803" tIns="50402" rIns="100803" bIns="50402" rtlCol="0">
            <a:spAutoFit/>
          </a:bodyPr>
          <a:lstStyle/>
          <a:p>
            <a:pPr>
              <a:lnSpc>
                <a:spcPct val="130000"/>
              </a:lnSpc>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根据自己的需要添加适当的文字，据研究，在幻灯片中，一页的文字最好不要超过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3" name="TextBox 17"/>
          <p:cNvSpPr txBox="1"/>
          <p:nvPr/>
        </p:nvSpPr>
        <p:spPr>
          <a:xfrm>
            <a:off x="1145902" y="3789972"/>
            <a:ext cx="2808000" cy="942018"/>
          </a:xfrm>
          <a:prstGeom prst="rect">
            <a:avLst/>
          </a:prstGeom>
          <a:noFill/>
        </p:spPr>
        <p:txBody>
          <a:bodyPr wrap="square" lIns="100803" tIns="50402" rIns="100803" bIns="50402" rtlCol="0">
            <a:spAutoFit/>
          </a:bodyPr>
          <a:lstStyle/>
          <a:p>
            <a:pPr lvl="0">
              <a:lnSpc>
                <a:spcPct val="130000"/>
              </a:lnSpc>
            </a:pPr>
            <a:r>
              <a:rPr lang="zh-CN" altLang="en-US" sz="1400">
                <a:solidFill>
                  <a:prstClr val="black">
                    <a:lumMod val="75000"/>
                    <a:lumOff val="25000"/>
                  </a:prstClr>
                </a:solidFill>
                <a:latin typeface="微软雅黑" panose="020B0503020204020204" pitchFamily="34" charset="-122"/>
                <a:ea typeface="微软雅黑" panose="020B0503020204020204" pitchFamily="34" charset="-122"/>
              </a:rPr>
              <a:t>根据自己的需要添加适当的文字，据研究，在幻灯片中，一页的文字最好不要超过</a:t>
            </a:r>
            <a:r>
              <a:rPr lang="en-US" altLang="zh-CN" sz="140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4" name="TextBox 17"/>
          <p:cNvSpPr txBox="1"/>
          <p:nvPr/>
        </p:nvSpPr>
        <p:spPr>
          <a:xfrm>
            <a:off x="179512" y="2277804"/>
            <a:ext cx="2808000" cy="942018"/>
          </a:xfrm>
          <a:prstGeom prst="rect">
            <a:avLst/>
          </a:prstGeom>
          <a:noFill/>
        </p:spPr>
        <p:txBody>
          <a:bodyPr wrap="square" lIns="100803" tIns="50402" rIns="100803" bIns="50402" rtlCol="0">
            <a:spAutoFit/>
          </a:bodyPr>
          <a:lstStyle/>
          <a:p>
            <a:pPr lvl="0">
              <a:lnSpc>
                <a:spcPct val="130000"/>
              </a:lnSpc>
            </a:pPr>
            <a:r>
              <a:rPr lang="zh-CN" altLang="en-US" sz="1400">
                <a:solidFill>
                  <a:prstClr val="black">
                    <a:lumMod val="75000"/>
                    <a:lumOff val="25000"/>
                  </a:prstClr>
                </a:solidFill>
                <a:latin typeface="微软雅黑" panose="020B0503020204020204" pitchFamily="34" charset="-122"/>
                <a:ea typeface="微软雅黑" panose="020B0503020204020204" pitchFamily="34" charset="-122"/>
              </a:rPr>
              <a:t>根据自己的需要添加适当的文字，据研究，在幻灯片中，一页的文字最好不要超过</a:t>
            </a:r>
            <a:r>
              <a:rPr lang="en-US" altLang="zh-CN" sz="140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5" name="TextBox 17"/>
          <p:cNvSpPr txBox="1"/>
          <p:nvPr/>
        </p:nvSpPr>
        <p:spPr>
          <a:xfrm>
            <a:off x="5736034" y="3352010"/>
            <a:ext cx="3060000" cy="942018"/>
          </a:xfrm>
          <a:prstGeom prst="rect">
            <a:avLst/>
          </a:prstGeom>
          <a:noFill/>
        </p:spPr>
        <p:txBody>
          <a:bodyPr wrap="square" lIns="100803" tIns="50402" rIns="100803" bIns="50402" rtlCol="0">
            <a:spAutoFit/>
          </a:bodyPr>
          <a:lstStyle/>
          <a:p>
            <a:pPr lvl="0">
              <a:lnSpc>
                <a:spcPct val="130000"/>
              </a:lnSpc>
            </a:pPr>
            <a:r>
              <a:rPr lang="zh-CN" altLang="en-US" sz="1400">
                <a:solidFill>
                  <a:prstClr val="black">
                    <a:lumMod val="75000"/>
                    <a:lumOff val="25000"/>
                  </a:prstClr>
                </a:solidFill>
                <a:latin typeface="微软雅黑" panose="020B0503020204020204" pitchFamily="34" charset="-122"/>
                <a:ea typeface="微软雅黑" panose="020B0503020204020204" pitchFamily="34" charset="-122"/>
              </a:rPr>
              <a:t>根据自己的需要添加适当的文字，据研究，在幻灯片中，一页的文字最好不要超过</a:t>
            </a:r>
            <a:r>
              <a:rPr lang="en-US" altLang="zh-CN" sz="140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a:solidFill>
                  <a:prstClr val="black">
                    <a:lumMod val="75000"/>
                    <a:lumOff val="25000"/>
                  </a:prstClr>
                </a:solidFill>
                <a:latin typeface="微软雅黑" panose="020B0503020204020204" pitchFamily="34" charset="-122"/>
                <a:ea typeface="微软雅黑" panose="020B0503020204020204" pitchFamily="34" charset="-122"/>
              </a:rPr>
              <a:t>字</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2500"/>
                            </p:stCondLst>
                            <p:childTnLst>
                              <p:par>
                                <p:cTn id="37" presetID="2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right)">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3"/>
          <p:cNvSpPr/>
          <p:nvPr/>
        </p:nvSpPr>
        <p:spPr>
          <a:xfrm>
            <a:off x="1504054" y="1688221"/>
            <a:ext cx="6668346" cy="118278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85000"/>
            </a:schemeClr>
          </a:solidFill>
          <a:ln w="25400" cap="flat" cmpd="sng" algn="ctr">
            <a:noFill/>
            <a:prstDash val="solid"/>
          </a:ln>
          <a:effectLst/>
        </p:spPr>
        <p:txBody>
          <a:bodyPr lIns="1785668" tIns="51586" rIns="79363" bIns="51586" anchor="ctr"/>
          <a:lstStyle/>
          <a:p>
            <a:pPr lvl="0">
              <a:lnSpc>
                <a:spcPct val="150000"/>
              </a:lnSpc>
              <a:spcBef>
                <a:spcPts val="660"/>
              </a:spcBef>
              <a:spcAft>
                <a:spcPts val="660"/>
              </a:spcAft>
              <a:defRPr/>
            </a:pPr>
            <a:r>
              <a:rPr lang="zh-CN" altLang="en-US" sz="1200">
                <a:solidFill>
                  <a:schemeClr val="tx1">
                    <a:lumMod val="95000"/>
                    <a:lumOff val="5000"/>
                  </a:schemeClr>
                </a:solidFill>
                <a:latin typeface="微软雅黑" panose="020B0503020204020204" pitchFamily="34" charset="-122"/>
                <a:ea typeface="微软雅黑" panose="020B0503020204020204" pitchFamily="34" charset="-122"/>
              </a:rPr>
              <a:t>根据自己的需要添加适当的文字，据研究，在幻灯片中，一页的文字最好不要超过</a:t>
            </a: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200</a:t>
            </a:r>
            <a:r>
              <a:rPr lang="zh-CN" altLang="en-US" sz="1200">
                <a:solidFill>
                  <a:schemeClr val="tx1">
                    <a:lumMod val="95000"/>
                    <a:lumOff val="5000"/>
                  </a:schemeClr>
                </a:solidFill>
                <a:latin typeface="微软雅黑" panose="020B0503020204020204" pitchFamily="34" charset="-122"/>
                <a:ea typeface="微软雅黑" panose="020B0503020204020204" pitchFamily="34" charset="-122"/>
              </a:rPr>
              <a:t>字根据自己的需要添加适当的文字，据研究，在幻灯片中，一页的文字最好不要超过</a:t>
            </a: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200</a:t>
            </a:r>
            <a:r>
              <a:rPr lang="zh-CN" altLang="en-US" sz="1200">
                <a:solidFill>
                  <a:schemeClr val="tx1">
                    <a:lumMod val="95000"/>
                    <a:lumOff val="5000"/>
                  </a:schemeClr>
                </a:solidFill>
                <a:latin typeface="微软雅黑" panose="020B0503020204020204" pitchFamily="34" charset="-122"/>
                <a:ea typeface="微软雅黑" panose="020B0503020204020204" pitchFamily="34" charset="-122"/>
              </a:rPr>
              <a:t>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直角三角形 2"/>
          <p:cNvSpPr/>
          <p:nvPr/>
        </p:nvSpPr>
        <p:spPr>
          <a:xfrm rot="17117050" flipH="1">
            <a:off x="1706513" y="1963827"/>
            <a:ext cx="841287" cy="120739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bg1">
              <a:lumMod val="75000"/>
            </a:schemeClr>
          </a:solidFill>
          <a:ln w="25400" cap="flat" cmpd="sng" algn="ctr">
            <a:noFill/>
            <a:prstDash val="solid"/>
          </a:ln>
          <a:effectLst/>
        </p:spPr>
        <p:txBody>
          <a:bodyPr lIns="100790" tIns="50396" rIns="100790" bIns="50396" anchor="ctr"/>
          <a:lstStyle/>
          <a:p>
            <a:pPr algn="ctr">
              <a:defRPr/>
            </a:pPr>
            <a:endParaRPr lang="zh-CN" altLang="en-US" sz="1500" kern="0">
              <a:solidFill>
                <a:sysClr val="window" lastClr="FFFFFF"/>
              </a:solidFill>
              <a:latin typeface="Calibri" panose="020F0502020204030204"/>
              <a:ea typeface="宋体" panose="02010600030101010101" pitchFamily="2" charset="-122"/>
            </a:endParaRPr>
          </a:p>
        </p:txBody>
      </p:sp>
      <p:sp>
        <p:nvSpPr>
          <p:cNvPr id="10" name="任意多边形 9"/>
          <p:cNvSpPr/>
          <p:nvPr/>
        </p:nvSpPr>
        <p:spPr>
          <a:xfrm>
            <a:off x="827585" y="1236910"/>
            <a:ext cx="2021095" cy="107560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tx2">
              <a:lumMod val="75000"/>
            </a:schemeClr>
          </a:solidFill>
          <a:ln w="25400" cap="flat" cmpd="sng" algn="ctr">
            <a:noFill/>
            <a:prstDash val="solid"/>
          </a:ln>
          <a:effectLst/>
        </p:spPr>
        <p:txBody>
          <a:bodyPr lIns="0" tIns="0" rIns="0" bIns="0" anchor="ctr"/>
          <a:lstStyle/>
          <a:p>
            <a:pPr algn="ctr">
              <a:defRPr/>
            </a:pPr>
            <a:r>
              <a:rPr lang="zh-CN" altLang="en-US" sz="2200" kern="0">
                <a:solidFill>
                  <a:schemeClr val="bg1"/>
                </a:solidFill>
                <a:latin typeface="Arial Black" panose="020B0A04020102020204" pitchFamily="34" charset="0"/>
                <a:ea typeface="微软雅黑" panose="020B0503020204020204" pitchFamily="34" charset="-122"/>
              </a:rPr>
              <a:t>添加文本</a:t>
            </a:r>
            <a:endParaRPr lang="zh-CN" altLang="en-US" sz="2200" kern="0" dirty="0">
              <a:solidFill>
                <a:schemeClr val="bg1"/>
              </a:solidFill>
              <a:latin typeface="Arial Black" panose="020B0A04020102020204" pitchFamily="34" charset="0"/>
              <a:ea typeface="微软雅黑" panose="020B0503020204020204" pitchFamily="34" charset="-122"/>
            </a:endParaRPr>
          </a:p>
        </p:txBody>
      </p:sp>
      <p:sp>
        <p:nvSpPr>
          <p:cNvPr id="11" name="矩形 3"/>
          <p:cNvSpPr/>
          <p:nvPr/>
        </p:nvSpPr>
        <p:spPr>
          <a:xfrm>
            <a:off x="1504054" y="3431801"/>
            <a:ext cx="6668346" cy="118278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bg1">
              <a:lumMod val="85000"/>
            </a:schemeClr>
          </a:solidFill>
          <a:ln w="25400" cap="flat" cmpd="sng" algn="ctr">
            <a:noFill/>
            <a:prstDash val="solid"/>
          </a:ln>
          <a:effectLst/>
        </p:spPr>
        <p:txBody>
          <a:bodyPr lIns="1785668" tIns="51586" rIns="79363" bIns="51586" anchor="ctr"/>
          <a:lstStyle/>
          <a:p>
            <a:pPr lvl="0">
              <a:lnSpc>
                <a:spcPct val="150000"/>
              </a:lnSpc>
              <a:spcBef>
                <a:spcPts val="660"/>
              </a:spcBef>
              <a:spcAft>
                <a:spcPts val="660"/>
              </a:spcAft>
              <a:defRPr/>
            </a:pPr>
            <a:r>
              <a:rPr lang="zh-CN" altLang="en-US" sz="1200">
                <a:solidFill>
                  <a:schemeClr val="tx1">
                    <a:lumMod val="95000"/>
                    <a:lumOff val="5000"/>
                  </a:schemeClr>
                </a:solidFill>
                <a:latin typeface="微软雅黑" panose="020B0503020204020204" pitchFamily="34" charset="-122"/>
                <a:ea typeface="微软雅黑" panose="020B0503020204020204" pitchFamily="34" charset="-122"/>
              </a:rPr>
              <a:t>根据自己的需要添加适当的文字，据研究，在幻灯片中，一页的文字最好不要超过</a:t>
            </a: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200</a:t>
            </a:r>
            <a:r>
              <a:rPr lang="zh-CN" altLang="en-US" sz="1200">
                <a:solidFill>
                  <a:schemeClr val="tx1">
                    <a:lumMod val="95000"/>
                    <a:lumOff val="5000"/>
                  </a:schemeClr>
                </a:solidFill>
                <a:latin typeface="微软雅黑" panose="020B0503020204020204" pitchFamily="34" charset="-122"/>
                <a:ea typeface="微软雅黑" panose="020B0503020204020204" pitchFamily="34" charset="-122"/>
              </a:rPr>
              <a:t>字根据自己的需要添加适当的文字，据研究，在幻灯片中，一页的文字最好不要超过</a:t>
            </a: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200</a:t>
            </a:r>
            <a:r>
              <a:rPr lang="zh-CN" altLang="en-US" sz="1200">
                <a:solidFill>
                  <a:schemeClr val="tx1">
                    <a:lumMod val="95000"/>
                    <a:lumOff val="5000"/>
                  </a:schemeClr>
                </a:solidFill>
                <a:latin typeface="微软雅黑" panose="020B0503020204020204" pitchFamily="34" charset="-122"/>
                <a:ea typeface="微软雅黑" panose="020B0503020204020204" pitchFamily="34" charset="-122"/>
              </a:rPr>
              <a:t>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直角三角形 2"/>
          <p:cNvSpPr/>
          <p:nvPr/>
        </p:nvSpPr>
        <p:spPr>
          <a:xfrm rot="17117050" flipH="1">
            <a:off x="1706513" y="3707407"/>
            <a:ext cx="841287" cy="1207390"/>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bg1">
              <a:lumMod val="75000"/>
            </a:schemeClr>
          </a:solidFill>
          <a:ln w="25400" cap="flat" cmpd="sng" algn="ctr">
            <a:noFill/>
            <a:prstDash val="solid"/>
          </a:ln>
          <a:effectLst/>
        </p:spPr>
        <p:txBody>
          <a:bodyPr lIns="100790" tIns="50396" rIns="100790" bIns="50396" anchor="ctr"/>
          <a:lstStyle/>
          <a:p>
            <a:pPr algn="ctr">
              <a:defRPr/>
            </a:pPr>
            <a:endParaRPr lang="zh-CN" altLang="en-US" sz="1500" kern="0">
              <a:solidFill>
                <a:sysClr val="window" lastClr="FFFFFF"/>
              </a:solidFill>
              <a:latin typeface="Calibri" panose="020F0502020204030204"/>
              <a:ea typeface="宋体" panose="02010600030101010101" pitchFamily="2" charset="-122"/>
            </a:endParaRPr>
          </a:p>
        </p:txBody>
      </p:sp>
      <p:sp>
        <p:nvSpPr>
          <p:cNvPr id="13" name="任意多边形 12"/>
          <p:cNvSpPr/>
          <p:nvPr/>
        </p:nvSpPr>
        <p:spPr>
          <a:xfrm>
            <a:off x="827585" y="2980490"/>
            <a:ext cx="2021095" cy="1075602"/>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tx2">
              <a:lumMod val="75000"/>
            </a:schemeClr>
          </a:solidFill>
          <a:ln w="25400" cap="flat" cmpd="sng" algn="ctr">
            <a:noFill/>
            <a:prstDash val="solid"/>
          </a:ln>
          <a:effectLst/>
        </p:spPr>
        <p:txBody>
          <a:bodyPr lIns="0" tIns="0" rIns="0" bIns="0" anchor="ctr"/>
          <a:lstStyle/>
          <a:p>
            <a:pPr algn="ctr">
              <a:defRPr/>
            </a:pPr>
            <a:r>
              <a:rPr lang="zh-CN" altLang="en-US" sz="2200" kern="0">
                <a:solidFill>
                  <a:schemeClr val="bg1"/>
                </a:solidFill>
                <a:latin typeface="Arial Black" panose="020B0A04020102020204" pitchFamily="34" charset="0"/>
                <a:ea typeface="微软雅黑" panose="020B0503020204020204" pitchFamily="34" charset="-122"/>
              </a:rPr>
              <a:t>添加文本</a:t>
            </a:r>
            <a:endParaRPr lang="zh-CN" altLang="en-US" sz="2200" kern="0" dirty="0">
              <a:solidFill>
                <a:schemeClr val="bg1"/>
              </a:solidFill>
              <a:latin typeface="Arial Black" panose="020B0A04020102020204" pitchFamily="34" charset="0"/>
              <a:ea typeface="微软雅黑" panose="020B0503020204020204" pitchFamily="34" charset="-122"/>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000"/>
                                        <p:tgtEl>
                                          <p:spTgt spid="8"/>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500"/>
                                        <p:tgtEl>
                                          <p:spTgt spid="12"/>
                                        </p:tgtEl>
                                      </p:cBhvr>
                                    </p:animEffect>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圆柱形 7"/>
          <p:cNvSpPr/>
          <p:nvPr/>
        </p:nvSpPr>
        <p:spPr>
          <a:xfrm>
            <a:off x="3347864" y="3750424"/>
            <a:ext cx="2448272" cy="580569"/>
          </a:xfrm>
          <a:prstGeom prst="ca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添加文本</a:t>
            </a:r>
            <a:endParaRPr lang="zh-CN" altLang="en-US" sz="1600" dirty="0">
              <a:latin typeface="微软雅黑" panose="020B0503020204020204" pitchFamily="34" charset="-122"/>
              <a:ea typeface="微软雅黑" panose="020B0503020204020204" pitchFamily="34" charset="-122"/>
            </a:endParaRPr>
          </a:p>
        </p:txBody>
      </p:sp>
      <p:sp>
        <p:nvSpPr>
          <p:cNvPr id="9" name="圆柱形 8"/>
          <p:cNvSpPr/>
          <p:nvPr/>
        </p:nvSpPr>
        <p:spPr>
          <a:xfrm>
            <a:off x="3491880" y="3030344"/>
            <a:ext cx="2160240" cy="580569"/>
          </a:xfrm>
          <a:prstGeom prst="ca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添加文本</a:t>
            </a:r>
            <a:endParaRPr lang="zh-CN" altLang="en-US" sz="1600" dirty="0">
              <a:latin typeface="微软雅黑" panose="020B0503020204020204" pitchFamily="34" charset="-122"/>
              <a:ea typeface="微软雅黑" panose="020B0503020204020204" pitchFamily="34" charset="-122"/>
            </a:endParaRPr>
          </a:p>
        </p:txBody>
      </p:sp>
      <p:sp>
        <p:nvSpPr>
          <p:cNvPr id="10" name="圆柱形 9"/>
          <p:cNvSpPr/>
          <p:nvPr/>
        </p:nvSpPr>
        <p:spPr>
          <a:xfrm>
            <a:off x="3635896" y="2310264"/>
            <a:ext cx="1872208" cy="580569"/>
          </a:xfrm>
          <a:prstGeom prst="ca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添加文本</a:t>
            </a:r>
            <a:endParaRPr lang="zh-CN" altLang="en-US" sz="1600" dirty="0">
              <a:latin typeface="微软雅黑" panose="020B0503020204020204" pitchFamily="34" charset="-122"/>
              <a:ea typeface="微软雅黑" panose="020B0503020204020204" pitchFamily="34" charset="-122"/>
            </a:endParaRPr>
          </a:p>
        </p:txBody>
      </p:sp>
      <p:sp>
        <p:nvSpPr>
          <p:cNvPr id="11" name="圆柱形 10"/>
          <p:cNvSpPr/>
          <p:nvPr/>
        </p:nvSpPr>
        <p:spPr>
          <a:xfrm>
            <a:off x="3809752" y="1590184"/>
            <a:ext cx="1524496" cy="580569"/>
          </a:xfrm>
          <a:prstGeom prst="ca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添加文本</a:t>
            </a:r>
            <a:endParaRPr lang="zh-CN" altLang="en-US" sz="16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5652120" y="4114969"/>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34248" y="2600548"/>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87760" y="3320628"/>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75920" y="1882721"/>
            <a:ext cx="576000"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文本框 7"/>
          <p:cNvSpPr txBox="1">
            <a:spLocks noChangeArrowheads="1"/>
          </p:cNvSpPr>
          <p:nvPr/>
        </p:nvSpPr>
        <p:spPr bwMode="auto">
          <a:xfrm>
            <a:off x="6045600" y="2170753"/>
            <a:ext cx="2719584"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50000"/>
              </a:lnSpc>
            </a:pPr>
            <a:r>
              <a:rPr lang="zh-CN" altLang="en-US" sz="1200" dirty="0">
                <a:solidFill>
                  <a:schemeClr val="tx1">
                    <a:lumMod val="85000"/>
                    <a:lumOff val="15000"/>
                  </a:schemeClr>
                </a:solidFill>
                <a:latin typeface="微软雅黑" panose="020B0503020204020204" pitchFamily="34" charset="-122"/>
              </a:rPr>
              <a:t>添加文本信息</a:t>
            </a:r>
            <a:endParaRPr lang="en-US" altLang="zh-CN" sz="1200"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7" name="文本框 7"/>
          <p:cNvSpPr txBox="1">
            <a:spLocks noChangeArrowheads="1"/>
          </p:cNvSpPr>
          <p:nvPr/>
        </p:nvSpPr>
        <p:spPr bwMode="auto">
          <a:xfrm>
            <a:off x="6388920" y="3640698"/>
            <a:ext cx="2719584"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50000"/>
              </a:lnSpc>
            </a:pPr>
            <a:r>
              <a:rPr lang="zh-CN" altLang="en-US" sz="1200" dirty="0">
                <a:solidFill>
                  <a:schemeClr val="tx1">
                    <a:lumMod val="85000"/>
                    <a:lumOff val="15000"/>
                  </a:schemeClr>
                </a:solidFill>
                <a:latin typeface="微软雅黑" panose="020B0503020204020204" pitchFamily="34" charset="-122"/>
              </a:rPr>
              <a:t>添加文本信息</a:t>
            </a:r>
            <a:endParaRPr lang="en-US" altLang="zh-CN" sz="1200" dirty="0">
              <a:solidFill>
                <a:schemeClr val="tx1">
                  <a:lumMod val="85000"/>
                  <a:lumOff val="15000"/>
                </a:schemeClr>
              </a:solidFill>
              <a:latin typeface="微软雅黑" panose="020B0503020204020204" pitchFamily="34" charset="-122"/>
            </a:endParaRPr>
          </a:p>
          <a:p>
            <a:pP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8" name="文本框 7"/>
          <p:cNvSpPr txBox="1">
            <a:spLocks noChangeArrowheads="1"/>
          </p:cNvSpPr>
          <p:nvPr/>
        </p:nvSpPr>
        <p:spPr bwMode="auto">
          <a:xfrm>
            <a:off x="467544" y="1378665"/>
            <a:ext cx="2719584"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50000"/>
              </a:lnSpc>
            </a:pPr>
            <a:r>
              <a:rPr lang="zh-CN" altLang="en-US" sz="1200" dirty="0">
                <a:solidFill>
                  <a:schemeClr val="tx1">
                    <a:lumMod val="85000"/>
                    <a:lumOff val="15000"/>
                  </a:schemeClr>
                </a:solidFill>
                <a:latin typeface="微软雅黑" panose="020B0503020204020204" pitchFamily="34" charset="-122"/>
              </a:rPr>
              <a:t>添加文本信息</a:t>
            </a:r>
            <a:endParaRPr lang="en-US" altLang="zh-CN" sz="1200"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sp>
        <p:nvSpPr>
          <p:cNvPr id="19" name="文本框 7"/>
          <p:cNvSpPr txBox="1">
            <a:spLocks noChangeArrowheads="1"/>
          </p:cNvSpPr>
          <p:nvPr/>
        </p:nvSpPr>
        <p:spPr bwMode="auto">
          <a:xfrm>
            <a:off x="107504" y="2818825"/>
            <a:ext cx="2719584" cy="94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50000"/>
              </a:lnSpc>
            </a:pPr>
            <a:r>
              <a:rPr lang="zh-CN" altLang="en-US" sz="1200" dirty="0">
                <a:solidFill>
                  <a:schemeClr val="tx1">
                    <a:lumMod val="85000"/>
                    <a:lumOff val="15000"/>
                  </a:schemeClr>
                </a:solidFill>
                <a:latin typeface="微软雅黑" panose="020B0503020204020204" pitchFamily="34" charset="-122"/>
              </a:rPr>
              <a:t>添加文本信息</a:t>
            </a:r>
            <a:endParaRPr lang="en-US" altLang="zh-CN" sz="1200"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此处添加说明文字添加说明文字添加说明文字此处添加说明文字</a:t>
            </a:r>
            <a:endParaRPr lang="zh-CN" altLang="en-US" sz="1200" dirty="0">
              <a:solidFill>
                <a:schemeClr val="tx1">
                  <a:lumMod val="85000"/>
                  <a:lumOff val="15000"/>
                </a:schemeClr>
              </a:solidFill>
              <a:latin typeface="微软雅黑" panose="020B0503020204020204" pitchFamily="34" charset="-122"/>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1" fill="hold" grpId="0" nodeType="afterEffect" p14:presetBounceEnd="60000">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14:bounceEnd="60000">
                                          <p:cBhvr additive="base">
                                            <p:cTn id="18"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9" dur="5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fill="hold" grpId="0" nodeType="afterEffect" p14:presetBounceEnd="60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60000">
                                          <p:cBhvr additive="base">
                                            <p:cTn id="23"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1" fill="hold" grpId="0" nodeType="afterEffect" p14:presetBounceEnd="60000">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14:bounceEnd="60000">
                                          <p:cBhvr additive="base">
                                            <p:cTn id="28"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29" dur="5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 presetClass="entr" presetSubtype="1" fill="hold" grpId="0" nodeType="afterEffect" p14:presetBounceEnd="60000">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14:bounceEnd="60000">
                                          <p:cBhvr additive="base">
                                            <p:cTn id="33" dur="500" fill="hold"/>
                                            <p:tgtEl>
                                              <p:spTgt spid="11"/>
                                            </p:tgtEl>
                                            <p:attrNameLst>
                                              <p:attrName>ppt_x</p:attrName>
                                            </p:attrNameLst>
                                          </p:cBhvr>
                                          <p:tavLst>
                                            <p:tav tm="0">
                                              <p:val>
                                                <p:strVal val="#ppt_x"/>
                                              </p:val>
                                            </p:tav>
                                            <p:tav tm="100000">
                                              <p:val>
                                                <p:strVal val="#ppt_x"/>
                                              </p:val>
                                            </p:tav>
                                          </p:tavLst>
                                        </p:anim>
                                        <p:anim calcmode="lin" valueType="num" p14:bounceEnd="60000">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4000"/>
                                </p:stCondLst>
                                <p:childTnLst>
                                  <p:par>
                                    <p:cTn id="44" presetID="22" presetClass="entr" presetSubtype="2"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right)">
                                          <p:cBhvr>
                                            <p:cTn id="46" dur="500"/>
                                            <p:tgtEl>
                                              <p:spTgt spid="14"/>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500"/>
                                            <p:tgtEl>
                                              <p:spTgt spid="19"/>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par>
                              <p:cTn id="59" fill="hold">
                                <p:stCondLst>
                                  <p:cond delay="6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6500"/>
                                </p:stCondLst>
                                <p:childTnLst>
                                  <p:par>
                                    <p:cTn id="64" presetID="22" presetClass="entr" presetSubtype="2"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right)">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6" grpId="0"/>
          <p:bldP spid="17" grpId="0"/>
          <p:bldP spid="18"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4000"/>
                                </p:stCondLst>
                                <p:childTnLst>
                                  <p:par>
                                    <p:cTn id="44" presetID="22" presetClass="entr" presetSubtype="2"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right)">
                                          <p:cBhvr>
                                            <p:cTn id="46" dur="500"/>
                                            <p:tgtEl>
                                              <p:spTgt spid="14"/>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500"/>
                                            <p:tgtEl>
                                              <p:spTgt spid="19"/>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par>
                              <p:cTn id="59" fill="hold">
                                <p:stCondLst>
                                  <p:cond delay="6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6500"/>
                                </p:stCondLst>
                                <p:childTnLst>
                                  <p:par>
                                    <p:cTn id="64" presetID="22" presetClass="entr" presetSubtype="2"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right)">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6" grpId="0"/>
          <p:bldP spid="17" grpId="0"/>
          <p:bldP spid="18" grpId="0"/>
          <p:bldP spid="19"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870225" y="1131590"/>
            <a:ext cx="7403550" cy="108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矩形 8"/>
          <p:cNvSpPr/>
          <p:nvPr/>
        </p:nvSpPr>
        <p:spPr>
          <a:xfrm>
            <a:off x="870225" y="2298056"/>
            <a:ext cx="7403550" cy="108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0" name="矩形 9"/>
          <p:cNvSpPr/>
          <p:nvPr/>
        </p:nvSpPr>
        <p:spPr>
          <a:xfrm>
            <a:off x="870225" y="3464522"/>
            <a:ext cx="7403550" cy="108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矩形 10"/>
          <p:cNvSpPr/>
          <p:nvPr/>
        </p:nvSpPr>
        <p:spPr>
          <a:xfrm>
            <a:off x="1028466" y="1196111"/>
            <a:ext cx="1324800" cy="9504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28466" y="2367363"/>
            <a:ext cx="1324800" cy="9504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8466" y="3533829"/>
            <a:ext cx="1324800" cy="9504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53078" y="1544474"/>
            <a:ext cx="5647314" cy="523220"/>
          </a:xfrm>
          <a:prstGeom prst="rect">
            <a:avLst/>
          </a:prstGeom>
        </p:spPr>
        <p:txBody>
          <a:bodyPr wrap="square">
            <a:spAutoFit/>
          </a:bodyPr>
          <a:lstStyle/>
          <a:p>
            <a:pPr lvl="0"/>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r>
              <a:rPr lang="en-US" altLang="zh-CN" sz="1400" dirty="0">
                <a:solidFill>
                  <a:schemeClr val="bg1"/>
                </a:solidFill>
              </a:rPr>
              <a:t>,</a:t>
            </a:r>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endParaRPr lang="zh-CN" altLang="en-US" sz="1400" dirty="0">
              <a:solidFill>
                <a:schemeClr val="bg1"/>
              </a:solidFill>
            </a:endParaRPr>
          </a:p>
        </p:txBody>
      </p:sp>
      <p:sp>
        <p:nvSpPr>
          <p:cNvPr id="15" name="矩形 14"/>
          <p:cNvSpPr/>
          <p:nvPr/>
        </p:nvSpPr>
        <p:spPr>
          <a:xfrm>
            <a:off x="2453078" y="1148140"/>
            <a:ext cx="2118922" cy="415498"/>
          </a:xfrm>
          <a:prstGeom prst="rect">
            <a:avLst/>
          </a:prstGeom>
        </p:spPr>
        <p:txBody>
          <a:bodyPr wrap="square">
            <a:spAutoFit/>
          </a:bodyPr>
          <a:lstStyle/>
          <a:p>
            <a:pPr lvl="0">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此处输入文本标题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2453078" y="2696602"/>
            <a:ext cx="5647314" cy="523220"/>
          </a:xfrm>
          <a:prstGeom prst="rect">
            <a:avLst/>
          </a:prstGeom>
        </p:spPr>
        <p:txBody>
          <a:bodyPr wrap="square">
            <a:spAutoFit/>
          </a:bodyPr>
          <a:lstStyle/>
          <a:p>
            <a:pPr lvl="0"/>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r>
              <a:rPr lang="en-US" altLang="zh-CN" sz="1400" dirty="0">
                <a:solidFill>
                  <a:schemeClr val="bg1"/>
                </a:solidFill>
              </a:rPr>
              <a:t>,</a:t>
            </a:r>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endParaRPr lang="zh-CN" altLang="en-US" sz="1400" dirty="0">
              <a:solidFill>
                <a:schemeClr val="bg1"/>
              </a:solidFill>
            </a:endParaRPr>
          </a:p>
        </p:txBody>
      </p:sp>
      <p:sp>
        <p:nvSpPr>
          <p:cNvPr id="17" name="矩形 16"/>
          <p:cNvSpPr/>
          <p:nvPr/>
        </p:nvSpPr>
        <p:spPr>
          <a:xfrm>
            <a:off x="2453078" y="2300268"/>
            <a:ext cx="2118922" cy="415498"/>
          </a:xfrm>
          <a:prstGeom prst="rect">
            <a:avLst/>
          </a:prstGeom>
        </p:spPr>
        <p:txBody>
          <a:bodyPr wrap="square">
            <a:spAutoFit/>
          </a:bodyPr>
          <a:lstStyle/>
          <a:p>
            <a:pPr lvl="0">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此处输入文本标题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a:xfrm>
            <a:off x="2453078" y="3848730"/>
            <a:ext cx="5647314" cy="523220"/>
          </a:xfrm>
          <a:prstGeom prst="rect">
            <a:avLst/>
          </a:prstGeom>
        </p:spPr>
        <p:txBody>
          <a:bodyPr wrap="square">
            <a:spAutoFit/>
          </a:bodyPr>
          <a:lstStyle/>
          <a:p>
            <a:pPr lvl="0"/>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r>
              <a:rPr lang="en-US" altLang="zh-CN" sz="1400" dirty="0">
                <a:solidFill>
                  <a:schemeClr val="bg1"/>
                </a:solidFill>
              </a:rPr>
              <a:t>,</a:t>
            </a:r>
            <a:r>
              <a:rPr lang="zh-CN" altLang="en-US" sz="1400" dirty="0">
                <a:solidFill>
                  <a:schemeClr val="bg1"/>
                </a:solidFill>
                <a:latin typeface="微软雅黑" panose="020B0503020204020204" pitchFamily="34" charset="-122"/>
                <a:ea typeface="微软雅黑" panose="020B0503020204020204" pitchFamily="34" charset="-122"/>
              </a:rPr>
              <a:t>添加适当文字，一页最好不要超过</a:t>
            </a:r>
            <a:r>
              <a:rPr lang="en-US" altLang="zh-CN" sz="1400" dirty="0">
                <a:solidFill>
                  <a:schemeClr val="bg1"/>
                </a:solidFill>
                <a:latin typeface="微软雅黑" panose="020B0503020204020204" pitchFamily="34" charset="-122"/>
                <a:ea typeface="微软雅黑" panose="020B0503020204020204" pitchFamily="34" charset="-122"/>
              </a:rPr>
              <a:t>200</a:t>
            </a:r>
            <a:endParaRPr lang="zh-CN" altLang="en-US" sz="1400" dirty="0">
              <a:solidFill>
                <a:schemeClr val="bg1"/>
              </a:solidFill>
            </a:endParaRPr>
          </a:p>
        </p:txBody>
      </p:sp>
      <p:sp>
        <p:nvSpPr>
          <p:cNvPr id="19" name="矩形 18"/>
          <p:cNvSpPr/>
          <p:nvPr/>
        </p:nvSpPr>
        <p:spPr>
          <a:xfrm>
            <a:off x="2453078" y="3452396"/>
            <a:ext cx="2118922" cy="415498"/>
          </a:xfrm>
          <a:prstGeom prst="rect">
            <a:avLst/>
          </a:prstGeom>
        </p:spPr>
        <p:txBody>
          <a:bodyPr wrap="square">
            <a:spAutoFit/>
          </a:bodyPr>
          <a:lstStyle/>
          <a:p>
            <a:pPr lvl="0">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rPr>
              <a:t>此处输入文本标题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3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 calcmode="lin" valueType="num">
                                      <p:cBhvr>
                                        <p:cTn id="24" dur="1000" fill="hold"/>
                                        <p:tgtEl>
                                          <p:spTgt spid="11"/>
                                        </p:tgtEl>
                                        <p:attrNameLst>
                                          <p:attrName>style.rotation</p:attrName>
                                        </p:attrNameLst>
                                      </p:cBhvr>
                                      <p:tavLst>
                                        <p:tav tm="0">
                                          <p:val>
                                            <p:fltVal val="90"/>
                                          </p:val>
                                        </p:tav>
                                        <p:tav tm="100000">
                                          <p:val>
                                            <p:fltVal val="0"/>
                                          </p:val>
                                        </p:tav>
                                      </p:tavLst>
                                    </p:anim>
                                    <p:animEffect transition="in" filter="fade">
                                      <p:cBhvr>
                                        <p:cTn id="25" dur="1000"/>
                                        <p:tgtEl>
                                          <p:spTgt spid="11"/>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4000"/>
                            </p:stCondLst>
                            <p:childTnLst>
                              <p:par>
                                <p:cTn id="39" presetID="31"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1000" fill="hold"/>
                                        <p:tgtEl>
                                          <p:spTgt spid="12"/>
                                        </p:tgtEl>
                                        <p:attrNameLst>
                                          <p:attrName>ppt_w</p:attrName>
                                        </p:attrNameLst>
                                      </p:cBhvr>
                                      <p:tavLst>
                                        <p:tav tm="0">
                                          <p:val>
                                            <p:fltVal val="0"/>
                                          </p:val>
                                        </p:tav>
                                        <p:tav tm="100000">
                                          <p:val>
                                            <p:strVal val="#ppt_w"/>
                                          </p:val>
                                        </p:tav>
                                      </p:tavLst>
                                    </p:anim>
                                    <p:anim calcmode="lin" valueType="num">
                                      <p:cBhvr>
                                        <p:cTn id="42" dur="1000" fill="hold"/>
                                        <p:tgtEl>
                                          <p:spTgt spid="12"/>
                                        </p:tgtEl>
                                        <p:attrNameLst>
                                          <p:attrName>ppt_h</p:attrName>
                                        </p:attrNameLst>
                                      </p:cBhvr>
                                      <p:tavLst>
                                        <p:tav tm="0">
                                          <p:val>
                                            <p:fltVal val="0"/>
                                          </p:val>
                                        </p:tav>
                                        <p:tav tm="100000">
                                          <p:val>
                                            <p:strVal val="#ppt_h"/>
                                          </p:val>
                                        </p:tav>
                                      </p:tavLst>
                                    </p:anim>
                                    <p:anim calcmode="lin" valueType="num">
                                      <p:cBhvr>
                                        <p:cTn id="43" dur="1000" fill="hold"/>
                                        <p:tgtEl>
                                          <p:spTgt spid="12"/>
                                        </p:tgtEl>
                                        <p:attrNameLst>
                                          <p:attrName>style.rotation</p:attrName>
                                        </p:attrNameLst>
                                      </p:cBhvr>
                                      <p:tavLst>
                                        <p:tav tm="0">
                                          <p:val>
                                            <p:fltVal val="90"/>
                                          </p:val>
                                        </p:tav>
                                        <p:tav tm="100000">
                                          <p:val>
                                            <p:fltVal val="0"/>
                                          </p:val>
                                        </p:tav>
                                      </p:tavLst>
                                    </p:anim>
                                    <p:animEffect transition="in" filter="fade">
                                      <p:cBhvr>
                                        <p:cTn id="44" dur="1000"/>
                                        <p:tgtEl>
                                          <p:spTgt spid="12"/>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6500"/>
                            </p:stCondLst>
                            <p:childTnLst>
                              <p:par>
                                <p:cTn id="58" presetID="31" presetClass="entr" presetSubtype="0"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1000" fill="hold"/>
                                        <p:tgtEl>
                                          <p:spTgt spid="13"/>
                                        </p:tgtEl>
                                        <p:attrNameLst>
                                          <p:attrName>ppt_w</p:attrName>
                                        </p:attrNameLst>
                                      </p:cBhvr>
                                      <p:tavLst>
                                        <p:tav tm="0">
                                          <p:val>
                                            <p:fltVal val="0"/>
                                          </p:val>
                                        </p:tav>
                                        <p:tav tm="100000">
                                          <p:val>
                                            <p:strVal val="#ppt_w"/>
                                          </p:val>
                                        </p:tav>
                                      </p:tavLst>
                                    </p:anim>
                                    <p:anim calcmode="lin" valueType="num">
                                      <p:cBhvr>
                                        <p:cTn id="61" dur="1000" fill="hold"/>
                                        <p:tgtEl>
                                          <p:spTgt spid="13"/>
                                        </p:tgtEl>
                                        <p:attrNameLst>
                                          <p:attrName>ppt_h</p:attrName>
                                        </p:attrNameLst>
                                      </p:cBhvr>
                                      <p:tavLst>
                                        <p:tav tm="0">
                                          <p:val>
                                            <p:fltVal val="0"/>
                                          </p:val>
                                        </p:tav>
                                        <p:tav tm="100000">
                                          <p:val>
                                            <p:strVal val="#ppt_h"/>
                                          </p:val>
                                        </p:tav>
                                      </p:tavLst>
                                    </p:anim>
                                    <p:anim calcmode="lin" valueType="num">
                                      <p:cBhvr>
                                        <p:cTn id="62" dur="1000" fill="hold"/>
                                        <p:tgtEl>
                                          <p:spTgt spid="13"/>
                                        </p:tgtEl>
                                        <p:attrNameLst>
                                          <p:attrName>style.rotation</p:attrName>
                                        </p:attrNameLst>
                                      </p:cBhvr>
                                      <p:tavLst>
                                        <p:tav tm="0">
                                          <p:val>
                                            <p:fltVal val="90"/>
                                          </p:val>
                                        </p:tav>
                                        <p:tav tm="100000">
                                          <p:val>
                                            <p:fltVal val="0"/>
                                          </p:val>
                                        </p:tav>
                                      </p:tavLst>
                                    </p:anim>
                                    <p:animEffect transition="in" filter="fade">
                                      <p:cBhvr>
                                        <p:cTn id="63" dur="1000"/>
                                        <p:tgtEl>
                                          <p:spTgt spid="13"/>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up)">
                                      <p:cBhvr>
                                        <p:cTn id="7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AutoShape 11">
            <a:hlinkClick r:id="rId1"/>
          </p:cNvPr>
          <p:cNvSpPr>
            <a:spLocks noChangeArrowheads="1"/>
          </p:cNvSpPr>
          <p:nvPr/>
        </p:nvSpPr>
        <p:spPr bwMode="auto">
          <a:xfrm>
            <a:off x="4216400" y="2535410"/>
            <a:ext cx="962025" cy="592138"/>
          </a:xfrm>
          <a:prstGeom prst="rightArrow">
            <a:avLst>
              <a:gd name="adj1" fmla="val 50000"/>
              <a:gd name="adj2" fmla="val 40617"/>
            </a:avLst>
          </a:prstGeom>
          <a:solidFill>
            <a:schemeClr val="tx2">
              <a:lumMod val="75000"/>
            </a:schemeClr>
          </a:solidFill>
          <a:ln>
            <a:noFill/>
          </a:ln>
          <a:effectLst>
            <a:outerShdw dist="35921" dir="2700000" algn="ctr" rotWithShape="0">
              <a:srgbClr val="5F5F5F">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9" name="AutoShape 12">
            <a:hlinkClick r:id="rId1"/>
          </p:cNvPr>
          <p:cNvSpPr>
            <a:spLocks noChangeArrowheads="1"/>
          </p:cNvSpPr>
          <p:nvPr/>
        </p:nvSpPr>
        <p:spPr bwMode="auto">
          <a:xfrm flipH="1">
            <a:off x="4216400" y="3570460"/>
            <a:ext cx="962025" cy="592138"/>
          </a:xfrm>
          <a:prstGeom prst="rightArrow">
            <a:avLst>
              <a:gd name="adj1" fmla="val 50000"/>
              <a:gd name="adj2" fmla="val 40617"/>
            </a:avLst>
          </a:prstGeom>
          <a:solidFill>
            <a:schemeClr val="tx2">
              <a:lumMod val="75000"/>
            </a:schemeClr>
          </a:solidFill>
          <a:ln>
            <a:noFill/>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10" name="Rectangle 6">
            <a:hlinkClick r:id="rId1"/>
          </p:cNvPr>
          <p:cNvSpPr>
            <a:spLocks noChangeArrowheads="1"/>
          </p:cNvSpPr>
          <p:nvPr/>
        </p:nvSpPr>
        <p:spPr bwMode="auto">
          <a:xfrm>
            <a:off x="812800" y="1311274"/>
            <a:ext cx="3179763" cy="519113"/>
          </a:xfrm>
          <a:prstGeom prst="rect">
            <a:avLst/>
          </a:prstGeom>
          <a:solidFill>
            <a:schemeClr val="tx2">
              <a:lumMod val="7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120000"/>
              </a:lnSpc>
              <a:defRPr/>
            </a:pPr>
            <a:r>
              <a:rPr lang="zh-CN" altLang="en-US" sz="2000" b="1" dirty="0">
                <a:solidFill>
                  <a:prstClr val="white"/>
                </a:solidFill>
                <a:latin typeface="微软雅黑" panose="020B0503020204020204" pitchFamily="34" charset="-122"/>
                <a:ea typeface="微软雅黑" panose="020B0503020204020204" pitchFamily="34" charset="-122"/>
              </a:rPr>
              <a:t>输入文本</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11" name="Rectangle 7">
            <a:hlinkClick r:id="rId1"/>
          </p:cNvPr>
          <p:cNvSpPr>
            <a:spLocks noChangeArrowheads="1"/>
          </p:cNvSpPr>
          <p:nvPr/>
        </p:nvSpPr>
        <p:spPr bwMode="auto">
          <a:xfrm>
            <a:off x="812800" y="1830388"/>
            <a:ext cx="3179763" cy="2829594"/>
          </a:xfrm>
          <a:prstGeom prst="rect">
            <a:avLst/>
          </a:prstGeom>
          <a:solidFill>
            <a:schemeClr val="bg1">
              <a:lumMod val="8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12" name="Rectangle 5">
            <a:hlinkClick r:id="rId1"/>
          </p:cNvPr>
          <p:cNvSpPr>
            <a:spLocks noChangeArrowheads="1"/>
          </p:cNvSpPr>
          <p:nvPr/>
        </p:nvSpPr>
        <p:spPr bwMode="gray">
          <a:xfrm>
            <a:off x="899592" y="2031354"/>
            <a:ext cx="3041650" cy="237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08000" rIns="144000" bIns="72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ct val="40000"/>
              </a:spcAft>
              <a:buClr>
                <a:schemeClr val="tx1"/>
              </a:buClr>
              <a:buFont typeface="Wingdings" panose="05000000000000000000" pitchFamily="2" charset="2"/>
              <a:buChar cha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endParaRPr lang="en-US" altLang="zh-CN" sz="1400" noProof="1">
              <a:solidFill>
                <a:srgbClr val="333333"/>
              </a:solidFill>
              <a:cs typeface="Arial" panose="020B0604020202020204" pitchFamily="34" charset="0"/>
            </a:endParaRPr>
          </a:p>
        </p:txBody>
      </p:sp>
      <p:sp>
        <p:nvSpPr>
          <p:cNvPr id="13" name="Rectangle 8">
            <a:hlinkClick r:id="rId1"/>
          </p:cNvPr>
          <p:cNvSpPr>
            <a:spLocks noChangeArrowheads="1"/>
          </p:cNvSpPr>
          <p:nvPr/>
        </p:nvSpPr>
        <p:spPr bwMode="auto">
          <a:xfrm>
            <a:off x="5326063" y="1311274"/>
            <a:ext cx="3179762" cy="519113"/>
          </a:xfrm>
          <a:prstGeom prst="rect">
            <a:avLst/>
          </a:prstGeom>
          <a:solidFill>
            <a:schemeClr val="tx2">
              <a:lumMod val="7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120000"/>
              </a:lnSpc>
              <a:spcBef>
                <a:spcPts val="0"/>
              </a:spcBef>
              <a:spcAft>
                <a:spcPts val="0"/>
              </a:spcAft>
              <a:defRPr/>
            </a:pPr>
            <a:r>
              <a:rPr lang="zh-CN" altLang="en-US" sz="2000" b="1" dirty="0">
                <a:solidFill>
                  <a:schemeClr val="bg1"/>
                </a:solidFill>
                <a:latin typeface="微软雅黑" panose="020B0503020204020204" pitchFamily="34" charset="-122"/>
                <a:ea typeface="微软雅黑" panose="020B0503020204020204" pitchFamily="34" charset="-122"/>
              </a:rPr>
              <a:t>输入文本</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Rectangle 9">
            <a:hlinkClick r:id="rId1"/>
          </p:cNvPr>
          <p:cNvSpPr>
            <a:spLocks noChangeArrowheads="1"/>
          </p:cNvSpPr>
          <p:nvPr/>
        </p:nvSpPr>
        <p:spPr bwMode="auto">
          <a:xfrm>
            <a:off x="5326063" y="1830388"/>
            <a:ext cx="3179762" cy="2829594"/>
          </a:xfrm>
          <a:prstGeom prst="rect">
            <a:avLst/>
          </a:prstGeom>
          <a:solidFill>
            <a:schemeClr val="bg1">
              <a:lumMod val="8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15" name="Rectangle 5"/>
          <p:cNvSpPr>
            <a:spLocks noChangeArrowheads="1"/>
          </p:cNvSpPr>
          <p:nvPr/>
        </p:nvSpPr>
        <p:spPr bwMode="gray">
          <a:xfrm>
            <a:off x="5434013" y="2031354"/>
            <a:ext cx="3040062" cy="237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08000" rIns="144000" bIns="72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ct val="40000"/>
              </a:spcAft>
              <a:buClr>
                <a:schemeClr val="tx1"/>
              </a:buClr>
              <a:buFont typeface="Wingdings" panose="05000000000000000000" pitchFamily="2" charset="2"/>
              <a:buChar cha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endParaRPr lang="en-US" altLang="zh-CN" sz="1400" noProof="1">
              <a:solidFill>
                <a:srgbClr val="333333"/>
              </a:solidFill>
              <a:cs typeface="Arial" panose="020B0604020202020204" pitchFamily="34" charset="0"/>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outVertical)">
                                      <p:cBhvr>
                                        <p:cTn id="18" dur="500"/>
                                        <p:tgtEl>
                                          <p:spTgt spid="10"/>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par>
                          <p:cTn id="27" fill="hold">
                            <p:stCondLst>
                              <p:cond delay="2500"/>
                            </p:stCondLst>
                            <p:childTnLst>
                              <p:par>
                                <p:cTn id="28" presetID="16" presetClass="entr" presetSubtype="37"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outVertical)">
                                      <p:cBhvr>
                                        <p:cTn id="30" dur="500"/>
                                        <p:tgtEl>
                                          <p:spTgt spid="1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p:bldP spid="13" grpId="0" animBg="1"/>
      <p:bldP spid="14" grpId="0" animBg="1"/>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9332"/>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单击添加文本标题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圆角矩形 7"/>
          <p:cNvSpPr/>
          <p:nvPr/>
        </p:nvSpPr>
        <p:spPr>
          <a:xfrm>
            <a:off x="628922" y="1601841"/>
            <a:ext cx="1799901" cy="2914125"/>
          </a:xfrm>
          <a:prstGeom prst="roundRect">
            <a:avLst>
              <a:gd name="adj" fmla="val 5505"/>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p>
        </p:txBody>
      </p:sp>
      <p:grpSp>
        <p:nvGrpSpPr>
          <p:cNvPr id="9" name="组合 8"/>
          <p:cNvGrpSpPr/>
          <p:nvPr/>
        </p:nvGrpSpPr>
        <p:grpSpPr>
          <a:xfrm>
            <a:off x="1197813" y="1278809"/>
            <a:ext cx="681268" cy="689626"/>
            <a:chOff x="1197813" y="1203598"/>
            <a:chExt cx="681268" cy="689626"/>
          </a:xfrm>
        </p:grpSpPr>
        <p:sp>
          <p:nvSpPr>
            <p:cNvPr id="10" name="椭圆 9"/>
            <p:cNvSpPr/>
            <p:nvPr/>
          </p:nvSpPr>
          <p:spPr>
            <a:xfrm>
              <a:off x="1197813" y="1203598"/>
              <a:ext cx="681268" cy="681697"/>
            </a:xfrm>
            <a:prstGeom prst="ellipse">
              <a:avLst/>
            </a:prstGeom>
            <a:solidFill>
              <a:schemeClr val="tx2">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solidFill>
                  <a:srgbClr val="0278A1"/>
                </a:solidFill>
                <a:latin typeface="微软雅黑" panose="020B0503020204020204" pitchFamily="34" charset="-122"/>
                <a:ea typeface="微软雅黑" panose="020B0503020204020204" pitchFamily="34" charset="-122"/>
              </a:endParaRPr>
            </a:p>
          </p:txBody>
        </p:sp>
        <p:sp>
          <p:nvSpPr>
            <p:cNvPr id="11" name="文本框 19"/>
            <p:cNvSpPr txBox="1"/>
            <p:nvPr/>
          </p:nvSpPr>
          <p:spPr>
            <a:xfrm>
              <a:off x="1297732" y="1214705"/>
              <a:ext cx="486030" cy="678519"/>
            </a:xfrm>
            <a:prstGeom prst="rect">
              <a:avLst/>
            </a:prstGeom>
            <a:noFill/>
          </p:spPr>
          <p:txBody>
            <a:bodyPr wrap="none" rtlCol="0">
              <a:spAutoFit/>
            </a:bodyPr>
            <a:lstStyle/>
            <a:p>
              <a:pPr algn="ctr"/>
              <a:r>
                <a:rPr lang="en-US" altLang="zh-CN" sz="3810" b="1" dirty="0">
                  <a:solidFill>
                    <a:schemeClr val="bg1"/>
                  </a:solidFill>
                  <a:latin typeface="微软雅黑" panose="020B0503020204020204" pitchFamily="34" charset="-122"/>
                  <a:ea typeface="微软雅黑" panose="020B0503020204020204" pitchFamily="34" charset="-122"/>
                </a:rPr>
                <a:t>1</a:t>
              </a:r>
              <a:endParaRPr lang="zh-CN" altLang="en-US" sz="3810" b="1" dirty="0">
                <a:solidFill>
                  <a:schemeClr val="bg1"/>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743214" y="2303384"/>
            <a:ext cx="1601672" cy="1869743"/>
          </a:xfrm>
          <a:prstGeom prst="rect">
            <a:avLst/>
          </a:prstGeom>
        </p:spPr>
        <p:txBody>
          <a:bodyPr wrap="square">
            <a:spAutoFit/>
          </a:bodyPr>
          <a:lstStyle/>
          <a:p>
            <a:pPr algn="ctr">
              <a:lnSpc>
                <a:spcPct val="150000"/>
              </a:lnSpc>
              <a:spcBef>
                <a:spcPts val="660"/>
              </a:spcBef>
              <a:spcAft>
                <a:spcPts val="660"/>
              </a:spcAft>
              <a:defRPr/>
            </a:pPr>
            <a:r>
              <a:rPr lang="zh-CN" altLang="en-US" sz="1100">
                <a:solidFill>
                  <a:schemeClr val="bg1"/>
                </a:solidFill>
                <a:latin typeface="微软雅黑" panose="020B0503020204020204" pitchFamily="34" charset="-122"/>
                <a:ea typeface="微软雅黑" panose="020B0503020204020204" pitchFamily="34" charset="-122"/>
              </a:rPr>
              <a:t>根据自己的需要添加适当的文字，据研究，在幻灯片中，一页的文字最好不要超</a:t>
            </a:r>
            <a:r>
              <a:rPr lang="en-US" altLang="zh-CN" sz="1100">
                <a:solidFill>
                  <a:schemeClr val="bg1"/>
                </a:solidFill>
                <a:latin typeface="微软雅黑" panose="020B0503020204020204" pitchFamily="34" charset="-122"/>
                <a:ea typeface="微软雅黑" panose="020B0503020204020204" pitchFamily="34" charset="-122"/>
              </a:rPr>
              <a:t>200</a:t>
            </a:r>
            <a:r>
              <a:rPr lang="zh-CN" altLang="en-US" sz="1100">
                <a:solidFill>
                  <a:schemeClr val="bg1"/>
                </a:solidFill>
                <a:latin typeface="微软雅黑" panose="020B0503020204020204" pitchFamily="34" charset="-122"/>
                <a:ea typeface="微软雅黑" panose="020B0503020204020204" pitchFamily="34" charset="-122"/>
              </a:rPr>
              <a:t>字根据自己的需要添加适当的文字一页的文字最好不要超过</a:t>
            </a:r>
            <a:r>
              <a:rPr lang="en-US" altLang="zh-CN" sz="1100">
                <a:solidFill>
                  <a:schemeClr val="bg1"/>
                </a:solidFill>
                <a:latin typeface="微软雅黑" panose="020B0503020204020204" pitchFamily="34" charset="-122"/>
                <a:ea typeface="微软雅黑" panose="020B0503020204020204" pitchFamily="34" charset="-122"/>
              </a:rPr>
              <a:t>200</a:t>
            </a:r>
            <a:r>
              <a:rPr lang="zh-CN" altLang="en-US" sz="1100">
                <a:solidFill>
                  <a:schemeClr val="bg1"/>
                </a:solidFill>
                <a:latin typeface="微软雅黑" panose="020B0503020204020204" pitchFamily="34" charset="-122"/>
                <a:ea typeface="微软雅黑" panose="020B0503020204020204" pitchFamily="34" charset="-122"/>
              </a:rPr>
              <a:t>字</a:t>
            </a:r>
            <a:endParaRPr lang="zh-CN" altLang="en-US" sz="110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2615008" y="1601841"/>
            <a:ext cx="1799901" cy="2914125"/>
          </a:xfrm>
          <a:prstGeom prst="roundRect">
            <a:avLst>
              <a:gd name="adj" fmla="val 5505"/>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p>
        </p:txBody>
      </p:sp>
      <p:grpSp>
        <p:nvGrpSpPr>
          <p:cNvPr id="14" name="组合 13"/>
          <p:cNvGrpSpPr/>
          <p:nvPr/>
        </p:nvGrpSpPr>
        <p:grpSpPr>
          <a:xfrm>
            <a:off x="3183899" y="1278809"/>
            <a:ext cx="681268" cy="681697"/>
            <a:chOff x="3183899" y="1203598"/>
            <a:chExt cx="681268" cy="681697"/>
          </a:xfrm>
        </p:grpSpPr>
        <p:sp>
          <p:nvSpPr>
            <p:cNvPr id="15" name="椭圆 14"/>
            <p:cNvSpPr/>
            <p:nvPr/>
          </p:nvSpPr>
          <p:spPr>
            <a:xfrm>
              <a:off x="3183899" y="1203598"/>
              <a:ext cx="681268" cy="681697"/>
            </a:xfrm>
            <a:prstGeom prst="ellipse">
              <a:avLst/>
            </a:prstGeom>
            <a:solidFill>
              <a:schemeClr val="tx2">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solidFill>
                  <a:srgbClr val="0278A1"/>
                </a:solidFill>
                <a:latin typeface="微软雅黑" panose="020B0503020204020204" pitchFamily="34" charset="-122"/>
                <a:ea typeface="微软雅黑" panose="020B0503020204020204" pitchFamily="34" charset="-122"/>
              </a:endParaRPr>
            </a:p>
          </p:txBody>
        </p:sp>
        <p:sp>
          <p:nvSpPr>
            <p:cNvPr id="16" name="文本框 19"/>
            <p:cNvSpPr txBox="1"/>
            <p:nvPr/>
          </p:nvSpPr>
          <p:spPr>
            <a:xfrm>
              <a:off x="3283075" y="1239131"/>
              <a:ext cx="460383" cy="629724"/>
            </a:xfrm>
            <a:prstGeom prst="rect">
              <a:avLst/>
            </a:prstGeom>
            <a:noFill/>
          </p:spPr>
          <p:txBody>
            <a:bodyPr wrap="none" rtlCol="0">
              <a:spAutoFit/>
            </a:bodyPr>
            <a:lstStyle/>
            <a:p>
              <a:pPr algn="ctr"/>
              <a:r>
                <a:rPr lang="en-US" altLang="zh-CN" sz="3490" b="1" dirty="0">
                  <a:solidFill>
                    <a:schemeClr val="bg1"/>
                  </a:solidFill>
                  <a:latin typeface="微软雅黑" panose="020B0503020204020204" pitchFamily="34" charset="-122"/>
                  <a:ea typeface="微软雅黑" panose="020B0503020204020204" pitchFamily="34" charset="-122"/>
                </a:rPr>
                <a:t>2</a:t>
              </a:r>
              <a:endParaRPr lang="zh-CN" altLang="en-US" sz="3490" b="1" dirty="0">
                <a:solidFill>
                  <a:schemeClr val="bg1"/>
                </a:solidFill>
                <a:latin typeface="微软雅黑" panose="020B0503020204020204" pitchFamily="34" charset="-122"/>
                <a:ea typeface="微软雅黑" panose="020B0503020204020204" pitchFamily="34" charset="-122"/>
              </a:endParaRPr>
            </a:p>
          </p:txBody>
        </p:sp>
      </p:grpSp>
      <p:sp>
        <p:nvSpPr>
          <p:cNvPr id="17" name="矩形 16"/>
          <p:cNvSpPr/>
          <p:nvPr/>
        </p:nvSpPr>
        <p:spPr>
          <a:xfrm>
            <a:off x="2729300" y="2303383"/>
            <a:ext cx="1601672" cy="1839863"/>
          </a:xfrm>
          <a:prstGeom prst="rect">
            <a:avLst/>
          </a:prstGeom>
        </p:spPr>
        <p:txBody>
          <a:bodyPr wrap="square">
            <a:spAutoFit/>
          </a:bodyPr>
          <a:lstStyle/>
          <a:p>
            <a:pPr lvl="0" algn="ctr">
              <a:lnSpc>
                <a:spcPct val="150000"/>
              </a:lnSpc>
              <a:spcBef>
                <a:spcPts val="660"/>
              </a:spcBef>
              <a:spcAft>
                <a:spcPts val="660"/>
              </a:spcAft>
              <a:defRPr/>
            </a:pPr>
            <a:r>
              <a:rPr lang="zh-CN" altLang="en-US" sz="1100">
                <a:solidFill>
                  <a:prstClr val="white"/>
                </a:solidFill>
                <a:latin typeface="微软雅黑" panose="020B0503020204020204" pitchFamily="34" charset="-122"/>
                <a:ea typeface="微软雅黑" panose="020B0503020204020204" pitchFamily="34" charset="-122"/>
              </a:rPr>
              <a:t>根据自己的需要添加适当的文字，据研究，在幻灯片中，一页的文字最好不要超</a:t>
            </a:r>
            <a:r>
              <a:rPr lang="en-US" altLang="zh-CN" sz="1100">
                <a:solidFill>
                  <a:prstClr val="white"/>
                </a:solidFill>
                <a:latin typeface="微软雅黑" panose="020B0503020204020204" pitchFamily="34" charset="-122"/>
                <a:ea typeface="微软雅黑" panose="020B0503020204020204" pitchFamily="34" charset="-122"/>
              </a:rPr>
              <a:t>200</a:t>
            </a:r>
            <a:r>
              <a:rPr lang="zh-CN" altLang="en-US" sz="1100">
                <a:solidFill>
                  <a:prstClr val="white"/>
                </a:solidFill>
                <a:latin typeface="微软雅黑" panose="020B0503020204020204" pitchFamily="34" charset="-122"/>
                <a:ea typeface="微软雅黑" panose="020B0503020204020204" pitchFamily="34" charset="-122"/>
              </a:rPr>
              <a:t>字根据自己的需要添加适当的文字一页的文字最好不要超过</a:t>
            </a:r>
            <a:r>
              <a:rPr lang="en-US" altLang="zh-CN" sz="1100">
                <a:solidFill>
                  <a:prstClr val="white"/>
                </a:solidFill>
                <a:latin typeface="微软雅黑" panose="020B0503020204020204" pitchFamily="34" charset="-122"/>
                <a:ea typeface="微软雅黑" panose="020B0503020204020204" pitchFamily="34" charset="-122"/>
              </a:rPr>
              <a:t>200</a:t>
            </a:r>
            <a:r>
              <a:rPr lang="zh-CN" altLang="en-US" sz="1100">
                <a:solidFill>
                  <a:prstClr val="white"/>
                </a:solidFill>
                <a:latin typeface="微软雅黑" panose="020B0503020204020204" pitchFamily="34" charset="-122"/>
                <a:ea typeface="微软雅黑" panose="020B0503020204020204" pitchFamily="34" charset="-122"/>
              </a:rPr>
              <a:t>字</a:t>
            </a:r>
            <a:endParaRPr lang="zh-CN" altLang="en-US" sz="1100">
              <a:solidFill>
                <a:prstClr val="white"/>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4626331" y="1601841"/>
            <a:ext cx="1799901" cy="2914125"/>
          </a:xfrm>
          <a:prstGeom prst="roundRect">
            <a:avLst>
              <a:gd name="adj" fmla="val 5505"/>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p>
        </p:txBody>
      </p:sp>
      <p:grpSp>
        <p:nvGrpSpPr>
          <p:cNvPr id="19" name="组合 18"/>
          <p:cNvGrpSpPr/>
          <p:nvPr/>
        </p:nvGrpSpPr>
        <p:grpSpPr>
          <a:xfrm>
            <a:off x="5195222" y="1278809"/>
            <a:ext cx="681268" cy="681697"/>
            <a:chOff x="5195222" y="1203598"/>
            <a:chExt cx="681268" cy="681697"/>
          </a:xfrm>
        </p:grpSpPr>
        <p:sp>
          <p:nvSpPr>
            <p:cNvPr id="20" name="椭圆 19"/>
            <p:cNvSpPr/>
            <p:nvPr/>
          </p:nvSpPr>
          <p:spPr>
            <a:xfrm>
              <a:off x="5195222" y="1203598"/>
              <a:ext cx="681268" cy="681697"/>
            </a:xfrm>
            <a:prstGeom prst="ellipse">
              <a:avLst/>
            </a:prstGeom>
            <a:solidFill>
              <a:schemeClr val="tx2">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solidFill>
                  <a:srgbClr val="0278A1"/>
                </a:solidFill>
                <a:latin typeface="微软雅黑" panose="020B0503020204020204" pitchFamily="34" charset="-122"/>
                <a:ea typeface="微软雅黑" panose="020B0503020204020204" pitchFamily="34" charset="-122"/>
              </a:endParaRPr>
            </a:p>
          </p:txBody>
        </p:sp>
        <p:sp>
          <p:nvSpPr>
            <p:cNvPr id="21" name="文本框 19"/>
            <p:cNvSpPr txBox="1"/>
            <p:nvPr/>
          </p:nvSpPr>
          <p:spPr>
            <a:xfrm>
              <a:off x="5305663" y="1239131"/>
              <a:ext cx="460383" cy="629724"/>
            </a:xfrm>
            <a:prstGeom prst="rect">
              <a:avLst/>
            </a:prstGeom>
            <a:noFill/>
          </p:spPr>
          <p:txBody>
            <a:bodyPr wrap="none" rtlCol="0">
              <a:spAutoFit/>
            </a:bodyPr>
            <a:lstStyle/>
            <a:p>
              <a:pPr algn="ctr"/>
              <a:r>
                <a:rPr lang="en-US" altLang="zh-CN" sz="3490" b="1" dirty="0">
                  <a:solidFill>
                    <a:schemeClr val="bg1"/>
                  </a:solidFill>
                  <a:latin typeface="微软雅黑" panose="020B0503020204020204" pitchFamily="34" charset="-122"/>
                  <a:ea typeface="微软雅黑" panose="020B0503020204020204" pitchFamily="34" charset="-122"/>
                </a:rPr>
                <a:t>3</a:t>
              </a:r>
              <a:endParaRPr lang="zh-CN" altLang="en-US" sz="3490" b="1" dirty="0">
                <a:solidFill>
                  <a:schemeClr val="bg1"/>
                </a:solidFill>
                <a:latin typeface="微软雅黑" panose="020B0503020204020204" pitchFamily="34" charset="-122"/>
                <a:ea typeface="微软雅黑" panose="020B0503020204020204" pitchFamily="34" charset="-122"/>
              </a:endParaRPr>
            </a:p>
          </p:txBody>
        </p:sp>
      </p:grpSp>
      <p:sp>
        <p:nvSpPr>
          <p:cNvPr id="22" name="矩形 21"/>
          <p:cNvSpPr/>
          <p:nvPr/>
        </p:nvSpPr>
        <p:spPr>
          <a:xfrm>
            <a:off x="4740623" y="2303384"/>
            <a:ext cx="1601672" cy="1839863"/>
          </a:xfrm>
          <a:prstGeom prst="rect">
            <a:avLst/>
          </a:prstGeom>
        </p:spPr>
        <p:txBody>
          <a:bodyPr wrap="square">
            <a:spAutoFit/>
          </a:bodyPr>
          <a:lstStyle/>
          <a:p>
            <a:pPr lvl="0" algn="ctr">
              <a:lnSpc>
                <a:spcPct val="150000"/>
              </a:lnSpc>
              <a:spcBef>
                <a:spcPts val="660"/>
              </a:spcBef>
              <a:spcAft>
                <a:spcPts val="660"/>
              </a:spcAft>
              <a:defRPr/>
            </a:pPr>
            <a:r>
              <a:rPr lang="zh-CN" altLang="en-US" sz="1100">
                <a:solidFill>
                  <a:prstClr val="white"/>
                </a:solidFill>
                <a:latin typeface="微软雅黑" panose="020B0503020204020204" pitchFamily="34" charset="-122"/>
                <a:ea typeface="微软雅黑" panose="020B0503020204020204" pitchFamily="34" charset="-122"/>
              </a:rPr>
              <a:t>根据自己的需要添加适当的文字，据研究，在幻灯片中，一页的文字最好不要超</a:t>
            </a:r>
            <a:r>
              <a:rPr lang="en-US" altLang="zh-CN" sz="1100">
                <a:solidFill>
                  <a:prstClr val="white"/>
                </a:solidFill>
                <a:latin typeface="微软雅黑" panose="020B0503020204020204" pitchFamily="34" charset="-122"/>
                <a:ea typeface="微软雅黑" panose="020B0503020204020204" pitchFamily="34" charset="-122"/>
              </a:rPr>
              <a:t>200</a:t>
            </a:r>
            <a:r>
              <a:rPr lang="zh-CN" altLang="en-US" sz="1100">
                <a:solidFill>
                  <a:prstClr val="white"/>
                </a:solidFill>
                <a:latin typeface="微软雅黑" panose="020B0503020204020204" pitchFamily="34" charset="-122"/>
                <a:ea typeface="微软雅黑" panose="020B0503020204020204" pitchFamily="34" charset="-122"/>
              </a:rPr>
              <a:t>字根据自己的需要添加适当的文字一页的文字最好不要超过</a:t>
            </a:r>
            <a:r>
              <a:rPr lang="en-US" altLang="zh-CN" sz="1100">
                <a:solidFill>
                  <a:prstClr val="white"/>
                </a:solidFill>
                <a:latin typeface="微软雅黑" panose="020B0503020204020204" pitchFamily="34" charset="-122"/>
                <a:ea typeface="微软雅黑" panose="020B0503020204020204" pitchFamily="34" charset="-122"/>
              </a:rPr>
              <a:t>200</a:t>
            </a:r>
            <a:r>
              <a:rPr lang="zh-CN" altLang="en-US" sz="1100">
                <a:solidFill>
                  <a:prstClr val="white"/>
                </a:solidFill>
                <a:latin typeface="微软雅黑" panose="020B0503020204020204" pitchFamily="34" charset="-122"/>
                <a:ea typeface="微软雅黑" panose="020B0503020204020204" pitchFamily="34" charset="-122"/>
              </a:rPr>
              <a:t>字</a:t>
            </a:r>
            <a:endParaRPr lang="zh-CN" altLang="en-US" sz="1100">
              <a:solidFill>
                <a:prstClr val="white"/>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6612418" y="1601841"/>
            <a:ext cx="1799901" cy="2914125"/>
          </a:xfrm>
          <a:prstGeom prst="roundRect">
            <a:avLst>
              <a:gd name="adj" fmla="val 5505"/>
            </a:avLst>
          </a:prstGeom>
          <a:solidFill>
            <a:schemeClr val="tx2">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p>
        </p:txBody>
      </p:sp>
      <p:grpSp>
        <p:nvGrpSpPr>
          <p:cNvPr id="24" name="组合 23"/>
          <p:cNvGrpSpPr/>
          <p:nvPr/>
        </p:nvGrpSpPr>
        <p:grpSpPr>
          <a:xfrm>
            <a:off x="7181308" y="1278809"/>
            <a:ext cx="681268" cy="689626"/>
            <a:chOff x="7181308" y="1203598"/>
            <a:chExt cx="681268" cy="689626"/>
          </a:xfrm>
        </p:grpSpPr>
        <p:sp>
          <p:nvSpPr>
            <p:cNvPr id="25" name="椭圆 24"/>
            <p:cNvSpPr/>
            <p:nvPr/>
          </p:nvSpPr>
          <p:spPr>
            <a:xfrm>
              <a:off x="7181308" y="1203598"/>
              <a:ext cx="681268" cy="681697"/>
            </a:xfrm>
            <a:prstGeom prst="ellipse">
              <a:avLst/>
            </a:prstGeom>
            <a:solidFill>
              <a:schemeClr val="tx2">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0">
                <a:solidFill>
                  <a:srgbClr val="0278A1"/>
                </a:solidFill>
                <a:latin typeface="微软雅黑" panose="020B0503020204020204" pitchFamily="34" charset="-122"/>
                <a:ea typeface="微软雅黑" panose="020B0503020204020204" pitchFamily="34" charset="-122"/>
              </a:endParaRPr>
            </a:p>
          </p:txBody>
        </p:sp>
        <p:sp>
          <p:nvSpPr>
            <p:cNvPr id="26" name="文本框 19"/>
            <p:cNvSpPr txBox="1"/>
            <p:nvPr/>
          </p:nvSpPr>
          <p:spPr>
            <a:xfrm>
              <a:off x="7262563" y="1214705"/>
              <a:ext cx="486030" cy="678519"/>
            </a:xfrm>
            <a:prstGeom prst="rect">
              <a:avLst/>
            </a:prstGeom>
            <a:noFill/>
          </p:spPr>
          <p:txBody>
            <a:bodyPr wrap="none" rtlCol="0">
              <a:spAutoFit/>
            </a:bodyPr>
            <a:lstStyle/>
            <a:p>
              <a:pPr algn="ctr"/>
              <a:r>
                <a:rPr lang="en-US" altLang="zh-CN" sz="3810" b="1" dirty="0">
                  <a:solidFill>
                    <a:schemeClr val="bg1"/>
                  </a:solidFill>
                  <a:latin typeface="微软雅黑" panose="020B0503020204020204" pitchFamily="34" charset="-122"/>
                  <a:ea typeface="微软雅黑" panose="020B0503020204020204" pitchFamily="34" charset="-122"/>
                </a:rPr>
                <a:t>4</a:t>
              </a:r>
              <a:endParaRPr lang="zh-CN" altLang="en-US" sz="3810" b="1" dirty="0">
                <a:solidFill>
                  <a:schemeClr val="bg1"/>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6726710" y="2303384"/>
            <a:ext cx="1601672" cy="1839863"/>
          </a:xfrm>
          <a:prstGeom prst="rect">
            <a:avLst/>
          </a:prstGeom>
        </p:spPr>
        <p:txBody>
          <a:bodyPr wrap="square">
            <a:spAutoFit/>
          </a:bodyPr>
          <a:lstStyle/>
          <a:p>
            <a:pPr lvl="0" algn="ctr">
              <a:lnSpc>
                <a:spcPct val="150000"/>
              </a:lnSpc>
              <a:spcBef>
                <a:spcPts val="660"/>
              </a:spcBef>
              <a:spcAft>
                <a:spcPts val="660"/>
              </a:spcAft>
              <a:defRPr/>
            </a:pPr>
            <a:r>
              <a:rPr lang="zh-CN" altLang="en-US" sz="1100">
                <a:solidFill>
                  <a:prstClr val="white"/>
                </a:solidFill>
                <a:latin typeface="微软雅黑" panose="020B0503020204020204" pitchFamily="34" charset="-122"/>
                <a:ea typeface="微软雅黑" panose="020B0503020204020204" pitchFamily="34" charset="-122"/>
              </a:rPr>
              <a:t>根据自己的需要添加适当的文字，据研究，在幻灯片中，一页的文字最好不要超</a:t>
            </a:r>
            <a:r>
              <a:rPr lang="en-US" altLang="zh-CN" sz="1100">
                <a:solidFill>
                  <a:prstClr val="white"/>
                </a:solidFill>
                <a:latin typeface="微软雅黑" panose="020B0503020204020204" pitchFamily="34" charset="-122"/>
                <a:ea typeface="微软雅黑" panose="020B0503020204020204" pitchFamily="34" charset="-122"/>
              </a:rPr>
              <a:t>200</a:t>
            </a:r>
            <a:r>
              <a:rPr lang="zh-CN" altLang="en-US" sz="1100">
                <a:solidFill>
                  <a:prstClr val="white"/>
                </a:solidFill>
                <a:latin typeface="微软雅黑" panose="020B0503020204020204" pitchFamily="34" charset="-122"/>
                <a:ea typeface="微软雅黑" panose="020B0503020204020204" pitchFamily="34" charset="-122"/>
              </a:rPr>
              <a:t>字根据自己的需要添加适当的文字一页的文字最好不要超过</a:t>
            </a:r>
            <a:r>
              <a:rPr lang="en-US" altLang="zh-CN" sz="1100">
                <a:solidFill>
                  <a:prstClr val="white"/>
                </a:solidFill>
                <a:latin typeface="微软雅黑" panose="020B0503020204020204" pitchFamily="34" charset="-122"/>
                <a:ea typeface="微软雅黑" panose="020B0503020204020204" pitchFamily="34" charset="-122"/>
              </a:rPr>
              <a:t>200</a:t>
            </a:r>
            <a:r>
              <a:rPr lang="zh-CN" altLang="en-US" sz="1100">
                <a:solidFill>
                  <a:prstClr val="white"/>
                </a:solidFill>
                <a:latin typeface="微软雅黑" panose="020B0503020204020204" pitchFamily="34" charset="-122"/>
                <a:ea typeface="微软雅黑" panose="020B0503020204020204" pitchFamily="34" charset="-122"/>
              </a:rPr>
              <a:t>字</a:t>
            </a:r>
            <a:endParaRPr lang="zh-CN" altLang="en-US" sz="1100">
              <a:solidFill>
                <a:prstClr val="white"/>
              </a:solidFill>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52153" y="159490"/>
            <a:ext cx="1184510" cy="3435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1" presetClass="entr" presetSubtype="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500"/>
                                        <p:tgtEl>
                                          <p:spTgt spid="9"/>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1" presetClass="entr" presetSubtype="1"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500"/>
                                        <p:tgtEl>
                                          <p:spTgt spid="14"/>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1" presetClass="entr" presetSubtype="1"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heel(1)">
                                      <p:cBhvr>
                                        <p:cTn id="49" dur="500"/>
                                        <p:tgtEl>
                                          <p:spTgt spid="19"/>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par>
                          <p:cTn id="54" fill="hold">
                            <p:stCondLst>
                              <p:cond delay="5500"/>
                            </p:stCondLst>
                            <p:childTnLst>
                              <p:par>
                                <p:cTn id="55" presetID="2" presetClass="entr" presetSubtype="4"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ID="21" presetClass="entr" presetSubtype="1"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heel(1)">
                                      <p:cBhvr>
                                        <p:cTn id="62" dur="500"/>
                                        <p:tgtEl>
                                          <p:spTgt spid="24"/>
                                        </p:tgtEl>
                                      </p:cBhvr>
                                    </p:animEffect>
                                  </p:childTnLst>
                                </p:cTn>
                              </p:par>
                            </p:childTnLst>
                          </p:cTn>
                        </p:par>
                        <p:par>
                          <p:cTn id="63" fill="hold">
                            <p:stCondLst>
                              <p:cond delay="6500"/>
                            </p:stCondLst>
                            <p:childTnLst>
                              <p:par>
                                <p:cTn id="64" presetID="22" presetClass="entr" presetSubtype="1"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up)">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2" grpId="0"/>
      <p:bldP spid="13" grpId="0" animBg="1"/>
      <p:bldP spid="17" grpId="0"/>
      <p:bldP spid="18" grpId="0" animBg="1"/>
      <p:bldP spid="22" grpId="0"/>
      <p:bldP spid="23" grpId="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a:off x="2674800" y="1779662"/>
            <a:ext cx="1170000" cy="216024"/>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09800" y="1924163"/>
            <a:ext cx="6934200" cy="1257117"/>
          </a:xfrm>
          <a:prstGeom prst="rect">
            <a:avLst/>
          </a:prstGeom>
          <a:solidFill>
            <a:schemeClr val="bg1"/>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r>
              <a:rPr lang="en-US" altLang="zh-CN" sz="3600" b="1" dirty="0">
                <a:solidFill>
                  <a:srgbClr val="00A28B"/>
                </a:solidFill>
                <a:latin typeface="华文中宋" panose="02010600040101010101" pitchFamily="2" charset="-122"/>
                <a:ea typeface="华文中宋" panose="02010600040101010101" pitchFamily="2" charset="-122"/>
                <a:cs typeface="+mj-cs"/>
              </a:rPr>
              <a:t>   </a:t>
            </a:r>
            <a:r>
              <a:rPr lang="zh-CN" altLang="en-US" sz="3600" b="1" dirty="0">
                <a:solidFill>
                  <a:schemeClr val="tx2">
                    <a:lumMod val="75000"/>
                  </a:schemeClr>
                </a:solidFill>
                <a:latin typeface="华文中宋" panose="02010600040101010101" pitchFamily="2" charset="-122"/>
                <a:ea typeface="华文中宋" panose="02010600040101010101" pitchFamily="2" charset="-122"/>
                <a:cs typeface="+mj-cs"/>
              </a:rPr>
              <a:t>论文主要内容</a:t>
            </a:r>
            <a:endParaRPr lang="zh-CN" altLang="en-US" sz="3600" b="1" dirty="0">
              <a:solidFill>
                <a:schemeClr val="tx2">
                  <a:lumMod val="75000"/>
                </a:schemeClr>
              </a:solidFill>
              <a:latin typeface="华文中宋" panose="02010600040101010101" pitchFamily="2" charset="-122"/>
              <a:ea typeface="华文中宋" panose="02010600040101010101" pitchFamily="2" charset="-122"/>
              <a:cs typeface="+mj-cs"/>
            </a:endParaRPr>
          </a:p>
        </p:txBody>
      </p:sp>
      <p:sp>
        <p:nvSpPr>
          <p:cNvPr id="5" name="任意多边形 8"/>
          <p:cNvSpPr/>
          <p:nvPr/>
        </p:nvSpPr>
        <p:spPr bwMode="auto">
          <a:xfrm>
            <a:off x="2763665" y="1779662"/>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tx2">
              <a:lumMod val="60000"/>
              <a:lumOff val="40000"/>
            </a:schemeClr>
          </a:solidFill>
          <a:ln w="12700" algn="ctr">
            <a:noFill/>
            <a:miter lim="800000"/>
          </a:ln>
        </p:spPr>
        <p:txBody>
          <a:bodyPr tIns="0" bIns="360000" anchor="ctr"/>
          <a:lstStyle/>
          <a:p>
            <a:pPr algn="ctr" eaLnBrk="1" hangingPunct="1">
              <a:spcBef>
                <a:spcPts val="2400"/>
              </a:spcBef>
              <a:buClr>
                <a:schemeClr val="accent1"/>
              </a:buClr>
              <a:buSzPct val="60000"/>
            </a:pPr>
            <a:r>
              <a:rPr lang="en-US" altLang="zh-CN"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02</a:t>
            </a:r>
            <a:endParaRPr lang="zh-CN" altLang="en-US" sz="32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 name="文本框 10"/>
          <p:cNvSpPr txBox="1">
            <a:spLocks noChangeArrowheads="1"/>
          </p:cNvSpPr>
          <p:nvPr/>
        </p:nvSpPr>
        <p:spPr bwMode="auto">
          <a:xfrm>
            <a:off x="3550667" y="3199438"/>
            <a:ext cx="5197797" cy="410845"/>
          </a:xfrm>
          <a:prstGeom prst="rect">
            <a:avLst/>
          </a:prstGeom>
          <a:noFill/>
          <a:ln w="9525">
            <a:noFill/>
            <a:miter lim="800000"/>
          </a:ln>
        </p:spPr>
        <p:txBody>
          <a:bodyPr wrap="square">
            <a:spAutoFit/>
          </a:body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对论文内容的框架性概述</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750"/>
                                        <p:tgtEl>
                                          <p:spTgt spid="3"/>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问题描述</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83"/>
          <p:cNvSpPr>
            <a:spLocks noChangeArrowheads="1"/>
          </p:cNvSpPr>
          <p:nvPr/>
        </p:nvSpPr>
        <p:spPr bwMode="auto">
          <a:xfrm>
            <a:off x="5029030" y="1206889"/>
            <a:ext cx="3645929" cy="3402627"/>
          </a:xfrm>
          <a:prstGeom prst="rect">
            <a:avLst/>
          </a:prstGeom>
          <a:solidFill>
            <a:srgbClr val="F2F2F2"/>
          </a:solidFill>
          <a:ln w="9525" cmpd="sng">
            <a:solidFill>
              <a:schemeClr val="bg1">
                <a:lumMod val="75000"/>
              </a:schemeClr>
            </a:solidFill>
            <a:miter lim="800000"/>
          </a:ln>
        </p:spPr>
        <p:txBody>
          <a:bodyPr lIns="68562" tIns="34281" rIns="68562" bIns="34281"/>
          <a:lstStyle/>
          <a:p>
            <a:endParaRPr lang="zh-CN" altLang="en-US"/>
          </a:p>
        </p:txBody>
      </p:sp>
      <p:sp>
        <p:nvSpPr>
          <p:cNvPr id="30" name="TextBox 84"/>
          <p:cNvSpPr txBox="1">
            <a:spLocks noChangeArrowheads="1"/>
          </p:cNvSpPr>
          <p:nvPr/>
        </p:nvSpPr>
        <p:spPr bwMode="auto">
          <a:xfrm>
            <a:off x="5147945" y="1924050"/>
            <a:ext cx="3306445" cy="172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、现有的图依赖关系的描述性约束不充分不完整的问题</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、如何扩展图依赖？扩展图依赖后是否会增加推理的难度</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、加入边约束后如何定义修复后的子图匹配？</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algn="just">
              <a:lnSpc>
                <a:spcPct val="150000"/>
              </a:lnSpc>
            </a:pPr>
            <a:r>
              <a:rPr lang="en-US" altLang="zh-CN"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、子图匹配的新问题是否比传统问题更难？</a:t>
            </a:r>
            <a:endParaRPr lang="zh-CN" altLang="en-US" sz="1200"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12"/>
          <p:cNvSpPr/>
          <p:nvPr/>
        </p:nvSpPr>
        <p:spPr bwMode="auto">
          <a:xfrm>
            <a:off x="4983323" y="1138295"/>
            <a:ext cx="396324" cy="397669"/>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2">
              <a:lumMod val="75000"/>
            </a:schemeClr>
          </a:solidFill>
          <a:ln>
            <a:noFill/>
          </a:ln>
        </p:spPr>
        <p:txBody>
          <a:bodyPr lIns="68562" tIns="34281" rIns="68562" bIns="34281"/>
          <a:lstStyle/>
          <a:p>
            <a:endParaRPr lang="zh-CN" altLang="en-US"/>
          </a:p>
        </p:txBody>
      </p:sp>
      <p:sp>
        <p:nvSpPr>
          <p:cNvPr id="32" name="Freeform 12"/>
          <p:cNvSpPr/>
          <p:nvPr/>
        </p:nvSpPr>
        <p:spPr bwMode="auto">
          <a:xfrm flipH="1" flipV="1">
            <a:off x="8352140" y="4262313"/>
            <a:ext cx="396324" cy="397669"/>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tx2">
              <a:lumMod val="75000"/>
            </a:schemeClr>
          </a:solidFill>
          <a:ln>
            <a:noFill/>
          </a:ln>
        </p:spPr>
        <p:txBody>
          <a:bodyPr lIns="68562" tIns="34281" rIns="68562" bIns="34281"/>
          <a:lstStyle/>
          <a:p>
            <a:endParaRPr lang="zh-CN" altLang="en-US"/>
          </a:p>
        </p:txBody>
      </p:sp>
      <p:sp>
        <p:nvSpPr>
          <p:cNvPr id="34" name="Text Box 7"/>
          <p:cNvSpPr txBox="1">
            <a:spLocks noChangeArrowheads="1"/>
          </p:cNvSpPr>
          <p:nvPr/>
        </p:nvSpPr>
        <p:spPr bwMode="auto">
          <a:xfrm>
            <a:off x="1043305" y="3940175"/>
            <a:ext cx="2933065" cy="291465"/>
          </a:xfrm>
          <a:prstGeom prst="rect">
            <a:avLst/>
          </a:prstGeom>
          <a:noFill/>
          <a:ln w="9525">
            <a:noFill/>
            <a:miter lim="800000"/>
          </a:ln>
        </p:spPr>
        <p:txBody>
          <a:bodyPr wrap="square" lIns="45720" tIns="22860" rIns="45720" bIns="22860">
            <a:spAutoFit/>
          </a:bodyPr>
          <a:lstStyle/>
          <a:p>
            <a:pPr algn="ctr" defTabSz="1087755" fontAlgn="auto">
              <a:spcBef>
                <a:spcPts val="0"/>
              </a:spcBef>
              <a:spcAft>
                <a:spcPts val="0"/>
              </a:spcAft>
              <a:defRPr/>
            </a:pPr>
            <a:r>
              <a:rPr lang="zh-CN" altLang="en-CA"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rPr>
              <a:t>边缘错误（</a:t>
            </a:r>
            <a:r>
              <a:rPr lang="en-US" altLang="zh-CN"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rPr>
              <a:t>edge errors</a:t>
            </a:r>
            <a:r>
              <a:rPr lang="zh-CN" altLang="en-CA"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rPr>
              <a:t>）的引入</a:t>
            </a:r>
            <a:endParaRPr lang="zh-CN" altLang="en-CA" sz="1600" b="1" spc="-150" dirty="0">
              <a:solidFill>
                <a:schemeClr val="tx2">
                  <a:lumMod val="75000"/>
                </a:schemeClr>
              </a:solidFill>
              <a:latin typeface="微软雅黑" panose="020B0503020204020204" pitchFamily="34" charset="-122"/>
              <a:ea typeface="微软雅黑" panose="020B0503020204020204" pitchFamily="34" charset="-122"/>
              <a:cs typeface="Open Sans" pitchFamily="34" charset="0"/>
            </a:endParaRPr>
          </a:p>
        </p:txBody>
      </p:sp>
      <p:pic>
        <p:nvPicPr>
          <p:cNvPr id="4" name="图片 3"/>
          <p:cNvPicPr>
            <a:picLocks noChangeAspect="1"/>
          </p:cNvPicPr>
          <p:nvPr/>
        </p:nvPicPr>
        <p:blipFill>
          <a:blip r:embed="rId1"/>
          <a:stretch>
            <a:fillRect/>
          </a:stretch>
        </p:blipFill>
        <p:spPr>
          <a:xfrm>
            <a:off x="251460" y="1207135"/>
            <a:ext cx="4696460" cy="2583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250" fill="hold"/>
                                        <p:tgtEl>
                                          <p:spTgt spid="34"/>
                                        </p:tgtEl>
                                        <p:attrNameLst>
                                          <p:attrName>ppt_x</p:attrName>
                                        </p:attrNameLst>
                                      </p:cBhvr>
                                      <p:tavLst>
                                        <p:tav tm="0">
                                          <p:val>
                                            <p:strVal val="#ppt_x"/>
                                          </p:val>
                                        </p:tav>
                                        <p:tav tm="100000">
                                          <p:val>
                                            <p:strVal val="#ppt_x"/>
                                          </p:val>
                                        </p:tav>
                                      </p:tavLst>
                                    </p:anim>
                                    <p:anim calcmode="lin" valueType="num">
                                      <p:cBhvr additive="base">
                                        <p:cTn id="19" dur="250" fill="hold"/>
                                        <p:tgtEl>
                                          <p:spTgt spid="3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35" presetClass="path" presetSubtype="0" accel="50000" decel="50000" fill="hold" grpId="1" nodeType="withEffect">
                                  <p:stCondLst>
                                    <p:cond delay="0"/>
                                  </p:stCondLst>
                                  <p:childTnLst>
                                    <p:animMotion origin="layout" path="M 2.17538E-6 -2.95097E-6 L 0.16536 0.28539 " pathEditMode="relative" rAng="0" ptsTypes="AA">
                                      <p:cBhvr>
                                        <p:cTn id="24" dur="500" spd="-99900" fill="hold"/>
                                        <p:tgtEl>
                                          <p:spTgt spid="31"/>
                                        </p:tgtEl>
                                        <p:attrNameLst>
                                          <p:attrName>ppt_x</p:attrName>
                                          <p:attrName>ppt_y</p:attrName>
                                        </p:attrNameLst>
                                      </p:cBhvr>
                                      <p:rCtr x="8262" y="14269"/>
                                    </p:animMotion>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35" presetClass="path" presetSubtype="0" accel="50000" decel="50000" fill="hold" grpId="1" nodeType="withEffect">
                                  <p:stCondLst>
                                    <p:cond delay="0"/>
                                  </p:stCondLst>
                                  <p:childTnLst>
                                    <p:animMotion origin="layout" path="M 3.64299E-7 3.02498E-6 L -0.15392 -0.26827 " pathEditMode="relative" rAng="0" ptsTypes="AA">
                                      <p:cBhvr>
                                        <p:cTn id="28" dur="500" spd="-99900" fill="hold"/>
                                        <p:tgtEl>
                                          <p:spTgt spid="32"/>
                                        </p:tgtEl>
                                        <p:attrNameLst>
                                          <p:attrName>ppt_x</p:attrName>
                                          <p:attrName>ppt_y</p:attrName>
                                        </p:attrNameLst>
                                      </p:cBhvr>
                                      <p:rCtr x="-7702" y="-13414"/>
                                    </p:animMotion>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30">
                                            <p:txEl>
                                              <p:pRg st="0" end="0"/>
                                            </p:txEl>
                                          </p:spTgt>
                                        </p:tgtEl>
                                        <p:attrNameLst>
                                          <p:attrName>style.visibility</p:attrName>
                                        </p:attrNameLst>
                                      </p:cBhvr>
                                      <p:to>
                                        <p:strVal val="visible"/>
                                      </p:to>
                                    </p:set>
                                    <p:animEffect transition="in" filter="wipe(up)">
                                      <p:cBhvr>
                                        <p:cTn id="37" dur="500"/>
                                        <p:tgtEl>
                                          <p:spTgt spid="30">
                                            <p:txEl>
                                              <p:pRg st="0" end="0"/>
                                            </p:txEl>
                                          </p:spTgt>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30">
                                            <p:txEl>
                                              <p:pRg st="1" end="1"/>
                                            </p:txEl>
                                          </p:spTgt>
                                        </p:tgtEl>
                                        <p:attrNameLst>
                                          <p:attrName>style.visibility</p:attrName>
                                        </p:attrNameLst>
                                      </p:cBhvr>
                                      <p:to>
                                        <p:strVal val="visible"/>
                                      </p:to>
                                    </p:set>
                                    <p:animEffect transition="in" filter="wipe(up)">
                                      <p:cBhvr>
                                        <p:cTn id="41" dur="500"/>
                                        <p:tgtEl>
                                          <p:spTgt spid="30">
                                            <p:txEl>
                                              <p:pRg st="1" end="1"/>
                                            </p:txEl>
                                          </p:spTgt>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30">
                                            <p:txEl>
                                              <p:pRg st="2" end="2"/>
                                            </p:txEl>
                                          </p:spTgt>
                                        </p:tgtEl>
                                        <p:attrNameLst>
                                          <p:attrName>style.visibility</p:attrName>
                                        </p:attrNameLst>
                                      </p:cBhvr>
                                      <p:to>
                                        <p:strVal val="visible"/>
                                      </p:to>
                                    </p:set>
                                    <p:animEffect transition="in" filter="wipe(up)">
                                      <p:cBhvr>
                                        <p:cTn id="45" dur="500"/>
                                        <p:tgtEl>
                                          <p:spTgt spid="30">
                                            <p:txEl>
                                              <p:pRg st="2" end="2"/>
                                            </p:txEl>
                                          </p:spTgt>
                                        </p:tgtEl>
                                      </p:cBhvr>
                                    </p:animEffect>
                                  </p:childTnLst>
                                </p:cTn>
                              </p:par>
                            </p:childTnLst>
                          </p:cTn>
                        </p:par>
                        <p:par>
                          <p:cTn id="46" fill="hold">
                            <p:stCondLst>
                              <p:cond delay="3000"/>
                            </p:stCondLst>
                            <p:childTnLst>
                              <p:par>
                                <p:cTn id="47" presetID="22" presetClass="entr" presetSubtype="1" fill="hold" nodeType="afterEffect">
                                  <p:stCondLst>
                                    <p:cond delay="0"/>
                                  </p:stCondLst>
                                  <p:childTnLst>
                                    <p:set>
                                      <p:cBhvr>
                                        <p:cTn id="48" dur="1" fill="hold">
                                          <p:stCondLst>
                                            <p:cond delay="0"/>
                                          </p:stCondLst>
                                        </p:cTn>
                                        <p:tgtEl>
                                          <p:spTgt spid="30">
                                            <p:txEl>
                                              <p:pRg st="3" end="3"/>
                                            </p:txEl>
                                          </p:spTgt>
                                        </p:tgtEl>
                                        <p:attrNameLst>
                                          <p:attrName>style.visibility</p:attrName>
                                        </p:attrNameLst>
                                      </p:cBhvr>
                                      <p:to>
                                        <p:strVal val="visible"/>
                                      </p:to>
                                    </p:set>
                                    <p:animEffect transition="in" filter="wipe(up)">
                                      <p:cBhvr>
                                        <p:cTn id="49" dur="500"/>
                                        <p:tgtEl>
                                          <p:spTgt spid="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29" grpId="0" animBg="1" autoUpdateAnimBg="0"/>
      <p:bldP spid="31" grpId="0" animBg="1"/>
      <p:bldP spid="31" grpId="1" animBg="1"/>
      <p:bldP spid="32" grpId="0" animBg="1"/>
      <p:bldP spid="32" grpId="1"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重要概念定义</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p:nvCxnSpPr>
        <p:spPr>
          <a:xfrm>
            <a:off x="4499992" y="1203598"/>
            <a:ext cx="0" cy="33843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1"/>
          <p:cNvSpPr txBox="1">
            <a:spLocks noChangeArrowheads="1"/>
          </p:cNvSpPr>
          <p:nvPr/>
        </p:nvSpPr>
        <p:spPr bwMode="auto">
          <a:xfrm>
            <a:off x="1336040" y="1176655"/>
            <a:ext cx="3282950" cy="84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conditional graph  dependencies (CGDs)</a:t>
            </a:r>
            <a:endParaRPr lang="en-US" altLang="zh-CN" sz="10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对查询结果的约束</a:t>
            </a:r>
            <a:r>
              <a:rPr lang="en-US" altLang="zh-CN" sz="1400" dirty="0">
                <a:solidFill>
                  <a:srgbClr val="777777"/>
                </a:solidFill>
                <a:latin typeface="微软雅黑" panose="020B0503020204020204" pitchFamily="34" charset="-122"/>
                <a:ea typeface="微软雅黑" panose="020B0503020204020204" pitchFamily="34" charset="-122"/>
              </a:rPr>
              <a:t>&amp;&amp;</a:t>
            </a:r>
            <a:r>
              <a:rPr lang="zh-CN" altLang="en-US" sz="1400" dirty="0">
                <a:solidFill>
                  <a:srgbClr val="777777"/>
                </a:solidFill>
                <a:latin typeface="微软雅黑" panose="020B0503020204020204" pitchFamily="34" charset="-122"/>
                <a:ea typeface="微软雅黑" panose="020B0503020204020204" pitchFamily="34" charset="-122"/>
              </a:rPr>
              <a:t>一种对于子集同构的模式定义</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0" name="文本框 81"/>
          <p:cNvSpPr txBox="1">
            <a:spLocks noChangeArrowheads="1"/>
          </p:cNvSpPr>
          <p:nvPr/>
        </p:nvSpPr>
        <p:spPr bwMode="auto">
          <a:xfrm>
            <a:off x="1336040" y="3706495"/>
            <a:ext cx="3028315" cy="88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sym typeface="+mn-ea"/>
              </a:rPr>
              <a:t>pattern&amp;&amp;pattern matching</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选取一定的关系集合</a:t>
            </a:r>
            <a:r>
              <a:rPr lang="en-US" altLang="zh-CN" sz="1400" dirty="0">
                <a:solidFill>
                  <a:srgbClr val="777777"/>
                </a:solidFill>
                <a:latin typeface="微软雅黑" panose="020B0503020204020204" pitchFamily="34" charset="-122"/>
                <a:ea typeface="微软雅黑" panose="020B0503020204020204" pitchFamily="34" charset="-122"/>
              </a:rPr>
              <a:t>&amp;&amp;</a:t>
            </a:r>
            <a:r>
              <a:rPr lang="zh-CN" altLang="en-US" sz="1400" dirty="0">
                <a:solidFill>
                  <a:srgbClr val="777777"/>
                </a:solidFill>
                <a:latin typeface="微软雅黑" panose="020B0503020204020204" pitchFamily="34" charset="-122"/>
                <a:ea typeface="微软雅黑" panose="020B0503020204020204" pitchFamily="34" charset="-122"/>
              </a:rPr>
              <a:t>找到图中与之匹配的子图</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1" name="文本框 81"/>
          <p:cNvSpPr txBox="1">
            <a:spLocks noChangeArrowheads="1"/>
          </p:cNvSpPr>
          <p:nvPr/>
        </p:nvSpPr>
        <p:spPr bwMode="auto">
          <a:xfrm>
            <a:off x="1404665" y="2613787"/>
            <a:ext cx="2592288" cy="88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lnSpc>
                <a:spcPct val="100000"/>
              </a:lnSpc>
              <a:spcAft>
                <a:spcPts val="600"/>
              </a:spcAft>
              <a:buClrTx/>
              <a:buSzTx/>
              <a:buFontTx/>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graph</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节点集、边集、标签映射、和属性集合</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2" name="文本框 81"/>
          <p:cNvSpPr txBox="1">
            <a:spLocks noChangeArrowheads="1"/>
          </p:cNvSpPr>
          <p:nvPr/>
        </p:nvSpPr>
        <p:spPr bwMode="auto">
          <a:xfrm>
            <a:off x="5619012" y="1167594"/>
            <a:ext cx="2625396" cy="10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graph repair</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通过对节点、边和节点属性的插入和删除完成对图的修复</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3" name="文本框 81"/>
          <p:cNvSpPr txBox="1">
            <a:spLocks noChangeArrowheads="1"/>
          </p:cNvSpPr>
          <p:nvPr/>
        </p:nvSpPr>
        <p:spPr bwMode="auto">
          <a:xfrm>
            <a:off x="5619115" y="2482850"/>
            <a:ext cx="294513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consistent answer</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对原始图的每次修复的模式匹配评估的匹配，即每次修复中匹配集的交集结果</a:t>
            </a:r>
            <a:endParaRPr lang="zh-CN" altLang="en-US" sz="1400" dirty="0">
              <a:solidFill>
                <a:srgbClr val="777777"/>
              </a:solidFill>
              <a:latin typeface="微软雅黑" panose="020B0503020204020204" pitchFamily="34" charset="-122"/>
              <a:ea typeface="微软雅黑" panose="020B0503020204020204" pitchFamily="34" charset="-122"/>
            </a:endParaRPr>
          </a:p>
        </p:txBody>
      </p:sp>
      <p:sp>
        <p:nvSpPr>
          <p:cNvPr id="14" name="文本框 81"/>
          <p:cNvSpPr txBox="1">
            <a:spLocks noChangeArrowheads="1"/>
          </p:cNvSpPr>
          <p:nvPr/>
        </p:nvSpPr>
        <p:spPr bwMode="auto">
          <a:xfrm>
            <a:off x="5619115" y="3725545"/>
            <a:ext cx="446849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Aft>
                <a:spcPts val="600"/>
              </a:spcAft>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consistent subgraph matching（</a:t>
            </a:r>
            <a:r>
              <a:rPr lang="en-US" altLang="zh-CN" sz="1400" b="1" dirty="0">
                <a:solidFill>
                  <a:schemeClr val="tx2">
                    <a:lumMod val="75000"/>
                  </a:schemeClr>
                </a:solidFill>
                <a:latin typeface="微软雅黑" panose="020B0503020204020204" pitchFamily="34" charset="-122"/>
                <a:ea typeface="微软雅黑" panose="020B0503020204020204" pitchFamily="34" charset="-122"/>
              </a:rPr>
              <a:t>csm</a:t>
            </a: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a:t>
            </a:r>
            <a:endParaRPr lang="en-US" altLang="zh-CN" sz="1400" b="1" dirty="0">
              <a:solidFill>
                <a:schemeClr val="tx2">
                  <a:lumMod val="75000"/>
                </a:schemeClr>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rgbClr val="777777"/>
                </a:solidFill>
                <a:latin typeface="微软雅黑" panose="020B0503020204020204" pitchFamily="34" charset="-122"/>
                <a:ea typeface="微软雅黑" panose="020B0503020204020204" pitchFamily="34" charset="-122"/>
              </a:rPr>
              <a:t>计算子图匹配的一致答案</a:t>
            </a:r>
            <a:endParaRPr lang="zh-CN" altLang="en-US" sz="1400" dirty="0">
              <a:solidFill>
                <a:srgbClr val="777777"/>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35906" y="1311610"/>
            <a:ext cx="576064" cy="576064"/>
            <a:chOff x="635906" y="1669368"/>
            <a:chExt cx="576064" cy="576064"/>
          </a:xfrm>
        </p:grpSpPr>
        <p:sp>
          <p:nvSpPr>
            <p:cNvPr id="16" name="椭圆 15"/>
            <p:cNvSpPr/>
            <p:nvPr/>
          </p:nvSpPr>
          <p:spPr>
            <a:xfrm>
              <a:off x="635906" y="1669368"/>
              <a:ext cx="576064" cy="576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694527" y="1772734"/>
              <a:ext cx="396262"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01</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18" name="组合 17"/>
          <p:cNvGrpSpPr/>
          <p:nvPr/>
        </p:nvGrpSpPr>
        <p:grpSpPr>
          <a:xfrm>
            <a:off x="635906" y="2607754"/>
            <a:ext cx="576064" cy="576064"/>
            <a:chOff x="635906" y="2965512"/>
            <a:chExt cx="576064" cy="576064"/>
          </a:xfrm>
        </p:grpSpPr>
        <p:sp>
          <p:nvSpPr>
            <p:cNvPr id="19" name="椭圆 18"/>
            <p:cNvSpPr/>
            <p:nvPr/>
          </p:nvSpPr>
          <p:spPr>
            <a:xfrm>
              <a:off x="635906" y="2965512"/>
              <a:ext cx="576064" cy="576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712181" y="3068878"/>
              <a:ext cx="423514"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02</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1" name="组合 20"/>
          <p:cNvGrpSpPr/>
          <p:nvPr/>
        </p:nvGrpSpPr>
        <p:grpSpPr>
          <a:xfrm>
            <a:off x="635906" y="3903898"/>
            <a:ext cx="576064" cy="576064"/>
            <a:chOff x="635906" y="4261656"/>
            <a:chExt cx="576064" cy="576064"/>
          </a:xfrm>
        </p:grpSpPr>
        <p:sp>
          <p:nvSpPr>
            <p:cNvPr id="22" name="椭圆 21"/>
            <p:cNvSpPr/>
            <p:nvPr/>
          </p:nvSpPr>
          <p:spPr>
            <a:xfrm>
              <a:off x="635906" y="4261656"/>
              <a:ext cx="576064" cy="57606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08975" y="4365022"/>
              <a:ext cx="429926"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03</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4" name="组合 23"/>
          <p:cNvGrpSpPr/>
          <p:nvPr/>
        </p:nvGrpSpPr>
        <p:grpSpPr>
          <a:xfrm>
            <a:off x="5004048" y="1311610"/>
            <a:ext cx="576064" cy="576064"/>
            <a:chOff x="5004048" y="1669368"/>
            <a:chExt cx="576064" cy="576064"/>
          </a:xfrm>
        </p:grpSpPr>
        <p:sp>
          <p:nvSpPr>
            <p:cNvPr id="25" name="椭圆 24"/>
            <p:cNvSpPr/>
            <p:nvPr/>
          </p:nvSpPr>
          <p:spPr>
            <a:xfrm>
              <a:off x="5004048" y="1669368"/>
              <a:ext cx="576064" cy="57606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080323" y="1728166"/>
              <a:ext cx="423514"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04</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7" name="组合 26"/>
          <p:cNvGrpSpPr/>
          <p:nvPr/>
        </p:nvGrpSpPr>
        <p:grpSpPr>
          <a:xfrm>
            <a:off x="5004048" y="2607754"/>
            <a:ext cx="576064" cy="576064"/>
            <a:chOff x="5004048" y="2965512"/>
            <a:chExt cx="576064" cy="576064"/>
          </a:xfrm>
        </p:grpSpPr>
        <p:sp>
          <p:nvSpPr>
            <p:cNvPr id="28" name="椭圆 27"/>
            <p:cNvSpPr/>
            <p:nvPr/>
          </p:nvSpPr>
          <p:spPr>
            <a:xfrm>
              <a:off x="5004048" y="2965512"/>
              <a:ext cx="576064" cy="57606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076316" y="3068878"/>
              <a:ext cx="431528"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05</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30" name="组合 29"/>
          <p:cNvGrpSpPr/>
          <p:nvPr/>
        </p:nvGrpSpPr>
        <p:grpSpPr>
          <a:xfrm>
            <a:off x="5004048" y="3903898"/>
            <a:ext cx="576064" cy="576064"/>
            <a:chOff x="5004048" y="4261656"/>
            <a:chExt cx="576064" cy="576064"/>
          </a:xfrm>
        </p:grpSpPr>
        <p:sp>
          <p:nvSpPr>
            <p:cNvPr id="31" name="椭圆 30"/>
            <p:cNvSpPr/>
            <p:nvPr/>
          </p:nvSpPr>
          <p:spPr>
            <a:xfrm>
              <a:off x="5004048" y="4261656"/>
              <a:ext cx="576064" cy="57606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072695" y="4365022"/>
              <a:ext cx="433132" cy="369332"/>
            </a:xfrm>
            <a:prstGeom prst="rect">
              <a:avLst/>
            </a:prstGeom>
          </p:spPr>
          <p:txBody>
            <a:bodyPr wrap="none">
              <a:spAutoFit/>
            </a:bodyPr>
            <a:lstStyle/>
            <a:p>
              <a:pPr algn="ctr">
                <a:defRPr/>
              </a:pPr>
              <a:r>
                <a:rPr lang="en-US" altLang="zh-CN"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rPr>
                <a:t>06</a:t>
              </a:r>
              <a:endParaRPr lang="zh-CN" altLang="en-US" dirty="0">
                <a:solidFill>
                  <a:srgbClr val="FFFFFF"/>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6" presetClass="entr" presetSubtype="4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Horizontal)">
                                      <p:cBhvr>
                                        <p:cTn id="18" dur="500"/>
                                        <p:tgtEl>
                                          <p:spTgt spid="8"/>
                                        </p:tgtEl>
                                      </p:cBhvr>
                                    </p:animEffect>
                                  </p:childTnLst>
                                </p:cTn>
                              </p:par>
                            </p:childTnLst>
                          </p:cTn>
                        </p:par>
                        <p:par>
                          <p:cTn id="19" fill="hold">
                            <p:stCondLst>
                              <p:cond delay="1500"/>
                            </p:stCondLst>
                            <p:childTnLst>
                              <p:par>
                                <p:cTn id="20" presetID="21" presetClass="entr" presetSubtype="1"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heel(1)">
                                      <p:cBhvr>
                                        <p:cTn id="22" dur="500"/>
                                        <p:tgtEl>
                                          <p:spTgt spid="1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500"/>
                            </p:stCondLst>
                            <p:childTnLst>
                              <p:par>
                                <p:cTn id="28" presetID="21" presetClass="entr" presetSubtype="1"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heel(1)">
                                      <p:cBhvr>
                                        <p:cTn id="30" dur="500"/>
                                        <p:tgtEl>
                                          <p:spTgt spid="18"/>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3500"/>
                            </p:stCondLst>
                            <p:childTnLst>
                              <p:par>
                                <p:cTn id="36" presetID="21" presetClass="entr" presetSubtype="1"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heel(1)">
                                      <p:cBhvr>
                                        <p:cTn id="38" dur="500"/>
                                        <p:tgtEl>
                                          <p:spTgt spid="21"/>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4500"/>
                            </p:stCondLst>
                            <p:childTnLst>
                              <p:par>
                                <p:cTn id="44" presetID="21" presetClass="entr" presetSubtype="1"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heel(1)">
                                      <p:cBhvr>
                                        <p:cTn id="46" dur="500"/>
                                        <p:tgtEl>
                                          <p:spTgt spid="24"/>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5500"/>
                            </p:stCondLst>
                            <p:childTnLst>
                              <p:par>
                                <p:cTn id="52" presetID="21" presetClass="entr" presetSubtype="1"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heel(1)">
                                      <p:cBhvr>
                                        <p:cTn id="54" dur="500"/>
                                        <p:tgtEl>
                                          <p:spTgt spid="27"/>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6500"/>
                            </p:stCondLst>
                            <p:childTnLst>
                              <p:par>
                                <p:cTn id="60" presetID="21" presetClass="entr" presetSubtype="1"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heel(1)">
                                      <p:cBhvr>
                                        <p:cTn id="62" dur="500"/>
                                        <p:tgtEl>
                                          <p:spTgt spid="30"/>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lvl="0">
              <a:defRPr/>
            </a:pPr>
            <a:r>
              <a:rPr lang="zh-CN" altLang="en-US" b="1" kern="0" dirty="0">
                <a:solidFill>
                  <a:schemeClr val="bg1"/>
                </a:solidFill>
                <a:latin typeface="微软雅黑" panose="020B0503020204020204" pitchFamily="34" charset="-122"/>
                <a:ea typeface="微软雅黑" panose="020B0503020204020204" pitchFamily="34" charset="-122"/>
              </a:rPr>
              <a:t>定理证明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3126740" y="1059815"/>
            <a:ext cx="300291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验证问题的定义</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126740" y="1933575"/>
            <a:ext cx="3003550"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验证问题的时间复杂度</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3136900" y="280733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可满足性定义</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3136900" y="368109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可满足性问题的时间复杂度</a:t>
            </a: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800000">
            <a:off x="2894070" y="1339994"/>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0000">
            <a:off x="2893435" y="3068191"/>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00000" flipH="1">
            <a:off x="6060464" y="2221556"/>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00000" flipH="1">
            <a:off x="6060464" y="3969437"/>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7"/>
          <p:cNvSpPr txBox="1">
            <a:spLocks noChangeArrowheads="1"/>
          </p:cNvSpPr>
          <p:nvPr/>
        </p:nvSpPr>
        <p:spPr bwMode="auto">
          <a:xfrm>
            <a:off x="179512" y="1382791"/>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validation</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给定一个图</a:t>
            </a:r>
            <a:r>
              <a:rPr lang="en-US" altLang="zh-CN" sz="1100" b="1" dirty="0">
                <a:solidFill>
                  <a:schemeClr val="tx1">
                    <a:lumMod val="85000"/>
                    <a:lumOff val="15000"/>
                  </a:schemeClr>
                </a:solidFill>
                <a:latin typeface="微软雅黑" panose="020B0503020204020204" pitchFamily="34" charset="-122"/>
              </a:rPr>
              <a:t>G</a:t>
            </a:r>
            <a:r>
              <a:rPr lang="zh-CN" altLang="en-US" sz="1100" b="1" dirty="0">
                <a:solidFill>
                  <a:schemeClr val="tx1">
                    <a:lumMod val="85000"/>
                    <a:lumOff val="15000"/>
                  </a:schemeClr>
                </a:solidFill>
                <a:latin typeface="微软雅黑" panose="020B0503020204020204" pitchFamily="34" charset="-122"/>
              </a:rPr>
              <a:t>以及一组条件图依赖</a:t>
            </a:r>
            <a:r>
              <a:rPr lang="en-US" altLang="zh-CN" sz="1100" b="1" dirty="0">
                <a:solidFill>
                  <a:schemeClr val="tx1">
                    <a:lumMod val="85000"/>
                    <a:lumOff val="15000"/>
                  </a:schemeClr>
                </a:solidFill>
                <a:latin typeface="微软雅黑" panose="020B0503020204020204" pitchFamily="34" charset="-122"/>
              </a:rPr>
              <a:t>CGDs</a:t>
            </a:r>
            <a:r>
              <a:rPr lang="zh-CN" altLang="en-US" sz="1100" b="1" dirty="0">
                <a:solidFill>
                  <a:schemeClr val="tx1">
                    <a:lumMod val="85000"/>
                    <a:lumOff val="15000"/>
                  </a:schemeClr>
                </a:solidFill>
                <a:latin typeface="微软雅黑" panose="020B0503020204020204" pitchFamily="34" charset="-122"/>
              </a:rPr>
              <a:t>，判定图</a:t>
            </a:r>
            <a:r>
              <a:rPr lang="en-US" altLang="zh-CN" sz="1100" b="1" dirty="0">
                <a:solidFill>
                  <a:schemeClr val="tx1">
                    <a:lumMod val="85000"/>
                    <a:lumOff val="15000"/>
                  </a:schemeClr>
                </a:solidFill>
                <a:latin typeface="微软雅黑" panose="020B0503020204020204" pitchFamily="34" charset="-122"/>
              </a:rPr>
              <a:t>G</a:t>
            </a:r>
            <a:r>
              <a:rPr lang="zh-CN" altLang="en-US" sz="1100" b="1" dirty="0">
                <a:solidFill>
                  <a:schemeClr val="tx1">
                    <a:lumMod val="85000"/>
                    <a:lumOff val="15000"/>
                  </a:schemeClr>
                </a:solidFill>
                <a:latin typeface="微软雅黑" panose="020B0503020204020204" pitchFamily="34" charset="-122"/>
              </a:rPr>
              <a:t>是否满足任意一个条件图依赖</a:t>
            </a:r>
            <a:endParaRPr lang="zh-CN" altLang="en-US" sz="1100" b="1" dirty="0">
              <a:solidFill>
                <a:schemeClr val="tx1">
                  <a:lumMod val="85000"/>
                  <a:lumOff val="15000"/>
                </a:schemeClr>
              </a:solidFill>
              <a:latin typeface="微软雅黑" panose="020B0503020204020204" pitchFamily="34" charset="-122"/>
            </a:endParaRPr>
          </a:p>
        </p:txBody>
      </p:sp>
      <p:sp>
        <p:nvSpPr>
          <p:cNvPr id="17" name="文本框 7"/>
          <p:cNvSpPr txBox="1">
            <a:spLocks noChangeArrowheads="1"/>
          </p:cNvSpPr>
          <p:nvPr/>
        </p:nvSpPr>
        <p:spPr bwMode="auto">
          <a:xfrm>
            <a:off x="251267" y="3110791"/>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Satisfiability</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保证</a:t>
            </a:r>
            <a:r>
              <a:rPr lang="en-US" altLang="zh-CN" sz="1100" b="1" dirty="0">
                <a:solidFill>
                  <a:schemeClr val="tx1">
                    <a:lumMod val="85000"/>
                    <a:lumOff val="15000"/>
                  </a:schemeClr>
                </a:solidFill>
                <a:latin typeface="微软雅黑" panose="020B0503020204020204" pitchFamily="34" charset="-122"/>
              </a:rPr>
              <a:t>CGDs</a:t>
            </a:r>
            <a:r>
              <a:rPr lang="zh-CN" altLang="en-US" sz="1100" b="1" dirty="0">
                <a:solidFill>
                  <a:schemeClr val="tx1">
                    <a:lumMod val="85000"/>
                    <a:lumOff val="15000"/>
                  </a:schemeClr>
                </a:solidFill>
                <a:latin typeface="微软雅黑" panose="020B0503020204020204" pitchFamily="34" charset="-122"/>
              </a:rPr>
              <a:t>之间不冲突，保证一定可以找到一个有效解</a:t>
            </a:r>
            <a:endParaRPr lang="zh-CN" altLang="en-US" sz="1100" b="1" dirty="0">
              <a:solidFill>
                <a:schemeClr val="tx1">
                  <a:lumMod val="85000"/>
                  <a:lumOff val="15000"/>
                </a:schemeClr>
              </a:solidFill>
              <a:latin typeface="微软雅黑" panose="020B0503020204020204" pitchFamily="34" charset="-122"/>
            </a:endParaRPr>
          </a:p>
        </p:txBody>
      </p:sp>
      <p:sp>
        <p:nvSpPr>
          <p:cNvPr id="18" name="文本框 7"/>
          <p:cNvSpPr txBox="1">
            <a:spLocks noChangeArrowheads="1"/>
          </p:cNvSpPr>
          <p:nvPr/>
        </p:nvSpPr>
        <p:spPr bwMode="auto">
          <a:xfrm>
            <a:off x="6444208" y="2226477"/>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validation</a:t>
            </a:r>
            <a:endParaRPr lang="en-US" altLang="zh-CN"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coNP-complete</a:t>
            </a:r>
            <a:endParaRPr lang="zh-CN" altLang="en-US" sz="1400" b="1" dirty="0">
              <a:solidFill>
                <a:schemeClr val="tx1">
                  <a:lumMod val="85000"/>
                  <a:lumOff val="15000"/>
                </a:schemeClr>
              </a:solidFill>
              <a:latin typeface="微软雅黑" panose="020B0503020204020204" pitchFamily="34" charset="-122"/>
            </a:endParaRPr>
          </a:p>
        </p:txBody>
      </p:sp>
      <p:sp>
        <p:nvSpPr>
          <p:cNvPr id="19" name="文本框 7"/>
          <p:cNvSpPr txBox="1">
            <a:spLocks noChangeArrowheads="1"/>
          </p:cNvSpPr>
          <p:nvPr/>
        </p:nvSpPr>
        <p:spPr bwMode="auto">
          <a:xfrm>
            <a:off x="6443980" y="3940175"/>
            <a:ext cx="3408045"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Satisfiability</a:t>
            </a:r>
            <a:endParaRPr lang="en-US" altLang="zh-CN" sz="1400" b="1" dirty="0">
              <a:solidFill>
                <a:schemeClr val="tx1">
                  <a:lumMod val="85000"/>
                  <a:lumOff val="15000"/>
                </a:schemeClr>
              </a:solidFill>
              <a:latin typeface="微软雅黑" panose="020B0503020204020204" pitchFamily="34" charset="-122"/>
            </a:endParaRPr>
          </a:p>
          <a:p>
            <a:pPr eaLnBrk="1" hangingPunct="1"/>
            <a:r>
              <a:rPr lang="en-US" altLang="zh-CN" sz="1400" b="1" dirty="0">
                <a:solidFill>
                  <a:schemeClr val="tx1">
                    <a:lumMod val="85000"/>
                    <a:lumOff val="15000"/>
                  </a:schemeClr>
                </a:solidFill>
                <a:latin typeface="微软雅黑" panose="020B0503020204020204" pitchFamily="34" charset="-122"/>
              </a:rPr>
              <a:t>coNP-complete for CGDs.</a:t>
            </a:r>
            <a:endParaRPr lang="en-US" altLang="zh-CN" sz="1400" b="1" dirty="0">
              <a:solidFill>
                <a:schemeClr val="tx1">
                  <a:lumMod val="85000"/>
                  <a:lumOff val="15000"/>
                </a:schemeClr>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400" fill="hold"/>
                                        <p:tgtEl>
                                          <p:spTgt spid="8"/>
                                        </p:tgtEl>
                                        <p:attrNameLst>
                                          <p:attrName>ppt_x</p:attrName>
                                        </p:attrNameLst>
                                      </p:cBhvr>
                                      <p:tavLst>
                                        <p:tav tm="0">
                                          <p:val>
                                            <p:strVal val="#ppt_x"/>
                                          </p:val>
                                        </p:tav>
                                        <p:tav tm="100000">
                                          <p:val>
                                            <p:strVal val="#ppt_x"/>
                                          </p:val>
                                        </p:tav>
                                      </p:tavLst>
                                    </p:anim>
                                    <p:anim calcmode="lin" valueType="num">
                                      <p:cBhvr additive="base">
                                        <p:cTn id="19" dur="4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400" fill="hold"/>
                                        <p:tgtEl>
                                          <p:spTgt spid="9"/>
                                        </p:tgtEl>
                                        <p:attrNameLst>
                                          <p:attrName>ppt_x</p:attrName>
                                        </p:attrNameLst>
                                      </p:cBhvr>
                                      <p:tavLst>
                                        <p:tav tm="0">
                                          <p:val>
                                            <p:strVal val="#ppt_x"/>
                                          </p:val>
                                        </p:tav>
                                        <p:tav tm="100000">
                                          <p:val>
                                            <p:strVal val="#ppt_x"/>
                                          </p:val>
                                        </p:tav>
                                      </p:tavLst>
                                    </p:anim>
                                    <p:anim calcmode="lin" valueType="num">
                                      <p:cBhvr additive="base">
                                        <p:cTn id="32" dur="4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400" fill="hold"/>
                                        <p:tgtEl>
                                          <p:spTgt spid="10"/>
                                        </p:tgtEl>
                                        <p:attrNameLst>
                                          <p:attrName>ppt_x</p:attrName>
                                        </p:attrNameLst>
                                      </p:cBhvr>
                                      <p:tavLst>
                                        <p:tav tm="0">
                                          <p:val>
                                            <p:strVal val="#ppt_x"/>
                                          </p:val>
                                        </p:tav>
                                        <p:tav tm="100000">
                                          <p:val>
                                            <p:strVal val="#ppt_x"/>
                                          </p:val>
                                        </p:tav>
                                      </p:tavLst>
                                    </p:anim>
                                    <p:anim calcmode="lin" valueType="num">
                                      <p:cBhvr additive="base">
                                        <p:cTn id="45" dur="400" fill="hold"/>
                                        <p:tgtEl>
                                          <p:spTgt spid="10"/>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2" presetClass="entr" presetSubtype="2"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right)">
                                      <p:cBhvr>
                                        <p:cTn id="49" dur="500"/>
                                        <p:tgtEl>
                                          <p:spTgt spid="13"/>
                                        </p:tgtEl>
                                      </p:cBhvr>
                                    </p:animEffect>
                                  </p:childTnLst>
                                </p:cTn>
                              </p:par>
                            </p:childTnLst>
                          </p:cTn>
                        </p:par>
                        <p:par>
                          <p:cTn id="50" fill="hold">
                            <p:stCondLst>
                              <p:cond delay="5000"/>
                            </p:stCondLst>
                            <p:childTnLst>
                              <p:par>
                                <p:cTn id="51" presetID="22" presetClass="entr" presetSubtype="2"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right)">
                                      <p:cBhvr>
                                        <p:cTn id="53" dur="500"/>
                                        <p:tgtEl>
                                          <p:spTgt spid="17"/>
                                        </p:tgtEl>
                                      </p:cBhvr>
                                    </p:animEffect>
                                  </p:childTnLst>
                                </p:cTn>
                              </p:par>
                            </p:childTnLst>
                          </p:cTn>
                        </p:par>
                        <p:par>
                          <p:cTn id="54" fill="hold">
                            <p:stCondLst>
                              <p:cond delay="5500"/>
                            </p:stCondLst>
                            <p:childTnLst>
                              <p:par>
                                <p:cTn id="55" presetID="2" presetClass="entr" presetSubtype="4"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400" fill="hold"/>
                                        <p:tgtEl>
                                          <p:spTgt spid="11"/>
                                        </p:tgtEl>
                                        <p:attrNameLst>
                                          <p:attrName>ppt_x</p:attrName>
                                        </p:attrNameLst>
                                      </p:cBhvr>
                                      <p:tavLst>
                                        <p:tav tm="0">
                                          <p:val>
                                            <p:strVal val="#ppt_x"/>
                                          </p:val>
                                        </p:tav>
                                        <p:tav tm="100000">
                                          <p:val>
                                            <p:strVal val="#ppt_x"/>
                                          </p:val>
                                        </p:tav>
                                      </p:tavLst>
                                    </p:anim>
                                    <p:anim calcmode="lin" valueType="num">
                                      <p:cBhvr additive="base">
                                        <p:cTn id="58" dur="400" fill="hold"/>
                                        <p:tgtEl>
                                          <p:spTgt spid="11"/>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bldLvl="0" animBg="1"/>
      <p:bldP spid="9" grpId="0" bldLvl="0" animBg="1"/>
      <p:bldP spid="10" grpId="0" bldLvl="0" animBg="1"/>
      <p:bldP spid="11" grpId="0" bldLvl="0" animBg="1"/>
      <p:bldP spid="12" grpId="0" bldLvl="0" animBg="1"/>
      <p:bldP spid="13" grpId="0" bldLvl="0" animBg="1"/>
      <p:bldP spid="14" grpId="0" animBg="1"/>
      <p:bldP spid="15" grpId="0" animBg="1"/>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3126740" y="1059815"/>
            <a:ext cx="300291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隐含问题的定义</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126740" y="1933575"/>
            <a:ext cx="3003550"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隐含问题的时间复杂度</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3136900" y="280733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Church-Rosser</a:t>
            </a:r>
            <a:endParaRPr lang="zh-CN" altLang="en-US"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property</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3136900" y="3681095"/>
            <a:ext cx="3011805" cy="864235"/>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CSM</a:t>
            </a:r>
            <a:r>
              <a:rPr lang="zh-CN" altLang="en-US" dirty="0">
                <a:latin typeface="微软雅黑" panose="020B0503020204020204" pitchFamily="34" charset="-122"/>
                <a:ea typeface="微软雅黑" panose="020B0503020204020204" pitchFamily="34" charset="-122"/>
              </a:rPr>
              <a:t>问题时间复杂度</a:t>
            </a: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800000">
            <a:off x="2894070" y="1339994"/>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00000">
            <a:off x="2893435" y="3068191"/>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00000" flipH="1">
            <a:off x="6060464" y="2221556"/>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00000" flipH="1">
            <a:off x="6060464" y="3969437"/>
            <a:ext cx="334117" cy="288032"/>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7"/>
          <p:cNvSpPr txBox="1">
            <a:spLocks noChangeArrowheads="1"/>
          </p:cNvSpPr>
          <p:nvPr/>
        </p:nvSpPr>
        <p:spPr bwMode="auto">
          <a:xfrm>
            <a:off x="179512" y="1382791"/>
            <a:ext cx="2403375" cy="1090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implication</a:t>
            </a:r>
            <a:endParaRPr lang="en-US" altLang="zh-CN" sz="1400" b="1" dirty="0">
              <a:solidFill>
                <a:schemeClr val="tx1">
                  <a:lumMod val="85000"/>
                  <a:lumOff val="15000"/>
                </a:schemeClr>
              </a:solidFill>
              <a:latin typeface="微软雅黑" panose="020B0503020204020204" pitchFamily="34" charset="-122"/>
            </a:endParaRPr>
          </a:p>
          <a:p>
            <a:pPr algn="r">
              <a:lnSpc>
                <a:spcPct val="150000"/>
              </a:lnSpc>
              <a:spcBef>
                <a:spcPts val="300"/>
              </a:spcBef>
            </a:pPr>
            <a:r>
              <a:rPr lang="zh-CN" altLang="en-US" sz="1100" b="1" dirty="0">
                <a:solidFill>
                  <a:schemeClr val="tx1">
                    <a:lumMod val="85000"/>
                    <a:lumOff val="15000"/>
                  </a:schemeClr>
                </a:solidFill>
                <a:latin typeface="微软雅黑" panose="020B0503020204020204" pitchFamily="34" charset="-122"/>
              </a:rPr>
              <a:t>将所有的条件图依赖进行等效，最终等效为一个完整的非冗余的条件图依赖的过程</a:t>
            </a:r>
            <a:endParaRPr lang="zh-CN" altLang="en-US" sz="1100" b="1" dirty="0">
              <a:solidFill>
                <a:schemeClr val="tx1">
                  <a:lumMod val="85000"/>
                  <a:lumOff val="15000"/>
                </a:schemeClr>
              </a:solidFill>
              <a:latin typeface="微软雅黑" panose="020B0503020204020204" pitchFamily="34" charset="-122"/>
            </a:endParaRPr>
          </a:p>
        </p:txBody>
      </p:sp>
      <p:sp>
        <p:nvSpPr>
          <p:cNvPr id="17" name="文本框 7"/>
          <p:cNvSpPr txBox="1">
            <a:spLocks noChangeArrowheads="1"/>
          </p:cNvSpPr>
          <p:nvPr/>
        </p:nvSpPr>
        <p:spPr bwMode="auto">
          <a:xfrm>
            <a:off x="683260" y="3004185"/>
            <a:ext cx="2087245"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1400" b="1" dirty="0">
                <a:solidFill>
                  <a:schemeClr val="tx1">
                    <a:lumMod val="85000"/>
                    <a:lumOff val="15000"/>
                  </a:schemeClr>
                </a:solidFill>
                <a:latin typeface="微软雅黑" panose="020B0503020204020204" pitchFamily="34" charset="-122"/>
              </a:rPr>
              <a:t>Churs-Rosser</a:t>
            </a:r>
            <a:endParaRPr lang="zh-CN" altLang="en-US" sz="1100" b="1" dirty="0">
              <a:solidFill>
                <a:schemeClr val="tx1">
                  <a:lumMod val="85000"/>
                  <a:lumOff val="15000"/>
                </a:schemeClr>
              </a:solidFill>
              <a:latin typeface="微软雅黑" panose="020B0503020204020204" pitchFamily="34" charset="-122"/>
            </a:endParaRPr>
          </a:p>
          <a:p>
            <a:pPr algn="r" eaLnBrk="1" hangingPunct="1"/>
            <a:r>
              <a:rPr lang="zh-CN" altLang="en-US" sz="1100" b="1" dirty="0">
                <a:solidFill>
                  <a:schemeClr val="tx1">
                    <a:lumMod val="85000"/>
                    <a:lumOff val="15000"/>
                  </a:schemeClr>
                </a:solidFill>
                <a:latin typeface="微软雅黑" panose="020B0503020204020204" pitchFamily="34" charset="-122"/>
              </a:rPr>
              <a:t>无论输入到</a:t>
            </a:r>
            <a:r>
              <a:rPr lang="en-US" altLang="zh-CN" sz="1100" b="1" dirty="0">
                <a:solidFill>
                  <a:schemeClr val="tx1">
                    <a:lumMod val="85000"/>
                    <a:lumOff val="15000"/>
                  </a:schemeClr>
                </a:solidFill>
                <a:latin typeface="微软雅黑" panose="020B0503020204020204" pitchFamily="34" charset="-122"/>
              </a:rPr>
              <a:t>G</a:t>
            </a:r>
            <a:r>
              <a:rPr lang="zh-CN" altLang="en-US" sz="1100" b="1" dirty="0">
                <a:solidFill>
                  <a:schemeClr val="tx1">
                    <a:lumMod val="85000"/>
                    <a:lumOff val="15000"/>
                  </a:schemeClr>
                </a:solidFill>
                <a:latin typeface="微软雅黑" panose="020B0503020204020204" pitchFamily="34" charset="-122"/>
              </a:rPr>
              <a:t>中的</a:t>
            </a:r>
            <a:r>
              <a:rPr lang="en-US" altLang="zh-CN" sz="1100" b="1" dirty="0">
                <a:solidFill>
                  <a:schemeClr val="tx1">
                    <a:lumMod val="85000"/>
                    <a:lumOff val="15000"/>
                  </a:schemeClr>
                </a:solidFill>
                <a:latin typeface="微软雅黑" panose="020B0503020204020204" pitchFamily="34" charset="-122"/>
              </a:rPr>
              <a:t>CGD</a:t>
            </a:r>
            <a:r>
              <a:rPr lang="zh-CN" altLang="en-US" sz="1100" b="1" dirty="0">
                <a:solidFill>
                  <a:schemeClr val="tx1">
                    <a:lumMod val="85000"/>
                    <a:lumOff val="15000"/>
                  </a:schemeClr>
                </a:solidFill>
                <a:latin typeface="微软雅黑" panose="020B0503020204020204" pitchFamily="34" charset="-122"/>
              </a:rPr>
              <a:t>的顺序如何，最终返回的结果均是相同的，即返回结果不受条件图依赖输入顺序的影响</a:t>
            </a:r>
            <a:endParaRPr lang="zh-CN" altLang="en-US" sz="1100" b="1" dirty="0">
              <a:solidFill>
                <a:schemeClr val="tx1">
                  <a:lumMod val="85000"/>
                  <a:lumOff val="15000"/>
                </a:schemeClr>
              </a:solidFill>
              <a:latin typeface="微软雅黑" panose="020B0503020204020204" pitchFamily="34" charset="-122"/>
            </a:endParaRPr>
          </a:p>
        </p:txBody>
      </p:sp>
      <p:sp>
        <p:nvSpPr>
          <p:cNvPr id="18" name="文本框 7"/>
          <p:cNvSpPr txBox="1">
            <a:spLocks noChangeArrowheads="1"/>
          </p:cNvSpPr>
          <p:nvPr/>
        </p:nvSpPr>
        <p:spPr bwMode="auto">
          <a:xfrm>
            <a:off x="6443980" y="2226310"/>
            <a:ext cx="3211830"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implication</a:t>
            </a:r>
            <a:endParaRPr lang="en-US" altLang="zh-CN"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coNP-complete（even</a:t>
            </a:r>
            <a:r>
              <a:rPr lang="en-US" altLang="zh-CN" sz="1400" b="1" dirty="0">
                <a:solidFill>
                  <a:schemeClr val="tx1">
                    <a:lumMod val="85000"/>
                    <a:lumOff val="15000"/>
                  </a:schemeClr>
                </a:solidFill>
                <a:latin typeface="微软雅黑" panose="020B0503020204020204" pitchFamily="34" charset="-122"/>
              </a:rPr>
              <a:t> </a:t>
            </a:r>
            <a:r>
              <a:rPr lang="zh-CN" altLang="en-US" sz="1400" b="1" dirty="0">
                <a:solidFill>
                  <a:schemeClr val="tx1">
                    <a:lumMod val="85000"/>
                    <a:lumOff val="15000"/>
                  </a:schemeClr>
                </a:solidFill>
                <a:latin typeface="微软雅黑" panose="020B0503020204020204" pitchFamily="34" charset="-122"/>
              </a:rPr>
              <a:t>when</a:t>
            </a:r>
            <a:endParaRPr lang="zh-CN" altLang="en-US"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 all the CGDs are defined</a:t>
            </a:r>
            <a:r>
              <a:rPr lang="en-US" altLang="zh-CN" sz="1400" b="1" dirty="0">
                <a:solidFill>
                  <a:schemeClr val="tx1">
                    <a:lumMod val="85000"/>
                    <a:lumOff val="15000"/>
                  </a:schemeClr>
                </a:solidFill>
                <a:latin typeface="微软雅黑" panose="020B0503020204020204" pitchFamily="34" charset="-122"/>
              </a:rPr>
              <a:t> </a:t>
            </a:r>
            <a:r>
              <a:rPr lang="zh-CN" altLang="en-US" sz="1400" b="1" dirty="0">
                <a:solidFill>
                  <a:schemeClr val="tx1">
                    <a:lumMod val="85000"/>
                    <a:lumOff val="15000"/>
                  </a:schemeClr>
                </a:solidFill>
                <a:latin typeface="微软雅黑" panose="020B0503020204020204" pitchFamily="34" charset="-122"/>
              </a:rPr>
              <a:t>with DAG patterns.）</a:t>
            </a:r>
            <a:endParaRPr lang="zh-CN" altLang="en-US" sz="1400" b="1" dirty="0">
              <a:solidFill>
                <a:schemeClr val="tx1">
                  <a:lumMod val="85000"/>
                  <a:lumOff val="15000"/>
                </a:schemeClr>
              </a:solidFill>
              <a:latin typeface="微软雅黑" panose="020B0503020204020204" pitchFamily="34" charset="-122"/>
            </a:endParaRPr>
          </a:p>
        </p:txBody>
      </p:sp>
      <p:sp>
        <p:nvSpPr>
          <p:cNvPr id="19" name="文本框 7"/>
          <p:cNvSpPr txBox="1">
            <a:spLocks noChangeArrowheads="1"/>
          </p:cNvSpPr>
          <p:nvPr/>
        </p:nvSpPr>
        <p:spPr bwMode="auto">
          <a:xfrm>
            <a:off x="6443980" y="3940175"/>
            <a:ext cx="3408045" cy="109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执行</a:t>
            </a:r>
            <a:r>
              <a:rPr lang="en-US" altLang="zh-CN" sz="1400" b="1" dirty="0">
                <a:solidFill>
                  <a:schemeClr val="tx1">
                    <a:lumMod val="85000"/>
                    <a:lumOff val="15000"/>
                  </a:schemeClr>
                </a:solidFill>
                <a:latin typeface="微软雅黑" panose="020B0503020204020204" pitchFamily="34" charset="-122"/>
              </a:rPr>
              <a:t>CSM</a:t>
            </a:r>
            <a:r>
              <a:rPr lang="zh-CN" altLang="en-US" sz="1400" b="1" dirty="0">
                <a:solidFill>
                  <a:schemeClr val="tx1">
                    <a:lumMod val="85000"/>
                    <a:lumOff val="15000"/>
                  </a:schemeClr>
                </a:solidFill>
                <a:latin typeface="微软雅黑" panose="020B0503020204020204" pitchFamily="34" charset="-122"/>
              </a:rPr>
              <a:t>查询的代价</a:t>
            </a:r>
            <a:endParaRPr lang="zh-CN" altLang="en-US" sz="1400" b="1" dirty="0">
              <a:solidFill>
                <a:schemeClr val="tx1">
                  <a:lumMod val="85000"/>
                  <a:lumOff val="15000"/>
                </a:schemeClr>
              </a:solidFill>
              <a:latin typeface="微软雅黑" panose="020B0503020204020204" pitchFamily="34" charset="-122"/>
            </a:endParaRPr>
          </a:p>
          <a:p>
            <a:pPr eaLnBrk="1" hangingPunct="1"/>
            <a:r>
              <a:rPr lang="zh-CN" altLang="en-US" sz="1400" b="1" dirty="0">
                <a:solidFill>
                  <a:schemeClr val="tx1">
                    <a:lumMod val="85000"/>
                    <a:lumOff val="15000"/>
                  </a:schemeClr>
                </a:solidFill>
                <a:latin typeface="微软雅黑" panose="020B0503020204020204" pitchFamily="34" charset="-122"/>
              </a:rPr>
              <a:t> NP-complete</a:t>
            </a:r>
            <a:endParaRPr lang="zh-CN" altLang="en-US" sz="1400" b="1" dirty="0">
              <a:solidFill>
                <a:schemeClr val="tx1">
                  <a:lumMod val="85000"/>
                  <a:lumOff val="15000"/>
                </a:schemeClr>
              </a:solidFill>
              <a:latin typeface="微软雅黑" panose="020B0503020204020204" pitchFamily="34" charset="-122"/>
            </a:endParaRPr>
          </a:p>
        </p:txBody>
      </p:sp>
      <p:sp>
        <p:nvSpPr>
          <p:cNvPr id="4" name="文本框 3"/>
          <p:cNvSpPr txBox="1"/>
          <p:nvPr/>
        </p:nvSpPr>
        <p:spPr>
          <a:xfrm>
            <a:off x="755015" y="155575"/>
            <a:ext cx="1097280" cy="368300"/>
          </a:xfrm>
          <a:prstGeom prst="rect">
            <a:avLst/>
          </a:prstGeom>
          <a:noFill/>
        </p:spPr>
        <p:txBody>
          <a:bodyPr wrap="none" rtlCol="0">
            <a:spAutoFit/>
          </a:bodyPr>
          <a:p>
            <a:r>
              <a:rPr lang="zh-CN" altLang="en-US" b="1" kern="0" dirty="0">
                <a:solidFill>
                  <a:schemeClr val="bg1"/>
                </a:solidFill>
                <a:latin typeface="微软雅黑" panose="020B0503020204020204" pitchFamily="34" charset="-122"/>
                <a:ea typeface="微软雅黑" panose="020B0503020204020204" pitchFamily="34" charset="-122"/>
              </a:rPr>
              <a:t>定理证明</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400" fill="hold"/>
                                        <p:tgtEl>
                                          <p:spTgt spid="8"/>
                                        </p:tgtEl>
                                        <p:attrNameLst>
                                          <p:attrName>ppt_x</p:attrName>
                                        </p:attrNameLst>
                                      </p:cBhvr>
                                      <p:tavLst>
                                        <p:tav tm="0">
                                          <p:val>
                                            <p:strVal val="#ppt_x"/>
                                          </p:val>
                                        </p:tav>
                                        <p:tav tm="100000">
                                          <p:val>
                                            <p:strVal val="#ppt_x"/>
                                          </p:val>
                                        </p:tav>
                                      </p:tavLst>
                                    </p:anim>
                                    <p:anim calcmode="lin" valueType="num">
                                      <p:cBhvr additive="base">
                                        <p:cTn id="15" dur="400" fill="hold"/>
                                        <p:tgtEl>
                                          <p:spTgt spid="8"/>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500"/>
                                        <p:tgtEl>
                                          <p:spTgt spid="16"/>
                                        </p:tgtEl>
                                      </p:cBhvr>
                                    </p:animEffect>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400" fill="hold"/>
                                        <p:tgtEl>
                                          <p:spTgt spid="9"/>
                                        </p:tgtEl>
                                        <p:attrNameLst>
                                          <p:attrName>ppt_x</p:attrName>
                                        </p:attrNameLst>
                                      </p:cBhvr>
                                      <p:tavLst>
                                        <p:tav tm="0">
                                          <p:val>
                                            <p:strVal val="#ppt_x"/>
                                          </p:val>
                                        </p:tav>
                                        <p:tav tm="100000">
                                          <p:val>
                                            <p:strVal val="#ppt_x"/>
                                          </p:val>
                                        </p:tav>
                                      </p:tavLst>
                                    </p:anim>
                                    <p:anim calcmode="lin" valueType="num">
                                      <p:cBhvr additive="base">
                                        <p:cTn id="28" dur="400" fill="hold"/>
                                        <p:tgtEl>
                                          <p:spTgt spid="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400" fill="hold"/>
                                        <p:tgtEl>
                                          <p:spTgt spid="10"/>
                                        </p:tgtEl>
                                        <p:attrNameLst>
                                          <p:attrName>ppt_x</p:attrName>
                                        </p:attrNameLst>
                                      </p:cBhvr>
                                      <p:tavLst>
                                        <p:tav tm="0">
                                          <p:val>
                                            <p:strVal val="#ppt_x"/>
                                          </p:val>
                                        </p:tav>
                                        <p:tav tm="100000">
                                          <p:val>
                                            <p:strVal val="#ppt_x"/>
                                          </p:val>
                                        </p:tav>
                                      </p:tavLst>
                                    </p:anim>
                                    <p:anim calcmode="lin" valueType="num">
                                      <p:cBhvr additive="base">
                                        <p:cTn id="41" dur="400" fill="hold"/>
                                        <p:tgtEl>
                                          <p:spTgt spid="10"/>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500"/>
                                        <p:tgtEl>
                                          <p:spTgt spid="13"/>
                                        </p:tgtEl>
                                      </p:cBhvr>
                                    </p:animEffect>
                                  </p:childTnLst>
                                </p:cTn>
                              </p:par>
                            </p:childTnLst>
                          </p:cTn>
                        </p:par>
                        <p:par>
                          <p:cTn id="46" fill="hold">
                            <p:stCondLst>
                              <p:cond delay="4500"/>
                            </p:stCondLst>
                            <p:childTnLst>
                              <p:par>
                                <p:cTn id="47" presetID="22" presetClass="entr" presetSubtype="2"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right)">
                                      <p:cBhvr>
                                        <p:cTn id="49" dur="500"/>
                                        <p:tgtEl>
                                          <p:spTgt spid="17"/>
                                        </p:tgtEl>
                                      </p:cBhvr>
                                    </p:animEffect>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400" fill="hold"/>
                                        <p:tgtEl>
                                          <p:spTgt spid="11"/>
                                        </p:tgtEl>
                                        <p:attrNameLst>
                                          <p:attrName>ppt_x</p:attrName>
                                        </p:attrNameLst>
                                      </p:cBhvr>
                                      <p:tavLst>
                                        <p:tav tm="0">
                                          <p:val>
                                            <p:strVal val="#ppt_x"/>
                                          </p:val>
                                        </p:tav>
                                        <p:tav tm="100000">
                                          <p:val>
                                            <p:strVal val="#ppt_x"/>
                                          </p:val>
                                        </p:tav>
                                      </p:tavLst>
                                    </p:anim>
                                    <p:anim calcmode="lin" valueType="num">
                                      <p:cBhvr additive="base">
                                        <p:cTn id="54" dur="400" fill="hold"/>
                                        <p:tgtEl>
                                          <p:spTgt spid="11"/>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p:bldP spid="17" grpId="0"/>
      <p:bldP spid="18" grpId="0"/>
      <p:bldP spid="19" grpId="0"/>
    </p:bldLst>
  </p:timing>
</p:sld>
</file>

<file path=ppt/tags/tag1.xml><?xml version="1.0" encoding="utf-8"?>
<p:tagLst xmlns:p="http://schemas.openxmlformats.org/presentationml/2006/main">
  <p:tag name="KSO_WM_UNIT_PLACING_PICTURE_USER_VIEWPORT" val="{&quot;height&quot;:3060,&quot;width&quot;:8640}"/>
</p:tagLst>
</file>

<file path=ppt/tags/tag10.xml><?xml version="1.0" encoding="utf-8"?>
<p:tagLst xmlns:p="http://schemas.openxmlformats.org/presentationml/2006/main">
  <p:tag name="MH" val="20151121191650"/>
  <p:tag name="MH_LIBRARY" val="GRAPHIC"/>
  <p:tag name="MH_TYPE" val="SubTitle"/>
  <p:tag name="MH_ORDER" val="4"/>
</p:tagLst>
</file>

<file path=ppt/tags/tag11.xml><?xml version="1.0" encoding="utf-8"?>
<p:tagLst xmlns:p="http://schemas.openxmlformats.org/presentationml/2006/main">
  <p:tag name="MH" val="20151121192522"/>
  <p:tag name="MH_LIBRARY" val="GRAPHIC"/>
  <p:tag name="MH_TYPE" val="Other"/>
  <p:tag name="MH_ORDER" val="1"/>
</p:tagLst>
</file>

<file path=ppt/tags/tag12.xml><?xml version="1.0" encoding="utf-8"?>
<p:tagLst xmlns:p="http://schemas.openxmlformats.org/presentationml/2006/main">
  <p:tag name="MH" val="20151121192522"/>
  <p:tag name="MH_LIBRARY" val="GRAPHIC"/>
  <p:tag name="MH_TYPE" val="Other"/>
  <p:tag name="MH_ORDER" val="2"/>
</p:tagLst>
</file>

<file path=ppt/tags/tag13.xml><?xml version="1.0" encoding="utf-8"?>
<p:tagLst xmlns:p="http://schemas.openxmlformats.org/presentationml/2006/main">
  <p:tag name="MH" val="20151121192522"/>
  <p:tag name="MH_LIBRARY" val="GRAPHIC"/>
  <p:tag name="MH_TYPE" val="Other"/>
  <p:tag name="MH_ORDER" val="4"/>
</p:tagLst>
</file>

<file path=ppt/tags/tag14.xml><?xml version="1.0" encoding="utf-8"?>
<p:tagLst xmlns:p="http://schemas.openxmlformats.org/presentationml/2006/main">
  <p:tag name="MH" val="20151121192522"/>
  <p:tag name="MH_LIBRARY" val="GRAPHIC"/>
  <p:tag name="MH_TYPE" val="Other"/>
  <p:tag name="MH_ORDER" val="5"/>
</p:tagLst>
</file>

<file path=ppt/tags/tag15.xml><?xml version="1.0" encoding="utf-8"?>
<p:tagLst xmlns:p="http://schemas.openxmlformats.org/presentationml/2006/main">
  <p:tag name="MH" val="20151121192522"/>
  <p:tag name="MH_LIBRARY" val="GRAPHIC"/>
  <p:tag name="MH_TYPE" val="Other"/>
  <p:tag name="MH_ORDER" val="7"/>
</p:tagLst>
</file>

<file path=ppt/tags/tag16.xml><?xml version="1.0" encoding="utf-8"?>
<p:tagLst xmlns:p="http://schemas.openxmlformats.org/presentationml/2006/main">
  <p:tag name="MH" val="20151121192522"/>
  <p:tag name="MH_LIBRARY" val="GRAPHIC"/>
  <p:tag name="MH_TYPE" val="Other"/>
  <p:tag name="MH_ORDER" val="8"/>
</p:tagLst>
</file>

<file path=ppt/tags/tag17.xml><?xml version="1.0" encoding="utf-8"?>
<p:tagLst xmlns:p="http://schemas.openxmlformats.org/presentationml/2006/main">
  <p:tag name="MH" val="20151121191650"/>
  <p:tag name="MH_LIBRARY" val="GRAPHIC"/>
  <p:tag name="MH_TYPE" val="SubTitle"/>
  <p:tag name="MH_ORDER" val="4"/>
</p:tagLst>
</file>

<file path=ppt/tags/tag18.xml><?xml version="1.0" encoding="utf-8"?>
<p:tagLst xmlns:p="http://schemas.openxmlformats.org/presentationml/2006/main">
  <p:tag name="MH" val="20151121191650"/>
  <p:tag name="MH_LIBRARY" val="GRAPHIC"/>
  <p:tag name="MH_TYPE" val="SubTitle"/>
  <p:tag name="MH_ORDER" val="4"/>
</p:tagLst>
</file>

<file path=ppt/tags/tag19.xml><?xml version="1.0" encoding="utf-8"?>
<p:tagLst xmlns:p="http://schemas.openxmlformats.org/presentationml/2006/main">
  <p:tag name="MH" val="20151121191650"/>
  <p:tag name="MH_LIBRARY" val="GRAPHIC"/>
  <p:tag name="MH_TYPE" val="SubTitle"/>
  <p:tag name="MH_ORDER" val="4"/>
</p:tagLst>
</file>

<file path=ppt/tags/tag2.xml><?xml version="1.0" encoding="utf-8"?>
<p:tagLst xmlns:p="http://schemas.openxmlformats.org/presentationml/2006/main">
  <p:tag name="MH" val="20151121192522"/>
  <p:tag name="MH_LIBRARY" val="GRAPHIC"/>
  <p:tag name="MH_TYPE" val="Other"/>
  <p:tag name="MH_ORDER" val="1"/>
</p:tagLst>
</file>

<file path=ppt/tags/tag20.xml><?xml version="1.0" encoding="utf-8"?>
<p:tagLst xmlns:p="http://schemas.openxmlformats.org/presentationml/2006/main">
  <p:tag name="MH" val="20151121191650"/>
  <p:tag name="MH_LIBRARY" val="GRAPHIC"/>
  <p:tag name="MH_TYPE" val="SubTitle"/>
  <p:tag name="MH_ORDER" val="4"/>
</p:tagLst>
</file>

<file path=ppt/tags/tag21.xml><?xml version="1.0" encoding="utf-8"?>
<p:tagLst xmlns:p="http://schemas.openxmlformats.org/presentationml/2006/main">
  <p:tag name="MH" val="20151121191650"/>
  <p:tag name="MH_LIBRARY" val="GRAPHIC"/>
  <p:tag name="MH_TYPE" val="SubTitle"/>
  <p:tag name="MH_ORDER" val="4"/>
</p:tagLst>
</file>

<file path=ppt/tags/tag22.xml><?xml version="1.0" encoding="utf-8"?>
<p:tagLst xmlns:p="http://schemas.openxmlformats.org/presentationml/2006/main">
  <p:tag name="MH" val="20151121191650"/>
  <p:tag name="MH_LIBRARY" val="GRAPHIC"/>
  <p:tag name="MH_TYPE" val="SubTitle"/>
  <p:tag name="MH_ORDER" val="4"/>
</p:tagLst>
</file>

<file path=ppt/tags/tag23.xml><?xml version="1.0" encoding="utf-8"?>
<p:tagLst xmlns:p="http://schemas.openxmlformats.org/presentationml/2006/main">
  <p:tag name="MH" val="20151121191650"/>
  <p:tag name="MH_LIBRARY" val="GRAPHIC"/>
  <p:tag name="MH_TYPE" val="Other"/>
  <p:tag name="MH_ORDER" val="1"/>
</p:tagLst>
</file>

<file path=ppt/tags/tag24.xml><?xml version="1.0" encoding="utf-8"?>
<p:tagLst xmlns:p="http://schemas.openxmlformats.org/presentationml/2006/main">
  <p:tag name="MH" val="20151121191650"/>
  <p:tag name="MH_LIBRARY" val="GRAPHIC"/>
  <p:tag name="MH_TYPE" val="Other"/>
  <p:tag name="MH_ORDER" val="2"/>
</p:tagLst>
</file>

<file path=ppt/tags/tag25.xml><?xml version="1.0" encoding="utf-8"?>
<p:tagLst xmlns:p="http://schemas.openxmlformats.org/presentationml/2006/main">
  <p:tag name="MH" val="20151121191650"/>
  <p:tag name="MH_LIBRARY" val="GRAPHIC"/>
  <p:tag name="MH_TYPE" val="Other"/>
  <p:tag name="MH_ORDER" val="3"/>
</p:tagLst>
</file>

<file path=ppt/tags/tag26.xml><?xml version="1.0" encoding="utf-8"?>
<p:tagLst xmlns:p="http://schemas.openxmlformats.org/presentationml/2006/main">
  <p:tag name="MH" val="20151121191650"/>
  <p:tag name="MH_LIBRARY" val="GRAPHIC"/>
  <p:tag name="MH_TYPE" val="Other"/>
  <p:tag name="MH_ORDER" val="4"/>
</p:tagLst>
</file>

<file path=ppt/tags/tag27.xml><?xml version="1.0" encoding="utf-8"?>
<p:tagLst xmlns:p="http://schemas.openxmlformats.org/presentationml/2006/main">
  <p:tag name="MH" val="20151121191650"/>
  <p:tag name="MH_LIBRARY" val="GRAPHIC"/>
  <p:tag name="MH_TYPE" val="Other"/>
  <p:tag name="MH_ORDER" val="5"/>
</p:tagLst>
</file>

<file path=ppt/tags/tag28.xml><?xml version="1.0" encoding="utf-8"?>
<p:tagLst xmlns:p="http://schemas.openxmlformats.org/presentationml/2006/main">
  <p:tag name="MH" val="20151121191650"/>
  <p:tag name="MH_LIBRARY" val="GRAPHIC"/>
  <p:tag name="MH_TYPE" val="Other"/>
  <p:tag name="MH_ORDER" val="6"/>
</p:tagLst>
</file>

<file path=ppt/tags/tag29.xml><?xml version="1.0" encoding="utf-8"?>
<p:tagLst xmlns:p="http://schemas.openxmlformats.org/presentationml/2006/main">
  <p:tag name="MH" val="20151121191650"/>
  <p:tag name="MH_LIBRARY" val="GRAPHIC"/>
  <p:tag name="MH_TYPE" val="Other"/>
  <p:tag name="MH_ORDER" val="7"/>
</p:tagLst>
</file>

<file path=ppt/tags/tag3.xml><?xml version="1.0" encoding="utf-8"?>
<p:tagLst xmlns:p="http://schemas.openxmlformats.org/presentationml/2006/main">
  <p:tag name="MH" val="20151121192522"/>
  <p:tag name="MH_LIBRARY" val="GRAPHIC"/>
  <p:tag name="MH_TYPE" val="Other"/>
  <p:tag name="MH_ORDER" val="2"/>
</p:tagLst>
</file>

<file path=ppt/tags/tag30.xml><?xml version="1.0" encoding="utf-8"?>
<p:tagLst xmlns:p="http://schemas.openxmlformats.org/presentationml/2006/main">
  <p:tag name="MH" val="20151121191650"/>
  <p:tag name="MH_LIBRARY" val="GRAPHIC"/>
  <p:tag name="MH_TYPE" val="Other"/>
  <p:tag name="MH_ORDER" val="8"/>
</p:tagLst>
</file>

<file path=ppt/tags/tag31.xml><?xml version="1.0" encoding="utf-8"?>
<p:tagLst xmlns:p="http://schemas.openxmlformats.org/presentationml/2006/main">
  <p:tag name="MH" val="20151121191650"/>
  <p:tag name="MH_LIBRARY" val="GRAPHIC"/>
  <p:tag name="MH_TYPE" val="SubTitle"/>
  <p:tag name="MH_ORDER" val="4"/>
</p:tagLst>
</file>

<file path=ppt/tags/tag32.xml><?xml version="1.0" encoding="utf-8"?>
<p:tagLst xmlns:p="http://schemas.openxmlformats.org/presentationml/2006/main">
  <p:tag name="MH" val="20151121192522"/>
  <p:tag name="MH_LIBRARY" val="GRAPHIC"/>
  <p:tag name="MH_TYPE" val="Other"/>
  <p:tag name="MH_ORDER" val="1"/>
</p:tagLst>
</file>

<file path=ppt/tags/tag33.xml><?xml version="1.0" encoding="utf-8"?>
<p:tagLst xmlns:p="http://schemas.openxmlformats.org/presentationml/2006/main">
  <p:tag name="MH" val="20151121192522"/>
  <p:tag name="MH_LIBRARY" val="GRAPHIC"/>
  <p:tag name="MH_TYPE" val="Other"/>
  <p:tag name="MH_ORDER" val="2"/>
</p:tagLst>
</file>

<file path=ppt/tags/tag34.xml><?xml version="1.0" encoding="utf-8"?>
<p:tagLst xmlns:p="http://schemas.openxmlformats.org/presentationml/2006/main">
  <p:tag name="MH" val="20151121192522"/>
  <p:tag name="MH_LIBRARY" val="GRAPHIC"/>
  <p:tag name="MH_TYPE" val="Other"/>
  <p:tag name="MH_ORDER" val="4"/>
</p:tagLst>
</file>

<file path=ppt/tags/tag35.xml><?xml version="1.0" encoding="utf-8"?>
<p:tagLst xmlns:p="http://schemas.openxmlformats.org/presentationml/2006/main">
  <p:tag name="MH" val="20151121192522"/>
  <p:tag name="MH_LIBRARY" val="GRAPHIC"/>
  <p:tag name="MH_TYPE" val="Other"/>
  <p:tag name="MH_ORDER" val="5"/>
</p:tagLst>
</file>

<file path=ppt/tags/tag36.xml><?xml version="1.0" encoding="utf-8"?>
<p:tagLst xmlns:p="http://schemas.openxmlformats.org/presentationml/2006/main">
  <p:tag name="MH" val="20151121192522"/>
  <p:tag name="MH_LIBRARY" val="GRAPHIC"/>
  <p:tag name="MH_TYPE" val="Other"/>
  <p:tag name="MH_ORDER" val="7"/>
</p:tagLst>
</file>

<file path=ppt/tags/tag37.xml><?xml version="1.0" encoding="utf-8"?>
<p:tagLst xmlns:p="http://schemas.openxmlformats.org/presentationml/2006/main">
  <p:tag name="MH" val="20151121192522"/>
  <p:tag name="MH_LIBRARY" val="GRAPHIC"/>
  <p:tag name="MH_TYPE" val="Other"/>
  <p:tag name="MH_ORDER" val="8"/>
</p:tagLst>
</file>

<file path=ppt/tags/tag38.xml><?xml version="1.0" encoding="utf-8"?>
<p:tagLst xmlns:p="http://schemas.openxmlformats.org/presentationml/2006/main">
  <p:tag name="MH" val="20151121191650"/>
  <p:tag name="MH_LIBRARY" val="GRAPHIC"/>
  <p:tag name="MH_TYPE" val="SubTitle"/>
  <p:tag name="MH_ORDER" val="4"/>
</p:tagLst>
</file>

<file path=ppt/tags/tag39.xml><?xml version="1.0" encoding="utf-8"?>
<p:tagLst xmlns:p="http://schemas.openxmlformats.org/presentationml/2006/main">
  <p:tag name="MH" val="20151121191650"/>
  <p:tag name="MH_LIBRARY" val="GRAPHIC"/>
  <p:tag name="MH_TYPE" val="SubTitle"/>
  <p:tag name="MH_ORDER" val="4"/>
</p:tagLst>
</file>

<file path=ppt/tags/tag4.xml><?xml version="1.0" encoding="utf-8"?>
<p:tagLst xmlns:p="http://schemas.openxmlformats.org/presentationml/2006/main">
  <p:tag name="MH" val="20151121192522"/>
  <p:tag name="MH_LIBRARY" val="GRAPHIC"/>
  <p:tag name="MH_TYPE" val="Other"/>
  <p:tag name="MH_ORDER" val="4"/>
</p:tagLst>
</file>

<file path=ppt/tags/tag40.xml><?xml version="1.0" encoding="utf-8"?>
<p:tagLst xmlns:p="http://schemas.openxmlformats.org/presentationml/2006/main">
  <p:tag name="MH" val="20151121191650"/>
  <p:tag name="MH_LIBRARY" val="GRAPHIC"/>
  <p:tag name="MH_TYPE" val="SubTitle"/>
  <p:tag name="MH_ORDER" val="4"/>
</p:tagLst>
</file>

<file path=ppt/tags/tag41.xml><?xml version="1.0" encoding="utf-8"?>
<p:tagLst xmlns:p="http://schemas.openxmlformats.org/presentationml/2006/main">
  <p:tag name="ISPRING_ULTRA_SCORM_COURSE_ID" val="6B28DD6B-9144-45F3-A2ED-A10004BCE189"/>
  <p:tag name="ISPRING_SCORM_RATE_SLIDES" val="1"/>
  <p:tag name="ISPRINGONLINEFOLDERID" val="0"/>
  <p:tag name="ISPRINGONLINEFOLDERPATH" val="Content List"/>
  <p:tag name="ISPRINGCLOUDFOLDERID" val="0"/>
  <p:tag name="ISPRINGCLOUDFOLDERPATH" val="Content List"/>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HG000823"/>
  <p:tag name="ISPRING_SCORM_ENDPOINT" val="&lt;endpoint&gt;&lt;enable&gt;0&lt;/enable&gt;&lt;lrs&gt;http://&lt;/lrs&gt;&lt;auth&gt;0&lt;/auth&gt;&lt;login&gt;&lt;/login&gt;&lt;password&gt;&lt;/password&gt;&lt;key&gt;&lt;/key&gt;&lt;name&gt;&lt;/name&gt;&lt;email&gt;&lt;/email&gt;&lt;/endpoint&gt;&#10;"/>
  <p:tag name="COMMONDATA" val="eyJoZGlkIjoiNTUwNjY2NjVmYmM4NjExZGE4MjFlNGViMDIyZDIwNWMifQ=="/>
</p:tagLst>
</file>

<file path=ppt/tags/tag5.xml><?xml version="1.0" encoding="utf-8"?>
<p:tagLst xmlns:p="http://schemas.openxmlformats.org/presentationml/2006/main">
  <p:tag name="MH" val="20151121192522"/>
  <p:tag name="MH_LIBRARY" val="GRAPHIC"/>
  <p:tag name="MH_TYPE" val="Other"/>
  <p:tag name="MH_ORDER" val="5"/>
</p:tagLst>
</file>

<file path=ppt/tags/tag6.xml><?xml version="1.0" encoding="utf-8"?>
<p:tagLst xmlns:p="http://schemas.openxmlformats.org/presentationml/2006/main">
  <p:tag name="MH" val="20151121192522"/>
  <p:tag name="MH_LIBRARY" val="GRAPHIC"/>
  <p:tag name="MH_TYPE" val="Other"/>
  <p:tag name="MH_ORDER" val="7"/>
</p:tagLst>
</file>

<file path=ppt/tags/tag7.xml><?xml version="1.0" encoding="utf-8"?>
<p:tagLst xmlns:p="http://schemas.openxmlformats.org/presentationml/2006/main">
  <p:tag name="MH" val="20151121192522"/>
  <p:tag name="MH_LIBRARY" val="GRAPHIC"/>
  <p:tag name="MH_TYPE" val="Other"/>
  <p:tag name="MH_ORDER" val="8"/>
</p:tagLst>
</file>

<file path=ppt/tags/tag8.xml><?xml version="1.0" encoding="utf-8"?>
<p:tagLst xmlns:p="http://schemas.openxmlformats.org/presentationml/2006/main">
  <p:tag name="MH" val="20151121191650"/>
  <p:tag name="MH_LIBRARY" val="GRAPHIC"/>
  <p:tag name="MH_TYPE" val="SubTitle"/>
  <p:tag name="MH_ORDER" val="4"/>
</p:tagLst>
</file>

<file path=ppt/tags/tag9.xml><?xml version="1.0" encoding="utf-8"?>
<p:tagLst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6615</Words>
  <Application>WPS 演示</Application>
  <PresentationFormat>全屏显示(16:9)</PresentationFormat>
  <Paragraphs>685</Paragraphs>
  <Slides>48</Slides>
  <Notes>37</Notes>
  <HiddenSlides>0</HiddenSlides>
  <MMClips>1</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48</vt:i4>
      </vt:variant>
    </vt:vector>
  </HeadingPairs>
  <TitlesOfParts>
    <vt:vector size="74" baseType="lpstr">
      <vt:lpstr>Arial</vt:lpstr>
      <vt:lpstr>宋体</vt:lpstr>
      <vt:lpstr>Wingdings</vt:lpstr>
      <vt:lpstr>微软雅黑</vt:lpstr>
      <vt:lpstr>华文中宋</vt:lpstr>
      <vt:lpstr>Arial Unicode MS</vt:lpstr>
      <vt:lpstr>Calibri</vt:lpstr>
      <vt:lpstr>Impact</vt:lpstr>
      <vt:lpstr>经典特宋简</vt:lpstr>
      <vt:lpstr>方正正大黑简体</vt:lpstr>
      <vt:lpstr>黑体</vt:lpstr>
      <vt:lpstr>Arial Narrow</vt:lpstr>
      <vt:lpstr>Arial Unicode MS</vt:lpstr>
      <vt:lpstr>Open Sans</vt:lpstr>
      <vt:lpstr>Segoe Print</vt:lpstr>
      <vt:lpstr>等线</vt:lpstr>
      <vt:lpstr>Calibri Light</vt:lpstr>
      <vt:lpstr>Verdana</vt:lpstr>
      <vt:lpstr>Roboto condensed</vt:lpstr>
      <vt:lpstr>Arial</vt:lpstr>
      <vt:lpstr>Rockwell</vt:lpstr>
      <vt:lpstr>Calibri</vt:lpstr>
      <vt:lpstr>Arial Black</vt:lpstr>
      <vt:lpstr>Adobe Gothic Std B</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dc:creator>
  <dc:description>大侠素材铺
淘宝店：https://dxpu.taobao.com/</dc:description>
  <cp:lastModifiedBy>Westbrook</cp:lastModifiedBy>
  <cp:revision>84</cp:revision>
  <dcterms:created xsi:type="dcterms:W3CDTF">2015-12-18T02:53:00Z</dcterms:created>
  <dcterms:modified xsi:type="dcterms:W3CDTF">2022-09-04T06:04:51Z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BFFBF2ECDFEA4300A8F0D619461AAE9E</vt:lpwstr>
  </property>
</Properties>
</file>