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81" r:id="rId2"/>
    <p:sldId id="380" r:id="rId3"/>
    <p:sldId id="400" r:id="rId4"/>
    <p:sldId id="469" r:id="rId5"/>
    <p:sldId id="418" r:id="rId6"/>
    <p:sldId id="427" r:id="rId7"/>
    <p:sldId id="422" r:id="rId8"/>
    <p:sldId id="423" r:id="rId9"/>
    <p:sldId id="424" r:id="rId10"/>
    <p:sldId id="415" r:id="rId11"/>
    <p:sldId id="426" r:id="rId12"/>
    <p:sldId id="428" r:id="rId13"/>
    <p:sldId id="429" r:id="rId14"/>
    <p:sldId id="430" r:id="rId15"/>
    <p:sldId id="431" r:id="rId16"/>
    <p:sldId id="432" r:id="rId17"/>
    <p:sldId id="470" r:id="rId18"/>
    <p:sldId id="434" r:id="rId19"/>
    <p:sldId id="413" r:id="rId20"/>
    <p:sldId id="412" r:id="rId21"/>
    <p:sldId id="436" r:id="rId22"/>
    <p:sldId id="441" r:id="rId23"/>
    <p:sldId id="442" r:id="rId24"/>
    <p:sldId id="440" r:id="rId25"/>
    <p:sldId id="439" r:id="rId26"/>
    <p:sldId id="438" r:id="rId27"/>
    <p:sldId id="437" r:id="rId28"/>
    <p:sldId id="471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3" r:id="rId37"/>
    <p:sldId id="435" r:id="rId38"/>
    <p:sldId id="460" r:id="rId39"/>
    <p:sldId id="459" r:id="rId40"/>
    <p:sldId id="458" r:id="rId41"/>
    <p:sldId id="457" r:id="rId42"/>
    <p:sldId id="456" r:id="rId43"/>
    <p:sldId id="455" r:id="rId44"/>
    <p:sldId id="454" r:id="rId45"/>
    <p:sldId id="461" r:id="rId46"/>
    <p:sldId id="411" r:id="rId47"/>
    <p:sldId id="468" r:id="rId48"/>
    <p:sldId id="410" r:id="rId49"/>
    <p:sldId id="462" r:id="rId50"/>
    <p:sldId id="265" r:id="rId51"/>
    <p:sldId id="465" r:id="rId52"/>
    <p:sldId id="466" r:id="rId53"/>
    <p:sldId id="467" r:id="rId54"/>
    <p:sldId id="47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98D35A"/>
    <a:srgbClr val="FFC000"/>
    <a:srgbClr val="92D050"/>
    <a:srgbClr val="C5E0B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04" autoAdjust="0"/>
  </p:normalViewPr>
  <p:slideViewPr>
    <p:cSldViewPr snapToGrid="0">
      <p:cViewPr varScale="1">
        <p:scale>
          <a:sx n="71" d="100"/>
          <a:sy n="71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0125-88FD-4124-8EB7-4B7FBA3462C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9F6F-FECA-47A3-8524-C30C09E9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前面提到的</a:t>
            </a:r>
            <a:r>
              <a:rPr lang="en-US" altLang="zh-CN" dirty="0"/>
              <a:t>Attention is all you need</a:t>
            </a:r>
            <a:r>
              <a:rPr lang="zh-CN" altLang="en-US" dirty="0"/>
              <a:t>就是接下来我们要讲的大名鼎鼎的</a:t>
            </a:r>
            <a:r>
              <a:rPr lang="en-US" altLang="zh-CN" dirty="0"/>
              <a:t>transformer</a:t>
            </a:r>
            <a:r>
              <a:rPr lang="zh-CN" altLang="en-US" dirty="0"/>
              <a:t>。它和变形金刚是同样的名字，但我们今天要讲的是这个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2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3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layerNormalization</a:t>
            </a:r>
            <a:r>
              <a:rPr lang="zh-CN" altLang="en-US" dirty="0"/>
              <a:t>行归一化，本质上是对每一个输入向量进行一个标准化操作，所有的向量减去均值除以方差得到新的向量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3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layerNormalization</a:t>
            </a:r>
            <a:r>
              <a:rPr lang="zh-CN" altLang="en-US" dirty="0"/>
              <a:t>行归一化，本质上是对每一个输入向量进行一个标准化操作，所有的向量减去均值除以方差得到新的向量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9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layerNormalization</a:t>
            </a:r>
            <a:r>
              <a:rPr lang="zh-CN" altLang="en-US" dirty="0"/>
              <a:t>行归一化，本质上是对每一个输入向量进行一个标准化操作，所有的向量减去均值除以方差得到新的向量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5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然后经过一个全连接神经网络，后期会出一期视频详细讲讲全连接神经网络，就是我们最普通的那个神经网络，这里我们只需要知道，向量经过全连接神经网络后，维度可能会改变，有可能变长也有可能变短，维度大小就是全连接神经网络最后一排神经元的个数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9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72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首先，先让我们用一个机器翻译英文翻译中文的任务，讲讲</a:t>
            </a:r>
            <a:r>
              <a:rPr lang="en-US" altLang="zh-CN" dirty="0"/>
              <a:t>transformer</a:t>
            </a:r>
            <a:r>
              <a:rPr lang="zh-CN" altLang="en-US" dirty="0"/>
              <a:t>的两个重要特性，它是编码器</a:t>
            </a:r>
            <a:r>
              <a:rPr lang="en-US" altLang="zh-CN" dirty="0"/>
              <a:t>-</a:t>
            </a:r>
            <a:r>
              <a:rPr lang="zh-CN" altLang="en-US" dirty="0"/>
              <a:t>解码器架构，它的解码器采用了自回归的方式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然后输入到一个</a:t>
            </a:r>
            <a:r>
              <a:rPr lang="en-US" altLang="zh-CN" dirty="0"/>
              <a:t>Attention</a:t>
            </a:r>
            <a:r>
              <a:rPr lang="zh-CN" altLang="en-US" dirty="0"/>
              <a:t>层，和前面一样，输入一排向量，输出也是一排向量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7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90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一开始我们只有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，其他位置的输入都是随机数一些乱七八糟的数值，因此我们希望只在第一个位置计算</a:t>
            </a:r>
            <a:r>
              <a:rPr lang="en-US" altLang="zh-CN" dirty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78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一开始我们只有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，其他位置的输入都是随机数一些乱七八糟的数值，因此我们希望只在第一个位置计算</a:t>
            </a:r>
            <a:r>
              <a:rPr lang="en-US" altLang="zh-CN" dirty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32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后来我们输出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，其他位置的输入都是随机数一些乱七八糟的数值，因此我们希望只在第一个位置计算</a:t>
            </a:r>
            <a:r>
              <a:rPr lang="en-US" altLang="zh-CN" dirty="0"/>
              <a:t>attention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67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9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73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但是这里有个很直觉的东西是什么呢？我在输出前面的信息时是不能参考后面的向量的，因为它还没有产生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我们这边图上画的，是</a:t>
            </a:r>
            <a:r>
              <a:rPr lang="en-US" altLang="zh-CN" dirty="0"/>
              <a:t>&lt;</a:t>
            </a:r>
            <a:r>
              <a:rPr lang="en-US" altLang="zh-CN" dirty="0" err="1"/>
              <a:t>bos</a:t>
            </a:r>
            <a:r>
              <a:rPr lang="en-US" altLang="zh-CN" dirty="0"/>
              <a:t>&gt;</a:t>
            </a:r>
            <a:r>
              <a:rPr lang="zh-CN" altLang="en-US" dirty="0"/>
              <a:t>永不言弃一起输入到模型，但实际上的情况是这样的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我们来举一个例子，其实</a:t>
            </a:r>
            <a:r>
              <a:rPr lang="en-US" altLang="zh-CN" dirty="0"/>
              <a:t>masked-attention</a:t>
            </a:r>
            <a:r>
              <a:rPr lang="zh-CN" altLang="en-US" dirty="0"/>
              <a:t>只比普通</a:t>
            </a:r>
            <a:r>
              <a:rPr lang="en-US" altLang="zh-CN" dirty="0"/>
              <a:t>attention</a:t>
            </a:r>
            <a:r>
              <a:rPr lang="zh-CN" altLang="en-US" dirty="0"/>
              <a:t>多了一个操作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66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我们来举一个例子，其实</a:t>
            </a:r>
            <a:r>
              <a:rPr lang="en-US" altLang="zh-CN" dirty="0"/>
              <a:t>masked-attention</a:t>
            </a:r>
            <a:r>
              <a:rPr lang="zh-CN" altLang="en-US" dirty="0"/>
              <a:t>只比普通</a:t>
            </a:r>
            <a:r>
              <a:rPr lang="en-US" altLang="zh-CN" dirty="0"/>
              <a:t>attention</a:t>
            </a:r>
            <a:r>
              <a:rPr lang="zh-CN" altLang="en-US" dirty="0"/>
              <a:t>多了一个操作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8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41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</a:t>
            </a:r>
            <a:r>
              <a:rPr lang="en-US" altLang="zh-CN" dirty="0"/>
              <a:t>masked-attention</a:t>
            </a:r>
            <a:r>
              <a:rPr lang="zh-CN" altLang="en-US" dirty="0"/>
              <a:t>多出来的步骤就是将与后面这些无关向量产生的</a:t>
            </a:r>
            <a:r>
              <a:rPr lang="en-US" altLang="zh-CN" dirty="0"/>
              <a:t>α</a:t>
            </a:r>
            <a:r>
              <a:rPr lang="zh-CN" altLang="en-US" dirty="0"/>
              <a:t>全部置为一个非常小的负数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85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这样再做一个</a:t>
            </a:r>
            <a:r>
              <a:rPr lang="en-US" altLang="zh-CN" dirty="0" err="1"/>
              <a:t>softmax</a:t>
            </a:r>
            <a:r>
              <a:rPr lang="zh-CN" altLang="en-US" dirty="0"/>
              <a:t>，得到</a:t>
            </a:r>
            <a:r>
              <a:rPr lang="en-US" altLang="zh-CN" dirty="0" err="1"/>
              <a:t>aerfa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62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这样再做一个</a:t>
            </a:r>
            <a:r>
              <a:rPr lang="en-US" altLang="zh-CN" dirty="0" err="1"/>
              <a:t>softmax</a:t>
            </a:r>
            <a:r>
              <a:rPr lang="zh-CN" altLang="en-US" dirty="0"/>
              <a:t>，得到</a:t>
            </a:r>
            <a:r>
              <a:rPr lang="en-US" altLang="zh-CN" dirty="0" err="1"/>
              <a:t>aerfa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88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这样再做一个</a:t>
            </a:r>
            <a:r>
              <a:rPr lang="en-US" altLang="zh-CN" dirty="0" err="1"/>
              <a:t>softmax</a:t>
            </a:r>
            <a:r>
              <a:rPr lang="zh-CN" altLang="en-US" dirty="0"/>
              <a:t>，得到</a:t>
            </a:r>
            <a:r>
              <a:rPr lang="en-US" altLang="zh-CN" dirty="0" err="1"/>
              <a:t>aerfa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1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以上便是</a:t>
            </a:r>
            <a:r>
              <a:rPr lang="en-US" altLang="zh-CN" dirty="0"/>
              <a:t>masked-attention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9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0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94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9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4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86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84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66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5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03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9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17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19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6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8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3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6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53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62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前面提到的</a:t>
            </a:r>
            <a:r>
              <a:rPr lang="en-US" altLang="zh-CN" dirty="0"/>
              <a:t>Attention is all you need</a:t>
            </a:r>
            <a:r>
              <a:rPr lang="zh-CN" altLang="en-US" dirty="0"/>
              <a:t>就是接下来我们要讲的大名鼎鼎的</a:t>
            </a:r>
            <a:r>
              <a:rPr lang="en-US" altLang="zh-CN" dirty="0"/>
              <a:t>transformer</a:t>
            </a:r>
            <a:r>
              <a:rPr lang="zh-CN" altLang="en-US" dirty="0"/>
              <a:t>。它和变形金刚是同样的名字，但我们今天要讲的是这个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1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CACE-698C-8D02-9EF4-2AF4FD1B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BAA7B-5A7F-1A1D-8122-143B34F5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4EFB1-71DA-26DF-1935-FD6F8E3E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90DA3-64CF-F062-01FD-AD882EC4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DA785-741E-A6F5-A26C-EDC27632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0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89A6C-9B68-4F6F-DE9C-40D40FB2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7739E-0EE6-E664-ED8C-F5B1B12F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B36F5-50BD-AD05-05A1-314FB1ED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4D82-B487-0426-193D-E6652515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B4F08-A5C7-F209-F727-688A8CD1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855FE9-5D13-50EB-67D5-8EE6B1B73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E0453-EB22-DFD7-46D2-4E57B680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862B4-A320-629D-D87F-061411C6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BADBB-27D8-0013-B219-E5F89DED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98727-83D6-8D4B-9CC8-844DE4E0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7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7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3B28A-4273-2B77-94A2-28CF9095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2972B-A743-FF85-D80B-71A514B9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C4EB-3BB8-AA95-8798-D82C2EB9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D3C65-E57F-9FC8-2679-0B3017B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215D4-2CC8-6924-6F0A-4E47EC3E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6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E35D-0CA1-BDDB-B0F8-716536B6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ECFDA-BCD8-813B-0993-19551014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D4FEF-CFC4-75F5-15B6-C8F4AED2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DFA2C-E4EC-D13D-2A4E-A2E055EA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9DAEF-5FE1-9B82-482B-2D1306B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BB7A-6FC1-2F0D-FD20-A623187A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5F774-F6EE-A8DB-FF77-F2E71BA3A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A35A1-5BD1-3D8E-E693-3CA70F8C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06610-32EA-649D-AB5A-41088AAD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3ECED-4BFD-FF67-20F6-87756805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B4ED4-CFE5-F4BA-8DD4-A3A457F2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C789-F576-4FCE-17DD-2BF81C72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23966-57AF-19AD-6BFB-E97B4934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26B86-EDE2-2D35-01B6-2FAE407A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4ABC2-882A-BCF4-FB15-310100AD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980CC-F344-CD13-B473-1C32DD3F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8E79D-3118-240C-ECDE-E310A994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F3238-0B49-C1FB-7F74-B0A72F60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9E9089-E3A4-A69B-52B9-484ED09B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1182-FE4A-2A91-4CED-4084EE24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AD031F-4F8B-AB3D-C1A2-ADBB145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D0042-1F1D-72DA-B446-29550FBE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DB0E6-05D2-6CF4-929A-7305DE70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3CA5C-E326-1C8B-CA74-082295F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2B41CC-B2F9-2CE9-9606-8C6BAC3F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EFA25-2392-9B12-CC22-52E7001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EA70-4813-1E1E-C7BC-26366455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876AD-62E9-0141-9091-6C3127A39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42111-C1FF-B0CB-B756-8C4F9DE4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5DB3F-7C4C-15D7-A82D-30CC2E10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C17A4-357F-4EAB-427C-308265E4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EB930-B9EF-62C1-5F43-D981C7BF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3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9626-1A94-55D4-CCA5-8BCDCD94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54B85-5D5E-EB71-BB8B-4D8437C1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53983-4996-D5D2-DEF8-2DB2366D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9D13-ACE5-FA99-84DB-B0D8E8B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156B9-6B3D-8549-146F-58DCD1D4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D3D21-819B-E9ED-17C1-70BD155E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40873-608D-6420-05A6-18630113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886B2-D0CC-025A-13B1-90116BCF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C5E02-22AF-985A-1FC2-94B77A97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1A4-8E4A-44E1-94BE-2BB33F56C96B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072F-CFD0-1E0F-33F9-9915174C5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DCA6D-3736-EC55-076F-F4514E6D7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7779-E6CF-4F18-AD69-FF511097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1010.png"/><Relationship Id="rId12" Type="http://schemas.openxmlformats.org/officeDocument/2006/relationships/image" Target="../media/image15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33.png"/><Relationship Id="rId10" Type="http://schemas.openxmlformats.org/officeDocument/2006/relationships/image" Target="../media/image137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10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7.png"/><Relationship Id="rId18" Type="http://schemas.openxmlformats.org/officeDocument/2006/relationships/image" Target="../media/image33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6.png"/><Relationship Id="rId7" Type="http://schemas.openxmlformats.org/officeDocument/2006/relationships/image" Target="../media/image710.png"/><Relationship Id="rId12" Type="http://schemas.openxmlformats.org/officeDocument/2006/relationships/image" Target="../media/image1210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1110.png"/><Relationship Id="rId24" Type="http://schemas.openxmlformats.org/officeDocument/2006/relationships/image" Target="../media/image39.png"/><Relationship Id="rId5" Type="http://schemas.openxmlformats.org/officeDocument/2006/relationships/image" Target="../media/image42.png"/><Relationship Id="rId15" Type="http://schemas.openxmlformats.org/officeDocument/2006/relationships/image" Target="../media/image150.png"/><Relationship Id="rId23" Type="http://schemas.openxmlformats.org/officeDocument/2006/relationships/image" Target="../media/image38.png"/><Relationship Id="rId28" Type="http://schemas.openxmlformats.org/officeDocument/2006/relationships/image" Target="../media/image46.png"/><Relationship Id="rId10" Type="http://schemas.openxmlformats.org/officeDocument/2006/relationships/image" Target="../media/image1010.png"/><Relationship Id="rId19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910.png"/><Relationship Id="rId14" Type="http://schemas.openxmlformats.org/officeDocument/2006/relationships/image" Target="../media/image140.png"/><Relationship Id="rId22" Type="http://schemas.openxmlformats.org/officeDocument/2006/relationships/image" Target="../media/image220.png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2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2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2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3.png"/><Relationship Id="rId7" Type="http://schemas.openxmlformats.org/officeDocument/2006/relationships/image" Target="../media/image8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9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5" Type="http://schemas.openxmlformats.org/officeDocument/2006/relationships/image" Target="../media/image9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24" Type="http://schemas.openxmlformats.org/officeDocument/2006/relationships/image" Target="../media/image96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911.png"/><Relationship Id="rId22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24" Type="http://schemas.openxmlformats.org/officeDocument/2006/relationships/image" Target="../media/image98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911.png"/><Relationship Id="rId22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24" Type="http://schemas.openxmlformats.org/officeDocument/2006/relationships/image" Target="../media/image98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../media/image102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911.pn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24" Type="http://schemas.openxmlformats.org/officeDocument/2006/relationships/image" Target="../media/image98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911.pn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900.png"/><Relationship Id="rId18" Type="http://schemas.openxmlformats.org/officeDocument/2006/relationships/image" Target="../media/image950.png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../media/image103.png"/><Relationship Id="rId12" Type="http://schemas.openxmlformats.org/officeDocument/2006/relationships/image" Target="../media/image890.png"/><Relationship Id="rId17" Type="http://schemas.openxmlformats.org/officeDocument/2006/relationships/image" Target="../media/image940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30.png"/><Relationship Id="rId20" Type="http://schemas.openxmlformats.org/officeDocument/2006/relationships/image" Target="NUL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880.png"/><Relationship Id="rId24" Type="http://schemas.openxmlformats.org/officeDocument/2006/relationships/image" Target="../media/image98.png"/><Relationship Id="rId32" Type="http://schemas.openxmlformats.org/officeDocument/2006/relationships/image" Target="../media/image108.png"/><Relationship Id="rId5" Type="http://schemas.openxmlformats.org/officeDocument/2006/relationships/image" Target="NULL"/><Relationship Id="rId15" Type="http://schemas.openxmlformats.org/officeDocument/2006/relationships/image" Target="../media/image920.png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../media/image106.png"/><Relationship Id="rId19" Type="http://schemas.openxmlformats.org/officeDocument/2006/relationships/image" Target="NULL"/><Relationship Id="rId31" Type="http://schemas.openxmlformats.org/officeDocument/2006/relationships/image" Target="../media/image107.png"/><Relationship Id="rId4" Type="http://schemas.openxmlformats.org/officeDocument/2006/relationships/image" Target="NULL"/><Relationship Id="rId9" Type="http://schemas.openxmlformats.org/officeDocument/2006/relationships/image" Target="../media/image105.png"/><Relationship Id="rId14" Type="http://schemas.openxmlformats.org/officeDocument/2006/relationships/image" Target="../media/image911.pn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5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2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5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2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5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23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3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240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7" Type="http://schemas.openxmlformats.org/officeDocument/2006/relationships/image" Target="../media/image1010.png"/><Relationship Id="rId12" Type="http://schemas.openxmlformats.org/officeDocument/2006/relationships/image" Target="../media/image15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260.png"/><Relationship Id="rId10" Type="http://schemas.openxmlformats.org/officeDocument/2006/relationships/image" Target="../media/image137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10.png"/><Relationship Id="rId1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7" Type="http://schemas.openxmlformats.org/officeDocument/2006/relationships/image" Target="../media/image1010.png"/><Relationship Id="rId12" Type="http://schemas.openxmlformats.org/officeDocument/2006/relationships/image" Target="../media/image15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33.png"/><Relationship Id="rId10" Type="http://schemas.openxmlformats.org/officeDocument/2006/relationships/image" Target="../media/image137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10.png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1010.png"/><Relationship Id="rId12" Type="http://schemas.openxmlformats.org/officeDocument/2006/relationships/image" Target="../media/image15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0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33.png"/><Relationship Id="rId10" Type="http://schemas.openxmlformats.org/officeDocument/2006/relationships/image" Target="../media/image137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10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439493" y="67786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</a:rPr>
              <a:t>Attention</a:t>
            </a:r>
            <a:r>
              <a:rPr lang="zh-CN" altLang="en-US" sz="2400" b="1" dirty="0">
                <a:solidFill>
                  <a:srgbClr val="4472C4"/>
                </a:solidFill>
              </a:rPr>
              <a:t>、</a:t>
            </a:r>
            <a:r>
              <a:rPr lang="en-US" altLang="zh-CN" sz="2400" b="1" dirty="0">
                <a:solidFill>
                  <a:srgbClr val="4472C4"/>
                </a:solidFill>
              </a:rPr>
              <a:t>Transformer</a:t>
            </a:r>
            <a:r>
              <a:rPr lang="zh-CN" altLang="en-US" sz="2400" b="1" dirty="0">
                <a:solidFill>
                  <a:srgbClr val="4472C4"/>
                </a:solidFill>
              </a:rPr>
              <a:t>公式推导与矩阵变换</a:t>
            </a:r>
            <a:endParaRPr lang="en-US" altLang="zh-CN" sz="2400" b="1" dirty="0">
              <a:solidFill>
                <a:srgbClr val="4472C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43F85-7768-17B8-512E-2D3E99B9314D}"/>
              </a:ext>
            </a:extLst>
          </p:cNvPr>
          <p:cNvSpPr txBox="1"/>
          <p:nvPr/>
        </p:nvSpPr>
        <p:spPr>
          <a:xfrm>
            <a:off x="1033111" y="3247023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4472C4"/>
                </a:solidFill>
              </a:rPr>
              <a:t>Transformer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08ED9C7-C560-B56E-F973-96D742F1967E}"/>
              </a:ext>
            </a:extLst>
          </p:cNvPr>
          <p:cNvSpPr/>
          <p:nvPr/>
        </p:nvSpPr>
        <p:spPr>
          <a:xfrm>
            <a:off x="5763228" y="335667"/>
            <a:ext cx="5961926" cy="6654311"/>
          </a:xfrm>
          <a:custGeom>
            <a:avLst/>
            <a:gdLst>
              <a:gd name="connsiteX0" fmla="*/ 798653 w 5694744"/>
              <a:gd name="connsiteY0" fmla="*/ 578734 h 6470248"/>
              <a:gd name="connsiteX1" fmla="*/ 2291787 w 5694744"/>
              <a:gd name="connsiteY1" fmla="*/ 0 h 6470248"/>
              <a:gd name="connsiteX2" fmla="*/ 4247908 w 5694744"/>
              <a:gd name="connsiteY2" fmla="*/ 706056 h 6470248"/>
              <a:gd name="connsiteX3" fmla="*/ 5694744 w 5694744"/>
              <a:gd name="connsiteY3" fmla="*/ 2187615 h 6470248"/>
              <a:gd name="connsiteX4" fmla="*/ 5590572 w 5694744"/>
              <a:gd name="connsiteY4" fmla="*/ 3264061 h 6470248"/>
              <a:gd name="connsiteX5" fmla="*/ 4444678 w 5694744"/>
              <a:gd name="connsiteY5" fmla="*/ 5150734 h 6470248"/>
              <a:gd name="connsiteX6" fmla="*/ 2754774 w 5694744"/>
              <a:gd name="connsiteY6" fmla="*/ 5034987 h 6470248"/>
              <a:gd name="connsiteX7" fmla="*/ 2210764 w 5694744"/>
              <a:gd name="connsiteY7" fmla="*/ 6400800 h 6470248"/>
              <a:gd name="connsiteX8" fmla="*/ 0 w 5694744"/>
              <a:gd name="connsiteY8" fmla="*/ 6470248 h 6470248"/>
              <a:gd name="connsiteX9" fmla="*/ 1145893 w 5694744"/>
              <a:gd name="connsiteY9" fmla="*/ 4224760 h 6470248"/>
              <a:gd name="connsiteX10" fmla="*/ 2361235 w 5694744"/>
              <a:gd name="connsiteY10" fmla="*/ 2037144 h 6470248"/>
              <a:gd name="connsiteX11" fmla="*/ 1840374 w 5694744"/>
              <a:gd name="connsiteY11" fmla="*/ 1342663 h 6470248"/>
              <a:gd name="connsiteX12" fmla="*/ 1215341 w 5694744"/>
              <a:gd name="connsiteY12" fmla="*/ 1921398 h 6470248"/>
              <a:gd name="connsiteX13" fmla="*/ 358815 w 5694744"/>
              <a:gd name="connsiteY13" fmla="*/ 1203767 h 6470248"/>
              <a:gd name="connsiteX14" fmla="*/ 798653 w 5694744"/>
              <a:gd name="connsiteY14" fmla="*/ 578734 h 64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94744" h="6470248">
                <a:moveTo>
                  <a:pt x="798653" y="578734"/>
                </a:moveTo>
                <a:lnTo>
                  <a:pt x="2291787" y="0"/>
                </a:lnTo>
                <a:lnTo>
                  <a:pt x="4247908" y="706056"/>
                </a:lnTo>
                <a:lnTo>
                  <a:pt x="5694744" y="2187615"/>
                </a:lnTo>
                <a:lnTo>
                  <a:pt x="5590572" y="3264061"/>
                </a:lnTo>
                <a:lnTo>
                  <a:pt x="4444678" y="5150734"/>
                </a:lnTo>
                <a:lnTo>
                  <a:pt x="2754774" y="5034987"/>
                </a:lnTo>
                <a:lnTo>
                  <a:pt x="2210764" y="6400800"/>
                </a:lnTo>
                <a:lnTo>
                  <a:pt x="0" y="6470248"/>
                </a:lnTo>
                <a:lnTo>
                  <a:pt x="1145893" y="4224760"/>
                </a:lnTo>
                <a:lnTo>
                  <a:pt x="2361235" y="2037144"/>
                </a:lnTo>
                <a:lnTo>
                  <a:pt x="1840374" y="1342663"/>
                </a:lnTo>
                <a:lnTo>
                  <a:pt x="1215341" y="1921398"/>
                </a:lnTo>
                <a:lnTo>
                  <a:pt x="358815" y="1203767"/>
                </a:lnTo>
                <a:lnTo>
                  <a:pt x="798653" y="57873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4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-311124" y="765393"/>
            <a:chExt cx="5379188" cy="54882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9"/>
              <a:chOff x="1504028" y="404133"/>
              <a:chExt cx="6586813" cy="6453869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079068"/>
                <a:ext cx="2025667" cy="3778934"/>
                <a:chOff x="2461800" y="2478150"/>
                <a:chExt cx="1519250" cy="28342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22"/>
                <p:cNvCxnSpPr>
                  <a:cxnSpLocks/>
                  <a:stCxn id="379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14E36C-38BB-9488-960C-1BA1F7FB9E7E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95930E6-3B26-6CBF-308D-5A9FDD55E6D0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A3049E-A7C2-FDB6-07A3-25CF0DD12C2D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DB02C-E349-001F-2A7A-6A9A4CD5EBD9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95CD020-60AE-9560-A40C-B3985B601C90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FDDF8B-463E-0855-F9F6-D853A6ED6A7A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ED8852-E0ED-5598-077F-6744A5AEFAB8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F476CE-3008-5D89-08AC-0D84BCB0069A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4DA8BE-209C-ACF5-26A0-3E8253C3C694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4DA8BE-209C-ACF5-26A0-3E8253C3C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4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D937B9E-1166-569B-7E7C-DB79D29A0A01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D937B9E-1166-569B-7E7C-DB79D29A0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511B54-50CA-CDC9-F422-3824B230BEAE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511B54-50CA-CDC9-F422-3824B230B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6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BC15C2-7536-6A29-AF9C-B5FFFBC743B7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853AF5-D331-435E-869B-1B072EEB48F2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55F446-FDF7-71DA-5FD7-B9AAB69961AA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724CEA-15D5-D408-B813-2D98F76D11E8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C33539-880D-A612-EAE8-C5A395A628A1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C33539-880D-A612-EAE8-C5A395A62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43B39AF-D5BC-E9C4-486E-E37C8827A7C7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43B39AF-D5BC-E9C4-486E-E37C8827A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89A4BD5-8512-7410-0CFB-D41AC2B31F64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89A4BD5-8512-7410-0CFB-D41AC2B31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59597A5-BB20-77B0-8F3A-EA267631E803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0CA72A-C0FB-78CE-DBEE-3E00AE481585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2A78CF-0666-9B9B-49B5-EF7506498F88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144F167-B457-B5FF-5BDC-68E25BE5B485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FC232F-C923-D6AB-6640-33F0A5D9A3DF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FC232F-C923-D6AB-6640-33F0A5D9A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9E53FE-7A74-8528-4228-DC5651C04430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59E53FE-7A74-8528-4228-DC5651C0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E2247085-742C-8EF9-1C3D-9EC4768196AA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E2247085-742C-8EF9-1C3D-9EC47681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40E13D09-45FB-773C-88AE-840299150DB2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40E13D09-45FB-773C-88AE-840299150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3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B7612F41-3D75-624E-A601-165A8C52FE13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B7612F41-3D75-624E-A601-165A8C52F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093A882A-7F37-FBF8-8CB2-D466DDDA7B14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093A882A-7F37-FBF8-8CB2-D466DDDA7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8519" r="-77778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414DCEEA-2F4E-44D1-5F3F-CDA519D2688E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414DCEEA-2F4E-44D1-5F3F-CDA519D26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F1AD3D8-61CC-9831-2C71-30A91FEFA17D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23105F08-73AB-FDCD-5A51-287E0746C394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23105F08-73AB-FDCD-5A51-287E0746C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32321F5C-750C-95E2-636E-BD66C4EA5AB7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47893146-D059-329C-7488-BFE017E5B878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47893146-D059-329C-7488-BFE017E5B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59904ED6-687D-E6D9-4DF7-DD42831901D2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59904ED6-687D-E6D9-4DF7-DD4283190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19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566AB098-5886-AADF-54CC-B5B69776A1E3}"/>
                  </a:ext>
                </a:extLst>
              </p:cNvPr>
              <p:cNvSpPr/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566AB098-5886-AADF-54CC-B5B69776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blipFill>
                <a:blip r:embed="rId20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62F264BA-6846-2086-66A8-297AFBEAADAD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DAFDF79-6802-7068-8209-26A5EB27BFEB}"/>
              </a:ext>
            </a:extLst>
          </p:cNvPr>
          <p:cNvCxnSpPr>
            <a:cxnSpLocks/>
            <a:endCxn id="322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F17C4A6A-0FE7-9167-ABF4-4672C4B753A7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A47892AD-17F5-D304-D49C-055978F02669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FC5E168C-D5DC-B9DF-4A03-F1254A3CB5D5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B6AADA4F-9E0B-1743-DDBD-6CEFB58E3D3A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13B968B6-96E0-62C2-2791-F988D4878C9B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0F69F1E4-882E-6731-B41C-3AE1D65A32B0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1875D7FA-DFA3-191F-51EA-48535724EA3B}"/>
              </a:ext>
            </a:extLst>
          </p:cNvPr>
          <p:cNvCxnSpPr>
            <a:cxnSpLocks/>
            <a:stCxn id="326" idx="6"/>
            <a:endCxn id="335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A31D55DF-F69F-74DB-1FD4-E0C5E8DB553B}"/>
              </a:ext>
            </a:extLst>
          </p:cNvPr>
          <p:cNvCxnSpPr>
            <a:cxnSpLocks/>
            <a:stCxn id="17" idx="0"/>
            <a:endCxn id="334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4F3E610C-05D0-F430-E178-DBFC8BFD5122}"/>
              </a:ext>
            </a:extLst>
          </p:cNvPr>
          <p:cNvCxnSpPr>
            <a:cxnSpLocks/>
            <a:stCxn id="25" idx="0"/>
            <a:endCxn id="335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725D91EC-E3F1-F2D3-871D-A5EE98FB840B}"/>
              </a:ext>
            </a:extLst>
          </p:cNvPr>
          <p:cNvCxnSpPr>
            <a:cxnSpLocks/>
            <a:stCxn id="320" idx="0"/>
            <a:endCxn id="336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CCFA7DD-62E4-98C1-E982-21F8E0A00FB1}"/>
                  </a:ext>
                </a:extLst>
              </p:cNvPr>
              <p:cNvSpPr/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CCFA7DD-62E4-98C1-E982-21F8E0A00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blipFill>
                <a:blip r:embed="rId21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81724F05-B243-9500-95DC-91FBCC21C0A4}"/>
                  </a:ext>
                </a:extLst>
              </p:cNvPr>
              <p:cNvSpPr/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81724F05-B243-9500-95DC-91FBCC21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blipFill>
                <a:blip r:embed="rId22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753B74A1-C36E-4407-A640-5829991CE8D6}"/>
              </a:ext>
            </a:extLst>
          </p:cNvPr>
          <p:cNvCxnSpPr>
            <a:cxnSpLocks/>
            <a:stCxn id="30" idx="0"/>
            <a:endCxn id="321" idx="4"/>
          </p:cNvCxnSpPr>
          <p:nvPr/>
        </p:nvCxnSpPr>
        <p:spPr>
          <a:xfrm flipH="1" flipV="1">
            <a:off x="6096000" y="4069475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58014F9B-150D-9619-7857-2B491DCC4E6F}"/>
              </a:ext>
            </a:extLst>
          </p:cNvPr>
          <p:cNvCxnSpPr>
            <a:cxnSpLocks/>
            <a:stCxn id="30" idx="0"/>
            <a:endCxn id="322" idx="4"/>
          </p:cNvCxnSpPr>
          <p:nvPr/>
        </p:nvCxnSpPr>
        <p:spPr>
          <a:xfrm flipH="1" flipV="1">
            <a:off x="7863406" y="4093109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FA944A53-55AC-2DDF-89EA-900A29667A4E}"/>
              </a:ext>
            </a:extLst>
          </p:cNvPr>
          <p:cNvCxnSpPr>
            <a:cxnSpLocks/>
            <a:stCxn id="30" idx="0"/>
            <a:endCxn id="323" idx="4"/>
          </p:cNvCxnSpPr>
          <p:nvPr/>
        </p:nvCxnSpPr>
        <p:spPr>
          <a:xfrm flipV="1">
            <a:off x="9160851" y="4082655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Google Shape;378;p22">
            <a:extLst>
              <a:ext uri="{FF2B5EF4-FFF2-40B4-BE49-F238E27FC236}">
                <a16:creationId xmlns:a16="http://schemas.microsoft.com/office/drawing/2014/main" id="{3CD1DDAE-1385-AE0A-6CD0-5D0B01301A21}"/>
              </a:ext>
            </a:extLst>
          </p:cNvPr>
          <p:cNvSpPr/>
          <p:nvPr/>
        </p:nvSpPr>
        <p:spPr>
          <a:xfrm>
            <a:off x="4535631" y="2418043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Google Shape;381;p22">
            <a:extLst>
              <a:ext uri="{FF2B5EF4-FFF2-40B4-BE49-F238E27FC236}">
                <a16:creationId xmlns:a16="http://schemas.microsoft.com/office/drawing/2014/main" id="{D664E77F-8823-86A0-12B6-1BA11D5C49EC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539308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81;p22">
            <a:extLst>
              <a:ext uri="{FF2B5EF4-FFF2-40B4-BE49-F238E27FC236}">
                <a16:creationId xmlns:a16="http://schemas.microsoft.com/office/drawing/2014/main" id="{D2F7903B-C2DB-F148-12AB-EA71ACE66B0B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21641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矩形 359">
            <a:extLst>
              <a:ext uri="{FF2B5EF4-FFF2-40B4-BE49-F238E27FC236}">
                <a16:creationId xmlns:a16="http://schemas.microsoft.com/office/drawing/2014/main" id="{B8DBC2C7-13A7-1E3E-A07C-7752FE985651}"/>
              </a:ext>
            </a:extLst>
          </p:cNvPr>
          <p:cNvSpPr/>
          <p:nvPr/>
        </p:nvSpPr>
        <p:spPr>
          <a:xfrm>
            <a:off x="6018872" y="5665650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C10DC96E-9ED1-03D2-8359-1573979A8A55}"/>
              </a:ext>
            </a:extLst>
          </p:cNvPr>
          <p:cNvSpPr/>
          <p:nvPr/>
        </p:nvSpPr>
        <p:spPr>
          <a:xfrm>
            <a:off x="7794165" y="5665650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D295B694-3F40-459A-AEBA-FB35D436E894}"/>
              </a:ext>
            </a:extLst>
          </p:cNvPr>
          <p:cNvSpPr/>
          <p:nvPr/>
        </p:nvSpPr>
        <p:spPr>
          <a:xfrm>
            <a:off x="9523280" y="566589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-311124" y="765393"/>
            <a:chExt cx="5379188" cy="54882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9"/>
              <a:chOff x="1504028" y="404133"/>
              <a:chExt cx="6586813" cy="6453869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079068"/>
                <a:ext cx="2025667" cy="3778934"/>
                <a:chOff x="2461800" y="2478150"/>
                <a:chExt cx="1519250" cy="28342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22"/>
                <p:cNvCxnSpPr>
                  <a:cxnSpLocks/>
                  <a:stCxn id="379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49DF71-AE72-8658-7AD7-78F175031E3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/>
              <p:nvPr/>
            </p:nvSpPr>
            <p:spPr>
              <a:xfrm>
                <a:off x="6016908" y="5655923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08" y="5655923"/>
                <a:ext cx="158185" cy="507600"/>
              </a:xfrm>
              <a:prstGeom prst="rect">
                <a:avLst/>
              </a:prstGeom>
              <a:blipFill>
                <a:blip r:embed="rId4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/>
              <p:nvPr/>
            </p:nvSpPr>
            <p:spPr>
              <a:xfrm>
                <a:off x="7784314" y="5655923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314" y="5655923"/>
                <a:ext cx="158185" cy="507600"/>
              </a:xfrm>
              <a:prstGeom prst="rect">
                <a:avLst/>
              </a:prstGeom>
              <a:blipFill>
                <a:blip r:embed="rId5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/>
              <p:nvPr/>
            </p:nvSpPr>
            <p:spPr>
              <a:xfrm>
                <a:off x="9533131" y="5655923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31" y="5655923"/>
                <a:ext cx="158185" cy="507600"/>
              </a:xfrm>
              <a:prstGeom prst="rect">
                <a:avLst/>
              </a:prstGeom>
              <a:blipFill>
                <a:blip r:embed="rId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0342860-D28C-C7DC-5830-0E08E29F3DF9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A55C017C-A2F3-F998-B8FA-FA2D539ED759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25BC607D-5A9D-6235-B7CB-B324D9EA82F5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676A69A2-4821-1071-90F9-127CCAFA58ED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B20E77E0-6681-ADC6-811A-695E3D4169AA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FC7242C-A8B7-8D24-F369-F532DF0C2AF1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34A55FB-C01E-8622-DB21-536BB68A09B0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BF61567D-A220-532F-B9AE-E7B10680FD5C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50AD2689-B161-7042-24F7-03CE19B03B67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31323E12-8A4C-71A7-3CC0-82A2F0EDBA31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34B32490-6519-B963-4A47-79C1E616F2CD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E518F66-0F61-C2AA-BC4E-FACF590C0295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3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5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r="-77778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61A2C024-F5B1-88E1-9C55-2D04483ADBE3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8047730D-A90F-D4A2-008A-CE76917D048B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21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22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/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blipFill>
                <a:blip r:embed="rId23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7FF840FC-3AD3-59B5-DD22-922B0D62DEA1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38C2DDF8-93B3-B52C-47B0-EDFF03825F29}"/>
              </a:ext>
            </a:extLst>
          </p:cNvPr>
          <p:cNvCxnSpPr>
            <a:cxnSpLocks/>
            <a:endCxn id="400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E0523D1B-48B3-32A8-CC5E-866D79F1B639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9ED367A1-49A8-69CB-906E-72620242DD8E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D7133521-EDB6-72EF-4CD9-99ABB6C3196F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596F3DA4-DC65-7B15-0422-AAD689BA9C65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BC628099-25D4-C281-B123-C620FE4A2F3F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28BDCEB2-57CB-6FFA-DE67-F04F70532E7B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49F9B491-2E47-9B18-514A-1C615C069B95}"/>
              </a:ext>
            </a:extLst>
          </p:cNvPr>
          <p:cNvCxnSpPr>
            <a:stCxn id="404" idx="6"/>
            <a:endCxn id="415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A54EEBE9-0E59-4BE7-61D3-07CA4BAEBF99}"/>
              </a:ext>
            </a:extLst>
          </p:cNvPr>
          <p:cNvCxnSpPr>
            <a:stCxn id="372" idx="0"/>
            <a:endCxn id="414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0064098A-F7C7-D0E5-5B87-FF38DA60CC5B}"/>
              </a:ext>
            </a:extLst>
          </p:cNvPr>
          <p:cNvCxnSpPr>
            <a:stCxn id="388" idx="0"/>
            <a:endCxn id="415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4CBCD89A-D50F-DDB6-49F3-A205AB83CA32}"/>
              </a:ext>
            </a:extLst>
          </p:cNvPr>
          <p:cNvCxnSpPr>
            <a:stCxn id="398" idx="0"/>
            <a:endCxn id="416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/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blipFill>
                <a:blip r:embed="rId24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/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blipFill>
                <a:blip r:embed="rId25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3B61D303-09E7-576F-6BF2-3A3B71FB64A3}"/>
              </a:ext>
            </a:extLst>
          </p:cNvPr>
          <p:cNvCxnSpPr>
            <a:stCxn id="396" idx="0"/>
            <a:endCxn id="399" idx="4"/>
          </p:cNvCxnSpPr>
          <p:nvPr/>
        </p:nvCxnSpPr>
        <p:spPr>
          <a:xfrm flipH="1" flipV="1">
            <a:off x="6096000" y="4069475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90DDBE9B-0465-4440-2654-D76FA5EADE8A}"/>
              </a:ext>
            </a:extLst>
          </p:cNvPr>
          <p:cNvCxnSpPr>
            <a:stCxn id="396" idx="0"/>
            <a:endCxn id="400" idx="4"/>
          </p:cNvCxnSpPr>
          <p:nvPr/>
        </p:nvCxnSpPr>
        <p:spPr>
          <a:xfrm flipH="1" flipV="1">
            <a:off x="7863406" y="4093109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6101C2CF-2D1D-C986-EF39-D5147ACFE8FE}"/>
              </a:ext>
            </a:extLst>
          </p:cNvPr>
          <p:cNvCxnSpPr>
            <a:stCxn id="396" idx="0"/>
            <a:endCxn id="401" idx="4"/>
          </p:cNvCxnSpPr>
          <p:nvPr/>
        </p:nvCxnSpPr>
        <p:spPr>
          <a:xfrm flipV="1">
            <a:off x="9160851" y="4082655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Google Shape;378;p22">
            <a:extLst>
              <a:ext uri="{FF2B5EF4-FFF2-40B4-BE49-F238E27FC236}">
                <a16:creationId xmlns:a16="http://schemas.microsoft.com/office/drawing/2014/main" id="{3E9DCDEB-E010-6F8E-0733-8AA9592BF642}"/>
              </a:ext>
            </a:extLst>
          </p:cNvPr>
          <p:cNvSpPr/>
          <p:nvPr/>
        </p:nvSpPr>
        <p:spPr>
          <a:xfrm>
            <a:off x="4535631" y="2418043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Google Shape;381;p22">
            <a:extLst>
              <a:ext uri="{FF2B5EF4-FFF2-40B4-BE49-F238E27FC236}">
                <a16:creationId xmlns:a16="http://schemas.microsoft.com/office/drawing/2014/main" id="{9F8AEC54-3D53-1DA4-3621-8B7D2EA4ED09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539308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381;p22">
            <a:extLst>
              <a:ext uri="{FF2B5EF4-FFF2-40B4-BE49-F238E27FC236}">
                <a16:creationId xmlns:a16="http://schemas.microsoft.com/office/drawing/2014/main" id="{A2A7BF80-700B-3E36-FCAE-AABACE22B95A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21641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/>
              <p:nvPr/>
            </p:nvSpPr>
            <p:spPr>
              <a:xfrm>
                <a:off x="5480463" y="1500785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1500785"/>
                <a:ext cx="158185" cy="507600"/>
              </a:xfrm>
              <a:prstGeom prst="rect">
                <a:avLst/>
              </a:prstGeom>
              <a:blipFill>
                <a:blip r:embed="rId4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/>
              <p:nvPr/>
            </p:nvSpPr>
            <p:spPr>
              <a:xfrm>
                <a:off x="7262588" y="1500785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1500785"/>
                <a:ext cx="158185" cy="507600"/>
              </a:xfrm>
              <a:prstGeom prst="rect">
                <a:avLst/>
              </a:prstGeom>
              <a:blipFill>
                <a:blip r:embed="rId26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/>
              <p:nvPr/>
            </p:nvSpPr>
            <p:spPr>
              <a:xfrm>
                <a:off x="9012405" y="1500785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1500785"/>
                <a:ext cx="158185" cy="507600"/>
              </a:xfrm>
              <a:prstGeom prst="rect">
                <a:avLst/>
              </a:prstGeom>
              <a:blipFill>
                <a:blip r:embed="rId27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文本框 433">
            <a:extLst>
              <a:ext uri="{FF2B5EF4-FFF2-40B4-BE49-F238E27FC236}">
                <a16:creationId xmlns:a16="http://schemas.microsoft.com/office/drawing/2014/main" id="{1FF6750A-8962-EF49-F564-85259F3378F5}"/>
              </a:ext>
            </a:extLst>
          </p:cNvPr>
          <p:cNvSpPr txBox="1"/>
          <p:nvPr/>
        </p:nvSpPr>
        <p:spPr>
          <a:xfrm>
            <a:off x="5644628" y="1569919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BC2DE853-8D37-83A1-8784-69CE270B3120}"/>
              </a:ext>
            </a:extLst>
          </p:cNvPr>
          <p:cNvSpPr txBox="1"/>
          <p:nvPr/>
        </p:nvSpPr>
        <p:spPr>
          <a:xfrm>
            <a:off x="7416231" y="1569919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701F4B29-35E6-9D33-2BED-3513F9EBE1D9}"/>
              </a:ext>
            </a:extLst>
          </p:cNvPr>
          <p:cNvSpPr txBox="1"/>
          <p:nvPr/>
        </p:nvSpPr>
        <p:spPr>
          <a:xfrm>
            <a:off x="9166670" y="1569919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437" name="Google Shape;381;p22">
            <a:extLst>
              <a:ext uri="{FF2B5EF4-FFF2-40B4-BE49-F238E27FC236}">
                <a16:creationId xmlns:a16="http://schemas.microsoft.com/office/drawing/2014/main" id="{26B7FA12-0C93-8C46-8C96-4D0DB511E1D9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112041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3828DA-EF2D-51EA-80CA-9F248A063B94}"/>
              </a:ext>
            </a:extLst>
          </p:cNvPr>
          <p:cNvGrpSpPr/>
          <p:nvPr/>
        </p:nvGrpSpPr>
        <p:grpSpPr>
          <a:xfrm>
            <a:off x="5702754" y="423317"/>
            <a:ext cx="3762875" cy="507600"/>
            <a:chOff x="5702754" y="423317"/>
            <a:chExt cx="3762875" cy="507600"/>
          </a:xfrm>
        </p:grpSpPr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38D5CE4A-DABB-7841-3B6E-D2E3F74C98A8}"/>
                </a:ext>
              </a:extLst>
            </p:cNvPr>
            <p:cNvSpPr/>
            <p:nvPr/>
          </p:nvSpPr>
          <p:spPr>
            <a:xfrm>
              <a:off x="5702754" y="423317"/>
              <a:ext cx="158185" cy="5076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C80F183F-7481-2F39-500F-B0EDDD11D2CB}"/>
                </a:ext>
              </a:extLst>
            </p:cNvPr>
            <p:cNvSpPr/>
            <p:nvPr/>
          </p:nvSpPr>
          <p:spPr>
            <a:xfrm>
              <a:off x="7491234" y="423317"/>
              <a:ext cx="158185" cy="507600"/>
            </a:xfrm>
            <a:prstGeom prst="rect">
              <a:avLst/>
            </a:prstGeom>
            <a:solidFill>
              <a:srgbClr val="6699FF"/>
            </a:solidFill>
            <a:ln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490DDCD5-4F24-C4B4-534C-EB1A7E4207ED}"/>
                </a:ext>
              </a:extLst>
            </p:cNvPr>
            <p:cNvSpPr/>
            <p:nvPr/>
          </p:nvSpPr>
          <p:spPr>
            <a:xfrm>
              <a:off x="9307444" y="423317"/>
              <a:ext cx="158185" cy="507600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/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𝑳𝒂𝒚𝒆𝒓𝑵𝒐𝒓𝒎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𝑺𝒖𝒃𝒍𝒂𝒚𝒆𝒓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2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-311124" y="765393"/>
            <a:chExt cx="5379188" cy="54882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9"/>
              <a:chOff x="1504028" y="404133"/>
              <a:chExt cx="6586813" cy="6453869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079068"/>
                <a:ext cx="2025667" cy="3778934"/>
                <a:chOff x="2461800" y="2478150"/>
                <a:chExt cx="1519250" cy="28342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22"/>
                <p:cNvCxnSpPr>
                  <a:cxnSpLocks/>
                  <a:stCxn id="379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49DF71-AE72-8658-7AD7-78F175031E3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704653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/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blipFill>
                <a:blip r:embed="rId4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/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blipFill>
                <a:blip r:embed="rId5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/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blipFill>
                <a:blip r:embed="rId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0342860-D28C-C7DC-5830-0E08E29F3DF9}"/>
              </a:ext>
            </a:extLst>
          </p:cNvPr>
          <p:cNvCxnSpPr>
            <a:cxnSpLocks/>
          </p:cNvCxnSpPr>
          <p:nvPr/>
        </p:nvCxnSpPr>
        <p:spPr>
          <a:xfrm>
            <a:off x="5625409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A55C017C-A2F3-F998-B8FA-FA2D539ED759}"/>
              </a:ext>
            </a:extLst>
          </p:cNvPr>
          <p:cNvCxnSpPr>
            <a:cxnSpLocks/>
          </p:cNvCxnSpPr>
          <p:nvPr/>
        </p:nvCxnSpPr>
        <p:spPr>
          <a:xfrm flipV="1">
            <a:off x="5625404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25BC607D-5A9D-6235-B7CB-B324D9EA82F5}"/>
              </a:ext>
            </a:extLst>
          </p:cNvPr>
          <p:cNvCxnSpPr>
            <a:cxnSpLocks/>
          </p:cNvCxnSpPr>
          <p:nvPr/>
        </p:nvCxnSpPr>
        <p:spPr>
          <a:xfrm flipV="1">
            <a:off x="6096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676A69A2-4821-1071-90F9-127CCAFA58ED}"/>
              </a:ext>
            </a:extLst>
          </p:cNvPr>
          <p:cNvCxnSpPr>
            <a:cxnSpLocks/>
          </p:cNvCxnSpPr>
          <p:nvPr/>
        </p:nvCxnSpPr>
        <p:spPr>
          <a:xfrm flipV="1">
            <a:off x="6566596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/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/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/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B20E77E0-6681-ADC6-811A-695E3D4169AA}"/>
              </a:ext>
            </a:extLst>
          </p:cNvPr>
          <p:cNvCxnSpPr>
            <a:cxnSpLocks/>
          </p:cNvCxnSpPr>
          <p:nvPr/>
        </p:nvCxnSpPr>
        <p:spPr>
          <a:xfrm>
            <a:off x="7392815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FC7242C-A8B7-8D24-F369-F532DF0C2AF1}"/>
              </a:ext>
            </a:extLst>
          </p:cNvPr>
          <p:cNvCxnSpPr>
            <a:cxnSpLocks/>
          </p:cNvCxnSpPr>
          <p:nvPr/>
        </p:nvCxnSpPr>
        <p:spPr>
          <a:xfrm flipV="1">
            <a:off x="7392810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34A55FB-C01E-8622-DB21-536BB68A09B0}"/>
              </a:ext>
            </a:extLst>
          </p:cNvPr>
          <p:cNvCxnSpPr>
            <a:cxnSpLocks/>
          </p:cNvCxnSpPr>
          <p:nvPr/>
        </p:nvCxnSpPr>
        <p:spPr>
          <a:xfrm flipV="1">
            <a:off x="7863408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BF61567D-A220-532F-B9AE-E7B10680FD5C}"/>
              </a:ext>
            </a:extLst>
          </p:cNvPr>
          <p:cNvCxnSpPr>
            <a:cxnSpLocks/>
          </p:cNvCxnSpPr>
          <p:nvPr/>
        </p:nvCxnSpPr>
        <p:spPr>
          <a:xfrm flipV="1">
            <a:off x="8334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/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/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/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50AD2689-B161-7042-24F7-03CE19B03B67}"/>
              </a:ext>
            </a:extLst>
          </p:cNvPr>
          <p:cNvCxnSpPr>
            <a:cxnSpLocks/>
          </p:cNvCxnSpPr>
          <p:nvPr/>
        </p:nvCxnSpPr>
        <p:spPr>
          <a:xfrm>
            <a:off x="9141632" y="934323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31323E12-8A4C-71A7-3CC0-82A2F0EDBA31}"/>
              </a:ext>
            </a:extLst>
          </p:cNvPr>
          <p:cNvCxnSpPr>
            <a:cxnSpLocks/>
          </p:cNvCxnSpPr>
          <p:nvPr/>
        </p:nvCxnSpPr>
        <p:spPr>
          <a:xfrm flipV="1">
            <a:off x="9141627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34B32490-6519-B963-4A47-79C1E616F2CD}"/>
              </a:ext>
            </a:extLst>
          </p:cNvPr>
          <p:cNvCxnSpPr>
            <a:cxnSpLocks/>
          </p:cNvCxnSpPr>
          <p:nvPr/>
        </p:nvCxnSpPr>
        <p:spPr>
          <a:xfrm flipV="1">
            <a:off x="9612225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E518F66-0F61-C2AA-BC4E-FACF590C0295}"/>
              </a:ext>
            </a:extLst>
          </p:cNvPr>
          <p:cNvCxnSpPr>
            <a:cxnSpLocks/>
          </p:cNvCxnSpPr>
          <p:nvPr/>
        </p:nvCxnSpPr>
        <p:spPr>
          <a:xfrm flipV="1">
            <a:off x="10082819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/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blipFill>
                <a:blip r:embed="rId13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/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/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blipFill>
                <a:blip r:embed="rId15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/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/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/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/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61A2C024-F5B1-88E1-9C55-2D04483ADBE3}"/>
              </a:ext>
            </a:extLst>
          </p:cNvPr>
          <p:cNvCxnSpPr/>
          <p:nvPr/>
        </p:nvCxnSpPr>
        <p:spPr>
          <a:xfrm flipH="1" flipV="1">
            <a:off x="7875564" y="7058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/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8047730D-A90F-D4A2-008A-CE76917D048B}"/>
              </a:ext>
            </a:extLst>
          </p:cNvPr>
          <p:cNvCxnSpPr/>
          <p:nvPr/>
        </p:nvCxnSpPr>
        <p:spPr>
          <a:xfrm flipH="1" flipV="1">
            <a:off x="9589656" y="7069585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/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blipFill>
                <a:blip r:embed="rId21"/>
                <a:stretch>
                  <a:fillRect l="-118519" t="-26923" r="-77778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/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blipFill>
                <a:blip r:embed="rId22"/>
                <a:stretch>
                  <a:fillRect b="-4286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/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blipFill>
                <a:blip r:embed="rId23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7FF840FC-3AD3-59B5-DD22-922B0D62DEA1}"/>
              </a:ext>
            </a:extLst>
          </p:cNvPr>
          <p:cNvCxnSpPr>
            <a:cxnSpLocks/>
          </p:cNvCxnSpPr>
          <p:nvPr/>
        </p:nvCxnSpPr>
        <p:spPr>
          <a:xfrm flipV="1">
            <a:off x="6087712" y="8051213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38C2DDF8-93B3-B52C-47B0-EDFF03825F29}"/>
              </a:ext>
            </a:extLst>
          </p:cNvPr>
          <p:cNvCxnSpPr>
            <a:cxnSpLocks/>
            <a:endCxn id="400" idx="4"/>
          </p:cNvCxnSpPr>
          <p:nvPr/>
        </p:nvCxnSpPr>
        <p:spPr>
          <a:xfrm flipV="1">
            <a:off x="7858051" y="8074847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E0523D1B-48B3-32A8-CC5E-866D79F1B639}"/>
              </a:ext>
            </a:extLst>
          </p:cNvPr>
          <p:cNvCxnSpPr>
            <a:cxnSpLocks/>
          </p:cNvCxnSpPr>
          <p:nvPr/>
        </p:nvCxnSpPr>
        <p:spPr>
          <a:xfrm flipV="1">
            <a:off x="9611776" y="8064393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9ED367A1-49A8-69CB-906E-72620242DD8E}"/>
              </a:ext>
            </a:extLst>
          </p:cNvPr>
          <p:cNvSpPr/>
          <p:nvPr/>
        </p:nvSpPr>
        <p:spPr>
          <a:xfrm>
            <a:off x="6476116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D7133521-EDB6-72EF-4CD9-99ABB6C3196F}"/>
              </a:ext>
            </a:extLst>
          </p:cNvPr>
          <p:cNvSpPr/>
          <p:nvPr/>
        </p:nvSpPr>
        <p:spPr>
          <a:xfrm>
            <a:off x="8243522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596F3DA4-DC65-7B15-0422-AAD689BA9C65}"/>
              </a:ext>
            </a:extLst>
          </p:cNvPr>
          <p:cNvSpPr/>
          <p:nvPr/>
        </p:nvSpPr>
        <p:spPr>
          <a:xfrm>
            <a:off x="9992339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BC628099-25D4-C281-B123-C620FE4A2F3F}"/>
              </a:ext>
            </a:extLst>
          </p:cNvPr>
          <p:cNvCxnSpPr>
            <a:cxnSpLocks/>
          </p:cNvCxnSpPr>
          <p:nvPr/>
        </p:nvCxnSpPr>
        <p:spPr>
          <a:xfrm>
            <a:off x="6171385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28BDCEB2-57CB-6FFA-DE67-F04F70532E7B}"/>
              </a:ext>
            </a:extLst>
          </p:cNvPr>
          <p:cNvCxnSpPr>
            <a:cxnSpLocks/>
          </p:cNvCxnSpPr>
          <p:nvPr/>
        </p:nvCxnSpPr>
        <p:spPr>
          <a:xfrm>
            <a:off x="9687608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49F9B491-2E47-9B18-514A-1C615C069B95}"/>
              </a:ext>
            </a:extLst>
          </p:cNvPr>
          <p:cNvCxnSpPr>
            <a:stCxn id="404" idx="6"/>
            <a:endCxn id="415" idx="2"/>
          </p:cNvCxnSpPr>
          <p:nvPr/>
        </p:nvCxnSpPr>
        <p:spPr>
          <a:xfrm>
            <a:off x="7938791" y="6949457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A54EEBE9-0E59-4BE7-61D3-07CA4BAEBF99}"/>
              </a:ext>
            </a:extLst>
          </p:cNvPr>
          <p:cNvCxnSpPr>
            <a:stCxn id="372" idx="0"/>
            <a:endCxn id="414" idx="2"/>
          </p:cNvCxnSpPr>
          <p:nvPr/>
        </p:nvCxnSpPr>
        <p:spPr>
          <a:xfrm flipH="1" flipV="1">
            <a:off x="6566595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0064098A-F7C7-D0E5-5B87-FF38DA60CC5B}"/>
              </a:ext>
            </a:extLst>
          </p:cNvPr>
          <p:cNvCxnSpPr>
            <a:stCxn id="388" idx="0"/>
            <a:endCxn id="415" idx="2"/>
          </p:cNvCxnSpPr>
          <p:nvPr/>
        </p:nvCxnSpPr>
        <p:spPr>
          <a:xfrm flipH="1" flipV="1">
            <a:off x="8334001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4CBCD89A-D50F-DDB6-49F3-A205AB83CA32}"/>
              </a:ext>
            </a:extLst>
          </p:cNvPr>
          <p:cNvCxnSpPr>
            <a:stCxn id="398" idx="0"/>
            <a:endCxn id="416" idx="2"/>
          </p:cNvCxnSpPr>
          <p:nvPr/>
        </p:nvCxnSpPr>
        <p:spPr>
          <a:xfrm flipH="1" flipV="1">
            <a:off x="10082818" y="7039936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/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blipFill>
                <a:blip r:embed="rId24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/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blipFill>
                <a:blip r:embed="rId25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3B61D303-09E7-576F-6BF2-3A3B71FB64A3}"/>
              </a:ext>
            </a:extLst>
          </p:cNvPr>
          <p:cNvCxnSpPr>
            <a:stCxn id="396" idx="0"/>
            <a:endCxn id="399" idx="4"/>
          </p:cNvCxnSpPr>
          <p:nvPr/>
        </p:nvCxnSpPr>
        <p:spPr>
          <a:xfrm flipH="1" flipV="1">
            <a:off x="6096000" y="8051213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90DDBE9B-0465-4440-2654-D76FA5EADE8A}"/>
              </a:ext>
            </a:extLst>
          </p:cNvPr>
          <p:cNvCxnSpPr>
            <a:stCxn id="396" idx="0"/>
            <a:endCxn id="400" idx="4"/>
          </p:cNvCxnSpPr>
          <p:nvPr/>
        </p:nvCxnSpPr>
        <p:spPr>
          <a:xfrm flipH="1" flipV="1">
            <a:off x="7863406" y="8074847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6101C2CF-2D1D-C986-EF39-D5147ACFE8FE}"/>
              </a:ext>
            </a:extLst>
          </p:cNvPr>
          <p:cNvCxnSpPr>
            <a:stCxn id="396" idx="0"/>
            <a:endCxn id="401" idx="4"/>
          </p:cNvCxnSpPr>
          <p:nvPr/>
        </p:nvCxnSpPr>
        <p:spPr>
          <a:xfrm flipV="1">
            <a:off x="9160851" y="8064393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Google Shape;378;p22">
            <a:extLst>
              <a:ext uri="{FF2B5EF4-FFF2-40B4-BE49-F238E27FC236}">
                <a16:creationId xmlns:a16="http://schemas.microsoft.com/office/drawing/2014/main" id="{3E9DCDEB-E010-6F8E-0733-8AA9592BF642}"/>
              </a:ext>
            </a:extLst>
          </p:cNvPr>
          <p:cNvSpPr/>
          <p:nvPr/>
        </p:nvSpPr>
        <p:spPr>
          <a:xfrm>
            <a:off x="4535631" y="6399781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Google Shape;381;p22">
            <a:extLst>
              <a:ext uri="{FF2B5EF4-FFF2-40B4-BE49-F238E27FC236}">
                <a16:creationId xmlns:a16="http://schemas.microsoft.com/office/drawing/2014/main" id="{9F8AEC54-3D53-1DA4-3621-8B7D2EA4ED09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93748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381;p22">
            <a:extLst>
              <a:ext uri="{FF2B5EF4-FFF2-40B4-BE49-F238E27FC236}">
                <a16:creationId xmlns:a16="http://schemas.microsoft.com/office/drawing/2014/main" id="{A2A7BF80-700B-3E36-FCAE-AABACE22B95A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614585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/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blipFill>
                <a:blip r:embed="rId2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/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blipFill>
                <a:blip r:embed="rId27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/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blipFill>
                <a:blip r:embed="rId28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文本框 433">
            <a:extLst>
              <a:ext uri="{FF2B5EF4-FFF2-40B4-BE49-F238E27FC236}">
                <a16:creationId xmlns:a16="http://schemas.microsoft.com/office/drawing/2014/main" id="{1FF6750A-8962-EF49-F564-85259F3378F5}"/>
              </a:ext>
            </a:extLst>
          </p:cNvPr>
          <p:cNvSpPr txBox="1"/>
          <p:nvPr/>
        </p:nvSpPr>
        <p:spPr>
          <a:xfrm>
            <a:off x="5644628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BC2DE853-8D37-83A1-8784-69CE270B3120}"/>
              </a:ext>
            </a:extLst>
          </p:cNvPr>
          <p:cNvSpPr txBox="1"/>
          <p:nvPr/>
        </p:nvSpPr>
        <p:spPr>
          <a:xfrm>
            <a:off x="7416231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701F4B29-35E6-9D33-2BED-3513F9EBE1D9}"/>
              </a:ext>
            </a:extLst>
          </p:cNvPr>
          <p:cNvSpPr txBox="1"/>
          <p:nvPr/>
        </p:nvSpPr>
        <p:spPr>
          <a:xfrm>
            <a:off x="9166670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437" name="Google Shape;381;p22">
            <a:extLst>
              <a:ext uri="{FF2B5EF4-FFF2-40B4-BE49-F238E27FC236}">
                <a16:creationId xmlns:a16="http://schemas.microsoft.com/office/drawing/2014/main" id="{26B7FA12-0C93-8C46-8C96-4D0DB511E1D9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510215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38D5CE4A-DABB-7841-3B6E-D2E3F74C98A8}"/>
              </a:ext>
            </a:extLst>
          </p:cNvPr>
          <p:cNvSpPr/>
          <p:nvPr/>
        </p:nvSpPr>
        <p:spPr>
          <a:xfrm>
            <a:off x="5702754" y="4405055"/>
            <a:ext cx="158185" cy="507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80F183F-7481-2F39-500F-B0EDDD11D2CB}"/>
              </a:ext>
            </a:extLst>
          </p:cNvPr>
          <p:cNvSpPr/>
          <p:nvPr/>
        </p:nvSpPr>
        <p:spPr>
          <a:xfrm>
            <a:off x="7491234" y="4405055"/>
            <a:ext cx="158185" cy="5076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490DDCD5-4F24-C4B4-534C-EB1A7E4207ED}"/>
              </a:ext>
            </a:extLst>
          </p:cNvPr>
          <p:cNvSpPr/>
          <p:nvPr/>
        </p:nvSpPr>
        <p:spPr>
          <a:xfrm>
            <a:off x="9307444" y="4405055"/>
            <a:ext cx="158185" cy="5076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/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𝑳𝒂𝒚𝒆𝒓𝑵𝒐𝒓𝒎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𝑺𝒖𝒃𝒍𝒂𝒚𝒆𝒓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79;p22">
            <a:extLst>
              <a:ext uri="{FF2B5EF4-FFF2-40B4-BE49-F238E27FC236}">
                <a16:creationId xmlns:a16="http://schemas.microsoft.com/office/drawing/2014/main" id="{13ED89D3-21B6-F309-D17B-0F87CCED14FA}"/>
              </a:ext>
            </a:extLst>
          </p:cNvPr>
          <p:cNvSpPr/>
          <p:nvPr/>
        </p:nvSpPr>
        <p:spPr>
          <a:xfrm>
            <a:off x="5319113" y="3737809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381;p22">
            <a:extLst>
              <a:ext uri="{FF2B5EF4-FFF2-40B4-BE49-F238E27FC236}">
                <a16:creationId xmlns:a16="http://schemas.microsoft.com/office/drawing/2014/main" id="{C05D429B-067A-F30B-B8DF-56B5B22944F2}"/>
              </a:ext>
            </a:extLst>
          </p:cNvPr>
          <p:cNvCxnSpPr>
            <a:cxnSpLocks/>
          </p:cNvCxnSpPr>
          <p:nvPr/>
        </p:nvCxnSpPr>
        <p:spPr>
          <a:xfrm rot="10800000">
            <a:off x="5772377" y="410994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81;p22">
            <a:extLst>
              <a:ext uri="{FF2B5EF4-FFF2-40B4-BE49-F238E27FC236}">
                <a16:creationId xmlns:a16="http://schemas.microsoft.com/office/drawing/2014/main" id="{461910E3-22CF-4E9D-BDD9-1BCD80F7CAEC}"/>
              </a:ext>
            </a:extLst>
          </p:cNvPr>
          <p:cNvCxnSpPr>
            <a:cxnSpLocks/>
          </p:cNvCxnSpPr>
          <p:nvPr/>
        </p:nvCxnSpPr>
        <p:spPr>
          <a:xfrm rot="10800000">
            <a:off x="5767766" y="336850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41EE29F-82F5-A7E8-DF7B-9D5956523E42}"/>
              </a:ext>
            </a:extLst>
          </p:cNvPr>
          <p:cNvSpPr/>
          <p:nvPr/>
        </p:nvSpPr>
        <p:spPr>
          <a:xfrm>
            <a:off x="5684007" y="2695206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490F0-F93A-7506-93C4-5A84F414DC36}"/>
                  </a:ext>
                </a:extLst>
              </p:cNvPr>
              <p:cNvSpPr txBox="1"/>
              <p:nvPr/>
            </p:nvSpPr>
            <p:spPr>
              <a:xfrm>
                <a:off x="6476116" y="562224"/>
                <a:ext cx="4880049" cy="259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1+3+5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3−3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(5−3)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≈ 1.63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490F0-F93A-7506-93C4-5A84F414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16" y="562224"/>
                <a:ext cx="4880049" cy="25943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3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-311124" y="765393"/>
            <a:chExt cx="5379188" cy="54882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9"/>
              <a:chOff x="1504028" y="404133"/>
              <a:chExt cx="6586813" cy="6453869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079068"/>
                <a:ext cx="2025667" cy="3778934"/>
                <a:chOff x="2461800" y="2478150"/>
                <a:chExt cx="1519250" cy="28342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22"/>
                <p:cNvCxnSpPr>
                  <a:cxnSpLocks/>
                  <a:stCxn id="379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49DF71-AE72-8658-7AD7-78F175031E3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704653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/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blipFill>
                <a:blip r:embed="rId4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/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blipFill>
                <a:blip r:embed="rId5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/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blipFill>
                <a:blip r:embed="rId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0342860-D28C-C7DC-5830-0E08E29F3DF9}"/>
              </a:ext>
            </a:extLst>
          </p:cNvPr>
          <p:cNvCxnSpPr>
            <a:cxnSpLocks/>
          </p:cNvCxnSpPr>
          <p:nvPr/>
        </p:nvCxnSpPr>
        <p:spPr>
          <a:xfrm>
            <a:off x="5625409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A55C017C-A2F3-F998-B8FA-FA2D539ED759}"/>
              </a:ext>
            </a:extLst>
          </p:cNvPr>
          <p:cNvCxnSpPr>
            <a:cxnSpLocks/>
          </p:cNvCxnSpPr>
          <p:nvPr/>
        </p:nvCxnSpPr>
        <p:spPr>
          <a:xfrm flipV="1">
            <a:off x="5625404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25BC607D-5A9D-6235-B7CB-B324D9EA82F5}"/>
              </a:ext>
            </a:extLst>
          </p:cNvPr>
          <p:cNvCxnSpPr>
            <a:cxnSpLocks/>
          </p:cNvCxnSpPr>
          <p:nvPr/>
        </p:nvCxnSpPr>
        <p:spPr>
          <a:xfrm flipV="1">
            <a:off x="6096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676A69A2-4821-1071-90F9-127CCAFA58ED}"/>
              </a:ext>
            </a:extLst>
          </p:cNvPr>
          <p:cNvCxnSpPr>
            <a:cxnSpLocks/>
          </p:cNvCxnSpPr>
          <p:nvPr/>
        </p:nvCxnSpPr>
        <p:spPr>
          <a:xfrm flipV="1">
            <a:off x="6566596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/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/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/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B20E77E0-6681-ADC6-811A-695E3D4169AA}"/>
              </a:ext>
            </a:extLst>
          </p:cNvPr>
          <p:cNvCxnSpPr>
            <a:cxnSpLocks/>
          </p:cNvCxnSpPr>
          <p:nvPr/>
        </p:nvCxnSpPr>
        <p:spPr>
          <a:xfrm>
            <a:off x="7392815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FC7242C-A8B7-8D24-F369-F532DF0C2AF1}"/>
              </a:ext>
            </a:extLst>
          </p:cNvPr>
          <p:cNvCxnSpPr>
            <a:cxnSpLocks/>
          </p:cNvCxnSpPr>
          <p:nvPr/>
        </p:nvCxnSpPr>
        <p:spPr>
          <a:xfrm flipV="1">
            <a:off x="7392810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34A55FB-C01E-8622-DB21-536BB68A09B0}"/>
              </a:ext>
            </a:extLst>
          </p:cNvPr>
          <p:cNvCxnSpPr>
            <a:cxnSpLocks/>
          </p:cNvCxnSpPr>
          <p:nvPr/>
        </p:nvCxnSpPr>
        <p:spPr>
          <a:xfrm flipV="1">
            <a:off x="7863408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BF61567D-A220-532F-B9AE-E7B10680FD5C}"/>
              </a:ext>
            </a:extLst>
          </p:cNvPr>
          <p:cNvCxnSpPr>
            <a:cxnSpLocks/>
          </p:cNvCxnSpPr>
          <p:nvPr/>
        </p:nvCxnSpPr>
        <p:spPr>
          <a:xfrm flipV="1">
            <a:off x="8334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/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/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/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50AD2689-B161-7042-24F7-03CE19B03B67}"/>
              </a:ext>
            </a:extLst>
          </p:cNvPr>
          <p:cNvCxnSpPr>
            <a:cxnSpLocks/>
          </p:cNvCxnSpPr>
          <p:nvPr/>
        </p:nvCxnSpPr>
        <p:spPr>
          <a:xfrm>
            <a:off x="9141632" y="934323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31323E12-8A4C-71A7-3CC0-82A2F0EDBA31}"/>
              </a:ext>
            </a:extLst>
          </p:cNvPr>
          <p:cNvCxnSpPr>
            <a:cxnSpLocks/>
          </p:cNvCxnSpPr>
          <p:nvPr/>
        </p:nvCxnSpPr>
        <p:spPr>
          <a:xfrm flipV="1">
            <a:off x="9141627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34B32490-6519-B963-4A47-79C1E616F2CD}"/>
              </a:ext>
            </a:extLst>
          </p:cNvPr>
          <p:cNvCxnSpPr>
            <a:cxnSpLocks/>
          </p:cNvCxnSpPr>
          <p:nvPr/>
        </p:nvCxnSpPr>
        <p:spPr>
          <a:xfrm flipV="1">
            <a:off x="9612225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E518F66-0F61-C2AA-BC4E-FACF590C0295}"/>
              </a:ext>
            </a:extLst>
          </p:cNvPr>
          <p:cNvCxnSpPr>
            <a:cxnSpLocks/>
          </p:cNvCxnSpPr>
          <p:nvPr/>
        </p:nvCxnSpPr>
        <p:spPr>
          <a:xfrm flipV="1">
            <a:off x="10082819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/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blipFill>
                <a:blip r:embed="rId13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/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/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blipFill>
                <a:blip r:embed="rId15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/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/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/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/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61A2C024-F5B1-88E1-9C55-2D04483ADBE3}"/>
              </a:ext>
            </a:extLst>
          </p:cNvPr>
          <p:cNvCxnSpPr/>
          <p:nvPr/>
        </p:nvCxnSpPr>
        <p:spPr>
          <a:xfrm flipH="1" flipV="1">
            <a:off x="7875564" y="7058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/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8047730D-A90F-D4A2-008A-CE76917D048B}"/>
              </a:ext>
            </a:extLst>
          </p:cNvPr>
          <p:cNvCxnSpPr/>
          <p:nvPr/>
        </p:nvCxnSpPr>
        <p:spPr>
          <a:xfrm flipH="1" flipV="1">
            <a:off x="9589656" y="7069585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/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blipFill>
                <a:blip r:embed="rId21"/>
                <a:stretch>
                  <a:fillRect l="-118519" t="-26923" r="-77778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/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blipFill>
                <a:blip r:embed="rId22"/>
                <a:stretch>
                  <a:fillRect b="-4286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/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blipFill>
                <a:blip r:embed="rId23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7FF840FC-3AD3-59B5-DD22-922B0D62DEA1}"/>
              </a:ext>
            </a:extLst>
          </p:cNvPr>
          <p:cNvCxnSpPr>
            <a:cxnSpLocks/>
          </p:cNvCxnSpPr>
          <p:nvPr/>
        </p:nvCxnSpPr>
        <p:spPr>
          <a:xfrm flipV="1">
            <a:off x="6087712" y="8051213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38C2DDF8-93B3-B52C-47B0-EDFF03825F29}"/>
              </a:ext>
            </a:extLst>
          </p:cNvPr>
          <p:cNvCxnSpPr>
            <a:cxnSpLocks/>
            <a:endCxn id="400" idx="4"/>
          </p:cNvCxnSpPr>
          <p:nvPr/>
        </p:nvCxnSpPr>
        <p:spPr>
          <a:xfrm flipV="1">
            <a:off x="7858051" y="8074847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E0523D1B-48B3-32A8-CC5E-866D79F1B639}"/>
              </a:ext>
            </a:extLst>
          </p:cNvPr>
          <p:cNvCxnSpPr>
            <a:cxnSpLocks/>
          </p:cNvCxnSpPr>
          <p:nvPr/>
        </p:nvCxnSpPr>
        <p:spPr>
          <a:xfrm flipV="1">
            <a:off x="9611776" y="8064393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9ED367A1-49A8-69CB-906E-72620242DD8E}"/>
              </a:ext>
            </a:extLst>
          </p:cNvPr>
          <p:cNvSpPr/>
          <p:nvPr/>
        </p:nvSpPr>
        <p:spPr>
          <a:xfrm>
            <a:off x="6476116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D7133521-EDB6-72EF-4CD9-99ABB6C3196F}"/>
              </a:ext>
            </a:extLst>
          </p:cNvPr>
          <p:cNvSpPr/>
          <p:nvPr/>
        </p:nvSpPr>
        <p:spPr>
          <a:xfrm>
            <a:off x="8243522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596F3DA4-DC65-7B15-0422-AAD689BA9C65}"/>
              </a:ext>
            </a:extLst>
          </p:cNvPr>
          <p:cNvSpPr/>
          <p:nvPr/>
        </p:nvSpPr>
        <p:spPr>
          <a:xfrm>
            <a:off x="9992339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BC628099-25D4-C281-B123-C620FE4A2F3F}"/>
              </a:ext>
            </a:extLst>
          </p:cNvPr>
          <p:cNvCxnSpPr>
            <a:cxnSpLocks/>
          </p:cNvCxnSpPr>
          <p:nvPr/>
        </p:nvCxnSpPr>
        <p:spPr>
          <a:xfrm>
            <a:off x="6171385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28BDCEB2-57CB-6FFA-DE67-F04F70532E7B}"/>
              </a:ext>
            </a:extLst>
          </p:cNvPr>
          <p:cNvCxnSpPr>
            <a:cxnSpLocks/>
          </p:cNvCxnSpPr>
          <p:nvPr/>
        </p:nvCxnSpPr>
        <p:spPr>
          <a:xfrm>
            <a:off x="9687608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49F9B491-2E47-9B18-514A-1C615C069B95}"/>
              </a:ext>
            </a:extLst>
          </p:cNvPr>
          <p:cNvCxnSpPr>
            <a:stCxn id="404" idx="6"/>
            <a:endCxn id="415" idx="2"/>
          </p:cNvCxnSpPr>
          <p:nvPr/>
        </p:nvCxnSpPr>
        <p:spPr>
          <a:xfrm>
            <a:off x="7938791" y="6949457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A54EEBE9-0E59-4BE7-61D3-07CA4BAEBF99}"/>
              </a:ext>
            </a:extLst>
          </p:cNvPr>
          <p:cNvCxnSpPr>
            <a:stCxn id="372" idx="0"/>
            <a:endCxn id="414" idx="2"/>
          </p:cNvCxnSpPr>
          <p:nvPr/>
        </p:nvCxnSpPr>
        <p:spPr>
          <a:xfrm flipH="1" flipV="1">
            <a:off x="6566595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0064098A-F7C7-D0E5-5B87-FF38DA60CC5B}"/>
              </a:ext>
            </a:extLst>
          </p:cNvPr>
          <p:cNvCxnSpPr>
            <a:stCxn id="388" idx="0"/>
            <a:endCxn id="415" idx="2"/>
          </p:cNvCxnSpPr>
          <p:nvPr/>
        </p:nvCxnSpPr>
        <p:spPr>
          <a:xfrm flipH="1" flipV="1">
            <a:off x="8334001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4CBCD89A-D50F-DDB6-49F3-A205AB83CA32}"/>
              </a:ext>
            </a:extLst>
          </p:cNvPr>
          <p:cNvCxnSpPr>
            <a:stCxn id="398" idx="0"/>
            <a:endCxn id="416" idx="2"/>
          </p:cNvCxnSpPr>
          <p:nvPr/>
        </p:nvCxnSpPr>
        <p:spPr>
          <a:xfrm flipH="1" flipV="1">
            <a:off x="10082818" y="7039936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/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blipFill>
                <a:blip r:embed="rId24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/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blipFill>
                <a:blip r:embed="rId25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3B61D303-09E7-576F-6BF2-3A3B71FB64A3}"/>
              </a:ext>
            </a:extLst>
          </p:cNvPr>
          <p:cNvCxnSpPr>
            <a:stCxn id="396" idx="0"/>
            <a:endCxn id="399" idx="4"/>
          </p:cNvCxnSpPr>
          <p:nvPr/>
        </p:nvCxnSpPr>
        <p:spPr>
          <a:xfrm flipH="1" flipV="1">
            <a:off x="6096000" y="8051213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90DDBE9B-0465-4440-2654-D76FA5EADE8A}"/>
              </a:ext>
            </a:extLst>
          </p:cNvPr>
          <p:cNvCxnSpPr>
            <a:stCxn id="396" idx="0"/>
            <a:endCxn id="400" idx="4"/>
          </p:cNvCxnSpPr>
          <p:nvPr/>
        </p:nvCxnSpPr>
        <p:spPr>
          <a:xfrm flipH="1" flipV="1">
            <a:off x="7863406" y="8074847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6101C2CF-2D1D-C986-EF39-D5147ACFE8FE}"/>
              </a:ext>
            </a:extLst>
          </p:cNvPr>
          <p:cNvCxnSpPr>
            <a:stCxn id="396" idx="0"/>
            <a:endCxn id="401" idx="4"/>
          </p:cNvCxnSpPr>
          <p:nvPr/>
        </p:nvCxnSpPr>
        <p:spPr>
          <a:xfrm flipV="1">
            <a:off x="9160851" y="8064393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Google Shape;378;p22">
            <a:extLst>
              <a:ext uri="{FF2B5EF4-FFF2-40B4-BE49-F238E27FC236}">
                <a16:creationId xmlns:a16="http://schemas.microsoft.com/office/drawing/2014/main" id="{3E9DCDEB-E010-6F8E-0733-8AA9592BF642}"/>
              </a:ext>
            </a:extLst>
          </p:cNvPr>
          <p:cNvSpPr/>
          <p:nvPr/>
        </p:nvSpPr>
        <p:spPr>
          <a:xfrm>
            <a:off x="4535631" y="6399781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Google Shape;381;p22">
            <a:extLst>
              <a:ext uri="{FF2B5EF4-FFF2-40B4-BE49-F238E27FC236}">
                <a16:creationId xmlns:a16="http://schemas.microsoft.com/office/drawing/2014/main" id="{9F8AEC54-3D53-1DA4-3621-8B7D2EA4ED09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93748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381;p22">
            <a:extLst>
              <a:ext uri="{FF2B5EF4-FFF2-40B4-BE49-F238E27FC236}">
                <a16:creationId xmlns:a16="http://schemas.microsoft.com/office/drawing/2014/main" id="{A2A7BF80-700B-3E36-FCAE-AABACE22B95A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614585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/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blipFill>
                <a:blip r:embed="rId2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/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blipFill>
                <a:blip r:embed="rId27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/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blipFill>
                <a:blip r:embed="rId28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文本框 433">
            <a:extLst>
              <a:ext uri="{FF2B5EF4-FFF2-40B4-BE49-F238E27FC236}">
                <a16:creationId xmlns:a16="http://schemas.microsoft.com/office/drawing/2014/main" id="{1FF6750A-8962-EF49-F564-85259F3378F5}"/>
              </a:ext>
            </a:extLst>
          </p:cNvPr>
          <p:cNvSpPr txBox="1"/>
          <p:nvPr/>
        </p:nvSpPr>
        <p:spPr>
          <a:xfrm>
            <a:off x="5644628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BC2DE853-8D37-83A1-8784-69CE270B3120}"/>
              </a:ext>
            </a:extLst>
          </p:cNvPr>
          <p:cNvSpPr txBox="1"/>
          <p:nvPr/>
        </p:nvSpPr>
        <p:spPr>
          <a:xfrm>
            <a:off x="7416231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701F4B29-35E6-9D33-2BED-3513F9EBE1D9}"/>
              </a:ext>
            </a:extLst>
          </p:cNvPr>
          <p:cNvSpPr txBox="1"/>
          <p:nvPr/>
        </p:nvSpPr>
        <p:spPr>
          <a:xfrm>
            <a:off x="9166670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437" name="Google Shape;381;p22">
            <a:extLst>
              <a:ext uri="{FF2B5EF4-FFF2-40B4-BE49-F238E27FC236}">
                <a16:creationId xmlns:a16="http://schemas.microsoft.com/office/drawing/2014/main" id="{26B7FA12-0C93-8C46-8C96-4D0DB511E1D9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510215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38D5CE4A-DABB-7841-3B6E-D2E3F74C98A8}"/>
              </a:ext>
            </a:extLst>
          </p:cNvPr>
          <p:cNvSpPr/>
          <p:nvPr/>
        </p:nvSpPr>
        <p:spPr>
          <a:xfrm>
            <a:off x="5702754" y="4405055"/>
            <a:ext cx="158185" cy="507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80F183F-7481-2F39-500F-B0EDDD11D2CB}"/>
              </a:ext>
            </a:extLst>
          </p:cNvPr>
          <p:cNvSpPr/>
          <p:nvPr/>
        </p:nvSpPr>
        <p:spPr>
          <a:xfrm>
            <a:off x="7491234" y="4405055"/>
            <a:ext cx="158185" cy="5076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490DDCD5-4F24-C4B4-534C-EB1A7E4207ED}"/>
              </a:ext>
            </a:extLst>
          </p:cNvPr>
          <p:cNvSpPr/>
          <p:nvPr/>
        </p:nvSpPr>
        <p:spPr>
          <a:xfrm>
            <a:off x="9307444" y="4405055"/>
            <a:ext cx="158185" cy="5076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/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𝑳𝒂𝒚𝒆𝒓𝑵𝒐𝒓𝒎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𝑺𝒖𝒃𝒍𝒂𝒚𝒆𝒓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79;p22">
            <a:extLst>
              <a:ext uri="{FF2B5EF4-FFF2-40B4-BE49-F238E27FC236}">
                <a16:creationId xmlns:a16="http://schemas.microsoft.com/office/drawing/2014/main" id="{13ED89D3-21B6-F309-D17B-0F87CCED14FA}"/>
              </a:ext>
            </a:extLst>
          </p:cNvPr>
          <p:cNvSpPr/>
          <p:nvPr/>
        </p:nvSpPr>
        <p:spPr>
          <a:xfrm>
            <a:off x="5319113" y="3737809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381;p22">
            <a:extLst>
              <a:ext uri="{FF2B5EF4-FFF2-40B4-BE49-F238E27FC236}">
                <a16:creationId xmlns:a16="http://schemas.microsoft.com/office/drawing/2014/main" id="{C05D429B-067A-F30B-B8DF-56B5B22944F2}"/>
              </a:ext>
            </a:extLst>
          </p:cNvPr>
          <p:cNvCxnSpPr>
            <a:cxnSpLocks/>
          </p:cNvCxnSpPr>
          <p:nvPr/>
        </p:nvCxnSpPr>
        <p:spPr>
          <a:xfrm rot="10800000">
            <a:off x="5772377" y="410994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81;p22">
            <a:extLst>
              <a:ext uri="{FF2B5EF4-FFF2-40B4-BE49-F238E27FC236}">
                <a16:creationId xmlns:a16="http://schemas.microsoft.com/office/drawing/2014/main" id="{461910E3-22CF-4E9D-BDD9-1BCD80F7CAEC}"/>
              </a:ext>
            </a:extLst>
          </p:cNvPr>
          <p:cNvCxnSpPr>
            <a:cxnSpLocks/>
          </p:cNvCxnSpPr>
          <p:nvPr/>
        </p:nvCxnSpPr>
        <p:spPr>
          <a:xfrm rot="10800000">
            <a:off x="5767766" y="336850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41EE29F-82F5-A7E8-DF7B-9D5956523E42}"/>
              </a:ext>
            </a:extLst>
          </p:cNvPr>
          <p:cNvSpPr/>
          <p:nvPr/>
        </p:nvSpPr>
        <p:spPr>
          <a:xfrm>
            <a:off x="5684007" y="2695206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490F0-F93A-7506-93C4-5A84F414DC36}"/>
                  </a:ext>
                </a:extLst>
              </p:cNvPr>
              <p:cNvSpPr txBox="1"/>
              <p:nvPr/>
            </p:nvSpPr>
            <p:spPr>
              <a:xfrm>
                <a:off x="6476116" y="562224"/>
                <a:ext cx="4880049" cy="31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1.63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3−3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1.63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5−3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1.63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1.83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1.83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 </a:t>
                </a:r>
                <a:endParaRPr lang="en-US" altLang="zh-CN" dirty="0"/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1+3+5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3−3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(5−3)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≈ 1.63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490F0-F93A-7506-93C4-5A84F414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16" y="562224"/>
                <a:ext cx="4880049" cy="317676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8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-311124" y="765393"/>
            <a:chExt cx="5379188" cy="54882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9"/>
              <a:chOff x="1504028" y="404133"/>
              <a:chExt cx="6586813" cy="6453869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079068"/>
                <a:ext cx="2025667" cy="3778934"/>
                <a:chOff x="2461800" y="2478150"/>
                <a:chExt cx="1519250" cy="28342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22"/>
                <p:cNvCxnSpPr>
                  <a:cxnSpLocks/>
                  <a:stCxn id="379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49DF71-AE72-8658-7AD7-78F175031E3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704653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/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8095DBB-C7FA-898E-8EC2-CD2A83F6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08" y="9637661"/>
                <a:ext cx="158185" cy="507600"/>
              </a:xfrm>
              <a:prstGeom prst="rect">
                <a:avLst/>
              </a:prstGeom>
              <a:blipFill>
                <a:blip r:embed="rId4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/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6219440-2734-9367-5065-6BB46CC3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314" y="9637661"/>
                <a:ext cx="158185" cy="507600"/>
              </a:xfrm>
              <a:prstGeom prst="rect">
                <a:avLst/>
              </a:prstGeom>
              <a:blipFill>
                <a:blip r:embed="rId5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/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479601F-5EA6-5FB3-AEED-8A82605D9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31" y="9637661"/>
                <a:ext cx="158185" cy="507600"/>
              </a:xfrm>
              <a:prstGeom prst="rect">
                <a:avLst/>
              </a:prstGeom>
              <a:blipFill>
                <a:blip r:embed="rId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0342860-D28C-C7DC-5830-0E08E29F3DF9}"/>
              </a:ext>
            </a:extLst>
          </p:cNvPr>
          <p:cNvCxnSpPr>
            <a:cxnSpLocks/>
          </p:cNvCxnSpPr>
          <p:nvPr/>
        </p:nvCxnSpPr>
        <p:spPr>
          <a:xfrm>
            <a:off x="5625409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A55C017C-A2F3-F998-B8FA-FA2D539ED759}"/>
              </a:ext>
            </a:extLst>
          </p:cNvPr>
          <p:cNvCxnSpPr>
            <a:cxnSpLocks/>
          </p:cNvCxnSpPr>
          <p:nvPr/>
        </p:nvCxnSpPr>
        <p:spPr>
          <a:xfrm flipV="1">
            <a:off x="5625404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25BC607D-5A9D-6235-B7CB-B324D9EA82F5}"/>
              </a:ext>
            </a:extLst>
          </p:cNvPr>
          <p:cNvCxnSpPr>
            <a:cxnSpLocks/>
          </p:cNvCxnSpPr>
          <p:nvPr/>
        </p:nvCxnSpPr>
        <p:spPr>
          <a:xfrm flipV="1">
            <a:off x="6096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676A69A2-4821-1071-90F9-127CCAFA58ED}"/>
              </a:ext>
            </a:extLst>
          </p:cNvPr>
          <p:cNvCxnSpPr>
            <a:cxnSpLocks/>
          </p:cNvCxnSpPr>
          <p:nvPr/>
        </p:nvCxnSpPr>
        <p:spPr>
          <a:xfrm flipV="1">
            <a:off x="6566596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/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7B1671-4483-AE8A-F3E5-B656FC87A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8565580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/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CC69BB32-92FE-602C-943B-829DCF889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8565581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/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78CE890-9193-4B9B-11DB-961C145F0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8565580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B20E77E0-6681-ADC6-811A-695E3D4169AA}"/>
              </a:ext>
            </a:extLst>
          </p:cNvPr>
          <p:cNvCxnSpPr>
            <a:cxnSpLocks/>
          </p:cNvCxnSpPr>
          <p:nvPr/>
        </p:nvCxnSpPr>
        <p:spPr>
          <a:xfrm>
            <a:off x="7392815" y="936317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FC7242C-A8B7-8D24-F369-F532DF0C2AF1}"/>
              </a:ext>
            </a:extLst>
          </p:cNvPr>
          <p:cNvCxnSpPr>
            <a:cxnSpLocks/>
          </p:cNvCxnSpPr>
          <p:nvPr/>
        </p:nvCxnSpPr>
        <p:spPr>
          <a:xfrm flipV="1">
            <a:off x="7392810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34A55FB-C01E-8622-DB21-536BB68A09B0}"/>
              </a:ext>
            </a:extLst>
          </p:cNvPr>
          <p:cNvCxnSpPr>
            <a:cxnSpLocks/>
          </p:cNvCxnSpPr>
          <p:nvPr/>
        </p:nvCxnSpPr>
        <p:spPr>
          <a:xfrm flipV="1">
            <a:off x="7863408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BF61567D-A220-532F-B9AE-E7B10680FD5C}"/>
              </a:ext>
            </a:extLst>
          </p:cNvPr>
          <p:cNvCxnSpPr>
            <a:cxnSpLocks/>
          </p:cNvCxnSpPr>
          <p:nvPr/>
        </p:nvCxnSpPr>
        <p:spPr>
          <a:xfrm flipV="1">
            <a:off x="8334002" y="904619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/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4528A07-C522-51AE-AF03-C3154127C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8565580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/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DDEF3A8D-A5BB-D8D4-E815-8BEDA1D09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8565580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/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E5D1517-5729-2A75-63E8-DA941B39A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8565580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50AD2689-B161-7042-24F7-03CE19B03B67}"/>
              </a:ext>
            </a:extLst>
          </p:cNvPr>
          <p:cNvCxnSpPr>
            <a:cxnSpLocks/>
          </p:cNvCxnSpPr>
          <p:nvPr/>
        </p:nvCxnSpPr>
        <p:spPr>
          <a:xfrm>
            <a:off x="9141632" y="934323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31323E12-8A4C-71A7-3CC0-82A2F0EDBA31}"/>
              </a:ext>
            </a:extLst>
          </p:cNvPr>
          <p:cNvCxnSpPr>
            <a:cxnSpLocks/>
          </p:cNvCxnSpPr>
          <p:nvPr/>
        </p:nvCxnSpPr>
        <p:spPr>
          <a:xfrm flipV="1">
            <a:off x="9141627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34B32490-6519-B963-4A47-79C1E616F2CD}"/>
              </a:ext>
            </a:extLst>
          </p:cNvPr>
          <p:cNvCxnSpPr>
            <a:cxnSpLocks/>
          </p:cNvCxnSpPr>
          <p:nvPr/>
        </p:nvCxnSpPr>
        <p:spPr>
          <a:xfrm flipV="1">
            <a:off x="9612225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E518F66-0F61-C2AA-BC4E-FACF590C0295}"/>
              </a:ext>
            </a:extLst>
          </p:cNvPr>
          <p:cNvCxnSpPr>
            <a:cxnSpLocks/>
          </p:cNvCxnSpPr>
          <p:nvPr/>
        </p:nvCxnSpPr>
        <p:spPr>
          <a:xfrm flipV="1">
            <a:off x="10082819" y="902625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/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3AB6D0B0-CEB8-6705-D5AC-E3D476DA4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8545641"/>
                <a:ext cx="158400" cy="480616"/>
              </a:xfrm>
              <a:prstGeom prst="rect">
                <a:avLst/>
              </a:prstGeom>
              <a:blipFill>
                <a:blip r:embed="rId13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/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07BFFC4F-CDEF-E6B4-7FBB-F4A9C1A1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8545641"/>
                <a:ext cx="158400" cy="480616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/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138DE0D-D1E8-65F4-6A6B-6DC9AB7A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8545641"/>
                <a:ext cx="158400" cy="480616"/>
              </a:xfrm>
              <a:prstGeom prst="rect">
                <a:avLst/>
              </a:prstGeom>
              <a:blipFill>
                <a:blip r:embed="rId15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/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2173D0BD-6E61-CCEE-4DDF-C558C25AE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7900443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/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6FF256CE-0F53-1E12-7550-CAF5F90F1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7924077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/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6DC98A18-E11A-6E94-A4EC-EB1F8E2D7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7913623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/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BE343A1-C7B6-93C8-8C3E-0BACF1C25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6874072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61A2C024-F5B1-88E1-9C55-2D04483ADBE3}"/>
              </a:ext>
            </a:extLst>
          </p:cNvPr>
          <p:cNvCxnSpPr/>
          <p:nvPr/>
        </p:nvCxnSpPr>
        <p:spPr>
          <a:xfrm flipH="1" flipV="1">
            <a:off x="7875564" y="7058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/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8E827591-CCC9-4FAB-8527-EFBDD6773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6874072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t="-26923" r="-80769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8047730D-A90F-D4A2-008A-CE76917D048B}"/>
              </a:ext>
            </a:extLst>
          </p:cNvPr>
          <p:cNvCxnSpPr/>
          <p:nvPr/>
        </p:nvCxnSpPr>
        <p:spPr>
          <a:xfrm flipH="1" flipV="1">
            <a:off x="9589656" y="7069585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/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29B237F-010F-53A8-D4EE-02405949A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6874072"/>
                <a:ext cx="150770" cy="150770"/>
              </a:xfrm>
              <a:prstGeom prst="ellipse">
                <a:avLst/>
              </a:prstGeom>
              <a:blipFill>
                <a:blip r:embed="rId21"/>
                <a:stretch>
                  <a:fillRect l="-118519" t="-26923" r="-77778" b="-692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/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F9514B55-A068-AE4B-CAEF-FF7238EA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7312503"/>
                <a:ext cx="5851956" cy="417281"/>
              </a:xfrm>
              <a:prstGeom prst="rect">
                <a:avLst/>
              </a:prstGeom>
              <a:blipFill>
                <a:blip r:embed="rId22"/>
                <a:stretch>
                  <a:fillRect b="-4286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/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5473B1D-135D-8684-952E-819106A2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5482523"/>
                <a:ext cx="158400" cy="507600"/>
              </a:xfrm>
              <a:prstGeom prst="rect">
                <a:avLst/>
              </a:prstGeom>
              <a:blipFill>
                <a:blip r:embed="rId23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7FF840FC-3AD3-59B5-DD22-922B0D62DEA1}"/>
              </a:ext>
            </a:extLst>
          </p:cNvPr>
          <p:cNvCxnSpPr>
            <a:cxnSpLocks/>
          </p:cNvCxnSpPr>
          <p:nvPr/>
        </p:nvCxnSpPr>
        <p:spPr>
          <a:xfrm flipV="1">
            <a:off x="6087712" y="8051213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38C2DDF8-93B3-B52C-47B0-EDFF03825F29}"/>
              </a:ext>
            </a:extLst>
          </p:cNvPr>
          <p:cNvCxnSpPr>
            <a:cxnSpLocks/>
            <a:endCxn id="400" idx="4"/>
          </p:cNvCxnSpPr>
          <p:nvPr/>
        </p:nvCxnSpPr>
        <p:spPr>
          <a:xfrm flipV="1">
            <a:off x="7858051" y="8074847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E0523D1B-48B3-32A8-CC5E-866D79F1B639}"/>
              </a:ext>
            </a:extLst>
          </p:cNvPr>
          <p:cNvCxnSpPr>
            <a:cxnSpLocks/>
          </p:cNvCxnSpPr>
          <p:nvPr/>
        </p:nvCxnSpPr>
        <p:spPr>
          <a:xfrm flipV="1">
            <a:off x="9611776" y="8064393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9ED367A1-49A8-69CB-906E-72620242DD8E}"/>
              </a:ext>
            </a:extLst>
          </p:cNvPr>
          <p:cNvSpPr/>
          <p:nvPr/>
        </p:nvSpPr>
        <p:spPr>
          <a:xfrm>
            <a:off x="6476116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D7133521-EDB6-72EF-4CD9-99ABB6C3196F}"/>
              </a:ext>
            </a:extLst>
          </p:cNvPr>
          <p:cNvSpPr/>
          <p:nvPr/>
        </p:nvSpPr>
        <p:spPr>
          <a:xfrm>
            <a:off x="8243522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596F3DA4-DC65-7B15-0422-AAD689BA9C65}"/>
              </a:ext>
            </a:extLst>
          </p:cNvPr>
          <p:cNvSpPr/>
          <p:nvPr/>
        </p:nvSpPr>
        <p:spPr>
          <a:xfrm>
            <a:off x="9992339" y="685897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BC628099-25D4-C281-B123-C620FE4A2F3F}"/>
              </a:ext>
            </a:extLst>
          </p:cNvPr>
          <p:cNvCxnSpPr>
            <a:cxnSpLocks/>
          </p:cNvCxnSpPr>
          <p:nvPr/>
        </p:nvCxnSpPr>
        <p:spPr>
          <a:xfrm>
            <a:off x="6171385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28BDCEB2-57CB-6FFA-DE67-F04F70532E7B}"/>
              </a:ext>
            </a:extLst>
          </p:cNvPr>
          <p:cNvCxnSpPr>
            <a:cxnSpLocks/>
          </p:cNvCxnSpPr>
          <p:nvPr/>
        </p:nvCxnSpPr>
        <p:spPr>
          <a:xfrm>
            <a:off x="9687608" y="6941910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49F9B491-2E47-9B18-514A-1C615C069B95}"/>
              </a:ext>
            </a:extLst>
          </p:cNvPr>
          <p:cNvCxnSpPr>
            <a:stCxn id="404" idx="6"/>
            <a:endCxn id="415" idx="2"/>
          </p:cNvCxnSpPr>
          <p:nvPr/>
        </p:nvCxnSpPr>
        <p:spPr>
          <a:xfrm>
            <a:off x="7938791" y="6949457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A54EEBE9-0E59-4BE7-61D3-07CA4BAEBF99}"/>
              </a:ext>
            </a:extLst>
          </p:cNvPr>
          <p:cNvCxnSpPr>
            <a:stCxn id="372" idx="0"/>
            <a:endCxn id="414" idx="2"/>
          </p:cNvCxnSpPr>
          <p:nvPr/>
        </p:nvCxnSpPr>
        <p:spPr>
          <a:xfrm flipH="1" flipV="1">
            <a:off x="6566595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0064098A-F7C7-D0E5-5B87-FF38DA60CC5B}"/>
              </a:ext>
            </a:extLst>
          </p:cNvPr>
          <p:cNvCxnSpPr>
            <a:stCxn id="388" idx="0"/>
            <a:endCxn id="415" idx="2"/>
          </p:cNvCxnSpPr>
          <p:nvPr/>
        </p:nvCxnSpPr>
        <p:spPr>
          <a:xfrm flipH="1" flipV="1">
            <a:off x="8334001" y="7039936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4CBCD89A-D50F-DDB6-49F3-A205AB83CA32}"/>
              </a:ext>
            </a:extLst>
          </p:cNvPr>
          <p:cNvCxnSpPr>
            <a:stCxn id="398" idx="0"/>
            <a:endCxn id="416" idx="2"/>
          </p:cNvCxnSpPr>
          <p:nvPr/>
        </p:nvCxnSpPr>
        <p:spPr>
          <a:xfrm flipH="1" flipV="1">
            <a:off x="10082818" y="7039936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/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AA5BDDA-0CA2-B018-95E4-C3298005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5482523"/>
                <a:ext cx="158400" cy="507600"/>
              </a:xfrm>
              <a:prstGeom prst="rect">
                <a:avLst/>
              </a:prstGeom>
              <a:blipFill>
                <a:blip r:embed="rId24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/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A2AC7D40-9668-C0FE-2063-26B1B9A6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5482523"/>
                <a:ext cx="158400" cy="507600"/>
              </a:xfrm>
              <a:prstGeom prst="rect">
                <a:avLst/>
              </a:prstGeom>
              <a:blipFill>
                <a:blip r:embed="rId25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3B61D303-09E7-576F-6BF2-3A3B71FB64A3}"/>
              </a:ext>
            </a:extLst>
          </p:cNvPr>
          <p:cNvCxnSpPr>
            <a:stCxn id="396" idx="0"/>
            <a:endCxn id="399" idx="4"/>
          </p:cNvCxnSpPr>
          <p:nvPr/>
        </p:nvCxnSpPr>
        <p:spPr>
          <a:xfrm flipH="1" flipV="1">
            <a:off x="6096000" y="8051213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90DDBE9B-0465-4440-2654-D76FA5EADE8A}"/>
              </a:ext>
            </a:extLst>
          </p:cNvPr>
          <p:cNvCxnSpPr>
            <a:stCxn id="396" idx="0"/>
            <a:endCxn id="400" idx="4"/>
          </p:cNvCxnSpPr>
          <p:nvPr/>
        </p:nvCxnSpPr>
        <p:spPr>
          <a:xfrm flipH="1" flipV="1">
            <a:off x="7863406" y="8074847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6101C2CF-2D1D-C986-EF39-D5147ACFE8FE}"/>
              </a:ext>
            </a:extLst>
          </p:cNvPr>
          <p:cNvCxnSpPr>
            <a:stCxn id="396" idx="0"/>
            <a:endCxn id="401" idx="4"/>
          </p:cNvCxnSpPr>
          <p:nvPr/>
        </p:nvCxnSpPr>
        <p:spPr>
          <a:xfrm flipV="1">
            <a:off x="9160851" y="8064393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Google Shape;378;p22">
            <a:extLst>
              <a:ext uri="{FF2B5EF4-FFF2-40B4-BE49-F238E27FC236}">
                <a16:creationId xmlns:a16="http://schemas.microsoft.com/office/drawing/2014/main" id="{3E9DCDEB-E010-6F8E-0733-8AA9592BF642}"/>
              </a:ext>
            </a:extLst>
          </p:cNvPr>
          <p:cNvSpPr/>
          <p:nvPr/>
        </p:nvSpPr>
        <p:spPr>
          <a:xfrm>
            <a:off x="4535631" y="6399781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Google Shape;381;p22">
            <a:extLst>
              <a:ext uri="{FF2B5EF4-FFF2-40B4-BE49-F238E27FC236}">
                <a16:creationId xmlns:a16="http://schemas.microsoft.com/office/drawing/2014/main" id="{9F8AEC54-3D53-1DA4-3621-8B7D2EA4ED09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93748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381;p22">
            <a:extLst>
              <a:ext uri="{FF2B5EF4-FFF2-40B4-BE49-F238E27FC236}">
                <a16:creationId xmlns:a16="http://schemas.microsoft.com/office/drawing/2014/main" id="{A2A7BF80-700B-3E36-FCAE-AABACE22B95A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614585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/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093D94BB-97A1-38B0-39C3-EC6B16EB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5482523"/>
                <a:ext cx="158185" cy="507600"/>
              </a:xfrm>
              <a:prstGeom prst="rect">
                <a:avLst/>
              </a:prstGeom>
              <a:blipFill>
                <a:blip r:embed="rId2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/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DA2CE3E-208C-8937-AB2E-CB96301E7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5482523"/>
                <a:ext cx="158185" cy="507600"/>
              </a:xfrm>
              <a:prstGeom prst="rect">
                <a:avLst/>
              </a:prstGeom>
              <a:blipFill>
                <a:blip r:embed="rId27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/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D881CF1-6F30-1913-5384-173537FD8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5482523"/>
                <a:ext cx="158185" cy="507600"/>
              </a:xfrm>
              <a:prstGeom prst="rect">
                <a:avLst/>
              </a:prstGeom>
              <a:blipFill>
                <a:blip r:embed="rId28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文本框 433">
            <a:extLst>
              <a:ext uri="{FF2B5EF4-FFF2-40B4-BE49-F238E27FC236}">
                <a16:creationId xmlns:a16="http://schemas.microsoft.com/office/drawing/2014/main" id="{1FF6750A-8962-EF49-F564-85259F3378F5}"/>
              </a:ext>
            </a:extLst>
          </p:cNvPr>
          <p:cNvSpPr txBox="1"/>
          <p:nvPr/>
        </p:nvSpPr>
        <p:spPr>
          <a:xfrm>
            <a:off x="5644628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BC2DE853-8D37-83A1-8784-69CE270B3120}"/>
              </a:ext>
            </a:extLst>
          </p:cNvPr>
          <p:cNvSpPr txBox="1"/>
          <p:nvPr/>
        </p:nvSpPr>
        <p:spPr>
          <a:xfrm>
            <a:off x="7416231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701F4B29-35E6-9D33-2BED-3513F9EBE1D9}"/>
              </a:ext>
            </a:extLst>
          </p:cNvPr>
          <p:cNvSpPr txBox="1"/>
          <p:nvPr/>
        </p:nvSpPr>
        <p:spPr>
          <a:xfrm>
            <a:off x="9166670" y="5551657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437" name="Google Shape;381;p22">
            <a:extLst>
              <a:ext uri="{FF2B5EF4-FFF2-40B4-BE49-F238E27FC236}">
                <a16:creationId xmlns:a16="http://schemas.microsoft.com/office/drawing/2014/main" id="{26B7FA12-0C93-8C46-8C96-4D0DB511E1D9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510215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38D5CE4A-DABB-7841-3B6E-D2E3F74C98A8}"/>
              </a:ext>
            </a:extLst>
          </p:cNvPr>
          <p:cNvSpPr/>
          <p:nvPr/>
        </p:nvSpPr>
        <p:spPr>
          <a:xfrm>
            <a:off x="5702754" y="4405055"/>
            <a:ext cx="158185" cy="507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80F183F-7481-2F39-500F-B0EDDD11D2CB}"/>
              </a:ext>
            </a:extLst>
          </p:cNvPr>
          <p:cNvSpPr/>
          <p:nvPr/>
        </p:nvSpPr>
        <p:spPr>
          <a:xfrm>
            <a:off x="7491234" y="4405055"/>
            <a:ext cx="158185" cy="5076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490DDCD5-4F24-C4B4-534C-EB1A7E4207ED}"/>
              </a:ext>
            </a:extLst>
          </p:cNvPr>
          <p:cNvSpPr/>
          <p:nvPr/>
        </p:nvSpPr>
        <p:spPr>
          <a:xfrm>
            <a:off x="9307444" y="4405055"/>
            <a:ext cx="158185" cy="5076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/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𝑳𝒂𝒚𝒆𝒓𝑵𝒐𝒓𝒎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𝑺𝒖𝒃𝒍𝒂𝒚𝒆𝒓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BC34637-2F19-DB81-0E69-F276E8A2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30" y="1476211"/>
                <a:ext cx="4026238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79;p22">
            <a:extLst>
              <a:ext uri="{FF2B5EF4-FFF2-40B4-BE49-F238E27FC236}">
                <a16:creationId xmlns:a16="http://schemas.microsoft.com/office/drawing/2014/main" id="{13ED89D3-21B6-F309-D17B-0F87CCED14FA}"/>
              </a:ext>
            </a:extLst>
          </p:cNvPr>
          <p:cNvSpPr/>
          <p:nvPr/>
        </p:nvSpPr>
        <p:spPr>
          <a:xfrm>
            <a:off x="5319113" y="3737809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381;p22">
            <a:extLst>
              <a:ext uri="{FF2B5EF4-FFF2-40B4-BE49-F238E27FC236}">
                <a16:creationId xmlns:a16="http://schemas.microsoft.com/office/drawing/2014/main" id="{C05D429B-067A-F30B-B8DF-56B5B22944F2}"/>
              </a:ext>
            </a:extLst>
          </p:cNvPr>
          <p:cNvCxnSpPr>
            <a:cxnSpLocks/>
          </p:cNvCxnSpPr>
          <p:nvPr/>
        </p:nvCxnSpPr>
        <p:spPr>
          <a:xfrm rot="10800000">
            <a:off x="5772377" y="410994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81;p22">
            <a:extLst>
              <a:ext uri="{FF2B5EF4-FFF2-40B4-BE49-F238E27FC236}">
                <a16:creationId xmlns:a16="http://schemas.microsoft.com/office/drawing/2014/main" id="{461910E3-22CF-4E9D-BDD9-1BCD80F7CAEC}"/>
              </a:ext>
            </a:extLst>
          </p:cNvPr>
          <p:cNvCxnSpPr>
            <a:cxnSpLocks/>
          </p:cNvCxnSpPr>
          <p:nvPr/>
        </p:nvCxnSpPr>
        <p:spPr>
          <a:xfrm rot="10800000">
            <a:off x="5767766" y="336850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41EE29F-82F5-A7E8-DF7B-9D5956523E42}"/>
              </a:ext>
            </a:extLst>
          </p:cNvPr>
          <p:cNvSpPr/>
          <p:nvPr/>
        </p:nvSpPr>
        <p:spPr>
          <a:xfrm>
            <a:off x="5684007" y="2695206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Google Shape;379;p22">
            <a:extLst>
              <a:ext uri="{FF2B5EF4-FFF2-40B4-BE49-F238E27FC236}">
                <a16:creationId xmlns:a16="http://schemas.microsoft.com/office/drawing/2014/main" id="{C21D0013-ED5B-AAC5-6A86-44EB04DB2533}"/>
              </a:ext>
            </a:extLst>
          </p:cNvPr>
          <p:cNvSpPr/>
          <p:nvPr/>
        </p:nvSpPr>
        <p:spPr>
          <a:xfrm>
            <a:off x="7117237" y="3717570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oogle Shape;381;p22">
            <a:extLst>
              <a:ext uri="{FF2B5EF4-FFF2-40B4-BE49-F238E27FC236}">
                <a16:creationId xmlns:a16="http://schemas.microsoft.com/office/drawing/2014/main" id="{4005BA98-BC3A-1CB0-2392-C7AF7CADCC01}"/>
              </a:ext>
            </a:extLst>
          </p:cNvPr>
          <p:cNvCxnSpPr>
            <a:cxnSpLocks/>
          </p:cNvCxnSpPr>
          <p:nvPr/>
        </p:nvCxnSpPr>
        <p:spPr>
          <a:xfrm rot="10800000">
            <a:off x="7570501" y="408971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81;p22">
            <a:extLst>
              <a:ext uri="{FF2B5EF4-FFF2-40B4-BE49-F238E27FC236}">
                <a16:creationId xmlns:a16="http://schemas.microsoft.com/office/drawing/2014/main" id="{EFB05CF0-FDF8-816A-CDE8-11CD4E3A7152}"/>
              </a:ext>
            </a:extLst>
          </p:cNvPr>
          <p:cNvCxnSpPr>
            <a:cxnSpLocks/>
          </p:cNvCxnSpPr>
          <p:nvPr/>
        </p:nvCxnSpPr>
        <p:spPr>
          <a:xfrm rot="10800000">
            <a:off x="7565890" y="334826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379;p22">
            <a:extLst>
              <a:ext uri="{FF2B5EF4-FFF2-40B4-BE49-F238E27FC236}">
                <a16:creationId xmlns:a16="http://schemas.microsoft.com/office/drawing/2014/main" id="{99324D8B-923F-E4D7-3C86-97FBE3668607}"/>
              </a:ext>
            </a:extLst>
          </p:cNvPr>
          <p:cNvSpPr/>
          <p:nvPr/>
        </p:nvSpPr>
        <p:spPr>
          <a:xfrm>
            <a:off x="8917731" y="3753125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oogle Shape;381;p22">
            <a:extLst>
              <a:ext uri="{FF2B5EF4-FFF2-40B4-BE49-F238E27FC236}">
                <a16:creationId xmlns:a16="http://schemas.microsoft.com/office/drawing/2014/main" id="{6845B592-BE91-DEBF-6F3C-09174CF9E2A2}"/>
              </a:ext>
            </a:extLst>
          </p:cNvPr>
          <p:cNvCxnSpPr>
            <a:cxnSpLocks/>
          </p:cNvCxnSpPr>
          <p:nvPr/>
        </p:nvCxnSpPr>
        <p:spPr>
          <a:xfrm rot="10800000">
            <a:off x="9370995" y="412526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81;p22">
            <a:extLst>
              <a:ext uri="{FF2B5EF4-FFF2-40B4-BE49-F238E27FC236}">
                <a16:creationId xmlns:a16="http://schemas.microsoft.com/office/drawing/2014/main" id="{6797D4DF-1DCF-B0D1-AF7C-FF43613D1EB2}"/>
              </a:ext>
            </a:extLst>
          </p:cNvPr>
          <p:cNvCxnSpPr>
            <a:cxnSpLocks/>
          </p:cNvCxnSpPr>
          <p:nvPr/>
        </p:nvCxnSpPr>
        <p:spPr>
          <a:xfrm rot="10800000">
            <a:off x="9366384" y="338381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B35946D-C1AE-BAB4-8DBD-5D8F9714057B}"/>
              </a:ext>
            </a:extLst>
          </p:cNvPr>
          <p:cNvSpPr/>
          <p:nvPr/>
        </p:nvSpPr>
        <p:spPr>
          <a:xfrm>
            <a:off x="7483316" y="2695206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431C4F-27DF-72B9-D74B-AEBC9BEAD71B}"/>
              </a:ext>
            </a:extLst>
          </p:cNvPr>
          <p:cNvSpPr/>
          <p:nvPr/>
        </p:nvSpPr>
        <p:spPr>
          <a:xfrm>
            <a:off x="9274135" y="2690920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8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7"/>
            <a:chOff x="-311124" y="765393"/>
            <a:chExt cx="5379188" cy="54882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7"/>
              <a:chOff x="1504028" y="404133"/>
              <a:chExt cx="6586813" cy="6453867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2473000"/>
                <a:ext cx="2025667" cy="4385000"/>
                <a:chOff x="2461800" y="2023600"/>
                <a:chExt cx="1519250" cy="32887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91F0DC9F-0D91-BEDB-69B5-E13D6F4C0AFC}"/>
                  </a:ext>
                </a:extLst>
              </p:cNvPr>
              <p:cNvSpPr/>
              <p:nvPr/>
            </p:nvSpPr>
            <p:spPr>
              <a:xfrm>
                <a:off x="6000465" y="8190558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91F0DC9F-0D91-BEDB-69B5-E13D6F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8190558"/>
                <a:ext cx="158400" cy="507600"/>
              </a:xfrm>
              <a:prstGeom prst="rect">
                <a:avLst/>
              </a:prstGeom>
              <a:blipFill>
                <a:blip r:embed="rId4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0AE4BE98-4770-6C89-EF56-3A1CF680359B}"/>
                  </a:ext>
                </a:extLst>
              </p:cNvPr>
              <p:cNvSpPr/>
              <p:nvPr/>
            </p:nvSpPr>
            <p:spPr>
              <a:xfrm>
                <a:off x="7780391" y="8190558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0AE4BE98-4770-6C89-EF56-3A1CF6803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8190558"/>
                <a:ext cx="158400" cy="5076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49EF18CE-9BF1-765D-DBFD-36556376D2F1}"/>
                  </a:ext>
                </a:extLst>
              </p:cNvPr>
              <p:cNvSpPr/>
              <p:nvPr/>
            </p:nvSpPr>
            <p:spPr>
              <a:xfrm>
                <a:off x="9532837" y="8190558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49EF18CE-9BF1-765D-DBFD-36556376D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8190558"/>
                <a:ext cx="158400" cy="507600"/>
              </a:xfrm>
              <a:prstGeom prst="rect">
                <a:avLst/>
              </a:prstGeom>
              <a:blipFill>
                <a:blip r:embed="rId6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Google Shape;378;p22">
            <a:extLst>
              <a:ext uri="{FF2B5EF4-FFF2-40B4-BE49-F238E27FC236}">
                <a16:creationId xmlns:a16="http://schemas.microsoft.com/office/drawing/2014/main" id="{8B23663D-8662-5C27-5762-CCD31F463EA2}"/>
              </a:ext>
            </a:extLst>
          </p:cNvPr>
          <p:cNvSpPr/>
          <p:nvPr/>
        </p:nvSpPr>
        <p:spPr>
          <a:xfrm>
            <a:off x="4535631" y="9107816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1" name="Google Shape;381;p22">
            <a:extLst>
              <a:ext uri="{FF2B5EF4-FFF2-40B4-BE49-F238E27FC236}">
                <a16:creationId xmlns:a16="http://schemas.microsoft.com/office/drawing/2014/main" id="{8272A589-2E2C-5138-7662-E43795D5F78F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885389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4C4C4033-4871-8EE7-9AB1-B29639AA1378}"/>
                  </a:ext>
                </a:extLst>
              </p:cNvPr>
              <p:cNvSpPr/>
              <p:nvPr/>
            </p:nvSpPr>
            <p:spPr>
              <a:xfrm>
                <a:off x="5480463" y="8190558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4C4C4033-4871-8EE7-9AB1-B29639AA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8190558"/>
                <a:ext cx="158185" cy="507600"/>
              </a:xfrm>
              <a:prstGeom prst="rect">
                <a:avLst/>
              </a:prstGeom>
              <a:blipFill>
                <a:blip r:embed="rId7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C6A3EF49-32B2-1A72-CF75-EC1660AF1EBB}"/>
                  </a:ext>
                </a:extLst>
              </p:cNvPr>
              <p:cNvSpPr/>
              <p:nvPr/>
            </p:nvSpPr>
            <p:spPr>
              <a:xfrm>
                <a:off x="7262588" y="8190558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C6A3EF49-32B2-1A72-CF75-EC1660AF1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8190558"/>
                <a:ext cx="158185" cy="507600"/>
              </a:xfrm>
              <a:prstGeom prst="rect">
                <a:avLst/>
              </a:prstGeom>
              <a:blipFill>
                <a:blip r:embed="rId8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720099DC-2529-FB27-6EDB-5DB67E21EC8F}"/>
                  </a:ext>
                </a:extLst>
              </p:cNvPr>
              <p:cNvSpPr/>
              <p:nvPr/>
            </p:nvSpPr>
            <p:spPr>
              <a:xfrm>
                <a:off x="9012405" y="8190558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720099DC-2529-FB27-6EDB-5DB67E21E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8190558"/>
                <a:ext cx="158185" cy="507600"/>
              </a:xfrm>
              <a:prstGeom prst="rect">
                <a:avLst/>
              </a:prstGeom>
              <a:blipFill>
                <a:blip r:embed="rId9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文本框 365">
            <a:extLst>
              <a:ext uri="{FF2B5EF4-FFF2-40B4-BE49-F238E27FC236}">
                <a16:creationId xmlns:a16="http://schemas.microsoft.com/office/drawing/2014/main" id="{AB4323A1-D497-2FBD-4537-921B6BD93E55}"/>
              </a:ext>
            </a:extLst>
          </p:cNvPr>
          <p:cNvSpPr txBox="1"/>
          <p:nvPr/>
        </p:nvSpPr>
        <p:spPr>
          <a:xfrm>
            <a:off x="5644628" y="8259692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9A2B9B34-0552-0619-235B-EC1E3839B728}"/>
              </a:ext>
            </a:extLst>
          </p:cNvPr>
          <p:cNvSpPr txBox="1"/>
          <p:nvPr/>
        </p:nvSpPr>
        <p:spPr>
          <a:xfrm>
            <a:off x="7416231" y="8259692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00D2D9CB-15B8-03BA-5D22-271417CF9F7E}"/>
              </a:ext>
            </a:extLst>
          </p:cNvPr>
          <p:cNvSpPr txBox="1"/>
          <p:nvPr/>
        </p:nvSpPr>
        <p:spPr>
          <a:xfrm>
            <a:off x="9166670" y="8259692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369" name="Google Shape;381;p22">
            <a:extLst>
              <a:ext uri="{FF2B5EF4-FFF2-40B4-BE49-F238E27FC236}">
                <a16:creationId xmlns:a16="http://schemas.microsoft.com/office/drawing/2014/main" id="{BC023BE4-7186-0463-841F-D3EF77217633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781019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矩形 369">
            <a:extLst>
              <a:ext uri="{FF2B5EF4-FFF2-40B4-BE49-F238E27FC236}">
                <a16:creationId xmlns:a16="http://schemas.microsoft.com/office/drawing/2014/main" id="{2D56BBC5-E789-B0BE-8E5F-D6453C381C5A}"/>
              </a:ext>
            </a:extLst>
          </p:cNvPr>
          <p:cNvSpPr/>
          <p:nvPr/>
        </p:nvSpPr>
        <p:spPr>
          <a:xfrm>
            <a:off x="5702754" y="7113090"/>
            <a:ext cx="158185" cy="507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01547891-FE4F-3632-8320-B51F3F907C6D}"/>
              </a:ext>
            </a:extLst>
          </p:cNvPr>
          <p:cNvSpPr/>
          <p:nvPr/>
        </p:nvSpPr>
        <p:spPr>
          <a:xfrm>
            <a:off x="7491234" y="7113090"/>
            <a:ext cx="158185" cy="5076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6974F1A0-C2C6-DE9F-B672-B9A52C10A3CB}"/>
              </a:ext>
            </a:extLst>
          </p:cNvPr>
          <p:cNvSpPr/>
          <p:nvPr/>
        </p:nvSpPr>
        <p:spPr>
          <a:xfrm>
            <a:off x="9307444" y="7113090"/>
            <a:ext cx="158185" cy="5076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01" name="Google Shape;385;p22">
            <a:extLst>
              <a:ext uri="{FF2B5EF4-FFF2-40B4-BE49-F238E27FC236}">
                <a16:creationId xmlns:a16="http://schemas.microsoft.com/office/drawing/2014/main" id="{66AAC52C-62FE-3C47-0A5F-B82E920BED9B}"/>
              </a:ext>
            </a:extLst>
          </p:cNvPr>
          <p:cNvSpPr/>
          <p:nvPr/>
        </p:nvSpPr>
        <p:spPr>
          <a:xfrm>
            <a:off x="5571795" y="3879645"/>
            <a:ext cx="3997061" cy="1061089"/>
          </a:xfrm>
          <a:prstGeom prst="roundRect">
            <a:avLst>
              <a:gd name="adj" fmla="val 16667"/>
            </a:avLst>
          </a:prstGeom>
          <a:solidFill>
            <a:srgbClr val="C2E8F7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2" name="Google Shape;381;p22">
            <a:extLst>
              <a:ext uri="{FF2B5EF4-FFF2-40B4-BE49-F238E27FC236}">
                <a16:creationId xmlns:a16="http://schemas.microsoft.com/office/drawing/2014/main" id="{9ADFF657-3292-6869-027A-C84E5DC6004A}"/>
              </a:ext>
            </a:extLst>
          </p:cNvPr>
          <p:cNvCxnSpPr>
            <a:cxnSpLocks/>
          </p:cNvCxnSpPr>
          <p:nvPr/>
        </p:nvCxnSpPr>
        <p:spPr>
          <a:xfrm rot="10800000">
            <a:off x="7553450" y="502358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381;p22">
            <a:extLst>
              <a:ext uri="{FF2B5EF4-FFF2-40B4-BE49-F238E27FC236}">
                <a16:creationId xmlns:a16="http://schemas.microsoft.com/office/drawing/2014/main" id="{EA284387-DE8D-ED13-AF51-5E918CAEDF08}"/>
              </a:ext>
            </a:extLst>
          </p:cNvPr>
          <p:cNvCxnSpPr>
            <a:cxnSpLocks/>
          </p:cNvCxnSpPr>
          <p:nvPr/>
        </p:nvCxnSpPr>
        <p:spPr>
          <a:xfrm rot="10800000">
            <a:off x="7565715" y="352278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矩形 404">
            <a:extLst>
              <a:ext uri="{FF2B5EF4-FFF2-40B4-BE49-F238E27FC236}">
                <a16:creationId xmlns:a16="http://schemas.microsoft.com/office/drawing/2014/main" id="{9AA6966B-61B5-1B46-E668-77160D2085A5}"/>
              </a:ext>
            </a:extLst>
          </p:cNvPr>
          <p:cNvSpPr/>
          <p:nvPr/>
        </p:nvSpPr>
        <p:spPr>
          <a:xfrm>
            <a:off x="5702754" y="2829967"/>
            <a:ext cx="158185" cy="50760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F53B7F2F-388F-92E5-9DFD-F06C49CAAF7D}"/>
              </a:ext>
            </a:extLst>
          </p:cNvPr>
          <p:cNvSpPr/>
          <p:nvPr/>
        </p:nvSpPr>
        <p:spPr>
          <a:xfrm>
            <a:off x="7483316" y="2829967"/>
            <a:ext cx="158185" cy="507600"/>
          </a:xfrm>
          <a:prstGeom prst="rect">
            <a:avLst/>
          </a:prstGeom>
          <a:solidFill>
            <a:srgbClr val="6699FF">
              <a:alpha val="25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4A7271E8-C224-75AA-3C87-906FFBC6AB26}"/>
              </a:ext>
            </a:extLst>
          </p:cNvPr>
          <p:cNvSpPr/>
          <p:nvPr/>
        </p:nvSpPr>
        <p:spPr>
          <a:xfrm>
            <a:off x="9207745" y="2829967"/>
            <a:ext cx="158185" cy="507600"/>
          </a:xfrm>
          <a:prstGeom prst="rect">
            <a:avLst/>
          </a:prstGeom>
          <a:solidFill>
            <a:srgbClr val="33CC33">
              <a:alpha val="25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A55EDB0-7961-CC6F-303D-F0C70555D8E5}"/>
                  </a:ext>
                </a:extLst>
              </p:cNvPr>
              <p:cNvSpPr/>
              <p:nvPr/>
            </p:nvSpPr>
            <p:spPr>
              <a:xfrm>
                <a:off x="6020615" y="945590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A55EDB0-7961-CC6F-303D-F0C70555D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9455909"/>
                <a:ext cx="150770" cy="150770"/>
              </a:xfrm>
              <a:prstGeom prst="ellipse">
                <a:avLst/>
              </a:prstGeom>
              <a:blipFill>
                <a:blip r:embed="rId10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7FDF718-DDDF-3BFE-8765-3CB37FF6C786}"/>
                  </a:ext>
                </a:extLst>
              </p:cNvPr>
              <p:cNvSpPr/>
              <p:nvPr/>
            </p:nvSpPr>
            <p:spPr>
              <a:xfrm>
                <a:off x="7788021" y="945590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7FDF718-DDDF-3BFE-8765-3CB37FF6C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9455909"/>
                <a:ext cx="150770" cy="150770"/>
              </a:xfrm>
              <a:prstGeom prst="ellipse">
                <a:avLst/>
              </a:prstGeom>
              <a:blipFill>
                <a:blip r:embed="rId11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687B096-BFB5-A103-22D2-D17C543B2DA5}"/>
                  </a:ext>
                </a:extLst>
              </p:cNvPr>
              <p:cNvSpPr/>
              <p:nvPr/>
            </p:nvSpPr>
            <p:spPr>
              <a:xfrm>
                <a:off x="9536838" y="945590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687B096-BFB5-A103-22D2-D17C543B2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9455909"/>
                <a:ext cx="150770" cy="150770"/>
              </a:xfrm>
              <a:prstGeom prst="ellipse">
                <a:avLst/>
              </a:prstGeom>
              <a:blipFill>
                <a:blip r:embed="rId12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4D1D59-4816-0B38-4B08-6064F6199539}"/>
                  </a:ext>
                </a:extLst>
              </p:cNvPr>
              <p:cNvSpPr/>
              <p:nvPr/>
            </p:nvSpPr>
            <p:spPr>
              <a:xfrm>
                <a:off x="6000465" y="8064360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4D1D59-4816-0B38-4B08-6064F6199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8064360"/>
                <a:ext cx="158400" cy="507600"/>
              </a:xfrm>
              <a:prstGeom prst="rect">
                <a:avLst/>
              </a:prstGeom>
              <a:blipFill>
                <a:blip r:embed="rId13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6BD820E-939A-2499-3518-9CEF34B7B158}"/>
              </a:ext>
            </a:extLst>
          </p:cNvPr>
          <p:cNvSpPr/>
          <p:nvPr/>
        </p:nvSpPr>
        <p:spPr>
          <a:xfrm>
            <a:off x="6476116" y="9440816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AF9899-8D57-DC12-924B-4D72381B5F22}"/>
              </a:ext>
            </a:extLst>
          </p:cNvPr>
          <p:cNvSpPr/>
          <p:nvPr/>
        </p:nvSpPr>
        <p:spPr>
          <a:xfrm>
            <a:off x="8243522" y="9440816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B45CC2-6E0D-4D4C-5912-7028E48B6F90}"/>
              </a:ext>
            </a:extLst>
          </p:cNvPr>
          <p:cNvSpPr/>
          <p:nvPr/>
        </p:nvSpPr>
        <p:spPr>
          <a:xfrm>
            <a:off x="9992339" y="9440816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A9CB11-EB56-EC0A-8043-7045347E41DF}"/>
              </a:ext>
            </a:extLst>
          </p:cNvPr>
          <p:cNvCxnSpPr>
            <a:cxnSpLocks/>
          </p:cNvCxnSpPr>
          <p:nvPr/>
        </p:nvCxnSpPr>
        <p:spPr>
          <a:xfrm>
            <a:off x="6171385" y="9523747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0E4A05-F6B7-8DCC-808F-06B3F63D3614}"/>
              </a:ext>
            </a:extLst>
          </p:cNvPr>
          <p:cNvCxnSpPr>
            <a:cxnSpLocks/>
          </p:cNvCxnSpPr>
          <p:nvPr/>
        </p:nvCxnSpPr>
        <p:spPr>
          <a:xfrm>
            <a:off x="9687608" y="9523747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3C1681-4008-520F-8B36-73E7F55D4EF2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7938791" y="9531294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364F2D-AE08-E422-3EA1-6D1BD5AC0EBD}"/>
                  </a:ext>
                </a:extLst>
              </p:cNvPr>
              <p:cNvSpPr/>
              <p:nvPr/>
            </p:nvSpPr>
            <p:spPr>
              <a:xfrm>
                <a:off x="7780391" y="8064360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2364F2D-AE08-E422-3EA1-6D1BD5AC0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8064360"/>
                <a:ext cx="158400" cy="507600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61A5DA1-572A-8E42-7FDF-B9C5881E1EBD}"/>
                  </a:ext>
                </a:extLst>
              </p:cNvPr>
              <p:cNvSpPr/>
              <p:nvPr/>
            </p:nvSpPr>
            <p:spPr>
              <a:xfrm>
                <a:off x="9532837" y="8064360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61A5DA1-572A-8E42-7FDF-B9C5881E1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8064360"/>
                <a:ext cx="158400" cy="507600"/>
              </a:xfrm>
              <a:prstGeom prst="rect">
                <a:avLst/>
              </a:prstGeom>
              <a:blipFill>
                <a:blip r:embed="rId15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378;p22">
            <a:extLst>
              <a:ext uri="{FF2B5EF4-FFF2-40B4-BE49-F238E27FC236}">
                <a16:creationId xmlns:a16="http://schemas.microsoft.com/office/drawing/2014/main" id="{5BB6602D-1C65-8DA7-D480-DA015AC990FC}"/>
              </a:ext>
            </a:extLst>
          </p:cNvPr>
          <p:cNvSpPr/>
          <p:nvPr/>
        </p:nvSpPr>
        <p:spPr>
          <a:xfrm>
            <a:off x="4535631" y="8981618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381;p22">
            <a:extLst>
              <a:ext uri="{FF2B5EF4-FFF2-40B4-BE49-F238E27FC236}">
                <a16:creationId xmlns:a16="http://schemas.microsoft.com/office/drawing/2014/main" id="{58C2FD10-CA39-4978-FC68-A4DF99851CF9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872769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B814477-267A-324D-B8FB-7B8E5D4A5A47}"/>
                  </a:ext>
                </a:extLst>
              </p:cNvPr>
              <p:cNvSpPr/>
              <p:nvPr/>
            </p:nvSpPr>
            <p:spPr>
              <a:xfrm>
                <a:off x="5480463" y="8064360"/>
                <a:ext cx="158185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B814477-267A-324D-B8FB-7B8E5D4A5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63" y="8064360"/>
                <a:ext cx="158185" cy="507600"/>
              </a:xfrm>
              <a:prstGeom prst="rect">
                <a:avLst/>
              </a:prstGeom>
              <a:blipFill>
                <a:blip r:embed="rId16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F16B95-CA53-D5A0-9646-FEAA9AB44A7C}"/>
                  </a:ext>
                </a:extLst>
              </p:cNvPr>
              <p:cNvSpPr/>
              <p:nvPr/>
            </p:nvSpPr>
            <p:spPr>
              <a:xfrm>
                <a:off x="7262588" y="8064360"/>
                <a:ext cx="158185" cy="50760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F16B95-CA53-D5A0-9646-FEAA9AB44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8" y="8064360"/>
                <a:ext cx="158185" cy="507600"/>
              </a:xfrm>
              <a:prstGeom prst="rect">
                <a:avLst/>
              </a:prstGeom>
              <a:blipFill>
                <a:blip r:embed="rId17"/>
                <a:stretch>
                  <a:fillRect l="-46429" r="-1428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6C4A28-2B59-22CA-C3CD-FB32667CCFB9}"/>
                  </a:ext>
                </a:extLst>
              </p:cNvPr>
              <p:cNvSpPr/>
              <p:nvPr/>
            </p:nvSpPr>
            <p:spPr>
              <a:xfrm>
                <a:off x="9012405" y="8064360"/>
                <a:ext cx="158185" cy="50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6C4A28-2B59-22CA-C3CD-FB32667CC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05" y="8064360"/>
                <a:ext cx="158185" cy="507600"/>
              </a:xfrm>
              <a:prstGeom prst="rect">
                <a:avLst/>
              </a:prstGeom>
              <a:blipFill>
                <a:blip r:embed="rId18"/>
                <a:stretch>
                  <a:fillRect l="-46429" r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189F79AA-25FD-1642-D215-DCA0D8490CBC}"/>
              </a:ext>
            </a:extLst>
          </p:cNvPr>
          <p:cNvSpPr txBox="1"/>
          <p:nvPr/>
        </p:nvSpPr>
        <p:spPr>
          <a:xfrm>
            <a:off x="5644628" y="8133494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CEB1E0-AB57-2389-61A8-62BC81B7BFB9}"/>
              </a:ext>
            </a:extLst>
          </p:cNvPr>
          <p:cNvSpPr txBox="1"/>
          <p:nvPr/>
        </p:nvSpPr>
        <p:spPr>
          <a:xfrm>
            <a:off x="7416231" y="8133494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43EC20-BB38-DD2D-A875-3E78792C0800}"/>
              </a:ext>
            </a:extLst>
          </p:cNvPr>
          <p:cNvSpPr txBox="1"/>
          <p:nvPr/>
        </p:nvSpPr>
        <p:spPr>
          <a:xfrm>
            <a:off x="9166670" y="8133494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27" name="Google Shape;381;p22">
            <a:extLst>
              <a:ext uri="{FF2B5EF4-FFF2-40B4-BE49-F238E27FC236}">
                <a16:creationId xmlns:a16="http://schemas.microsoft.com/office/drawing/2014/main" id="{62FD955A-A177-1ABD-5799-B51B8F811F45}"/>
              </a:ext>
            </a:extLst>
          </p:cNvPr>
          <p:cNvCxnSpPr>
            <a:cxnSpLocks/>
          </p:cNvCxnSpPr>
          <p:nvPr/>
        </p:nvCxnSpPr>
        <p:spPr>
          <a:xfrm rot="10800000">
            <a:off x="7856118" y="768399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22AA2FD-2EC9-A6C7-5263-7C37C0830A9D}"/>
              </a:ext>
            </a:extLst>
          </p:cNvPr>
          <p:cNvSpPr/>
          <p:nvPr/>
        </p:nvSpPr>
        <p:spPr>
          <a:xfrm>
            <a:off x="5702754" y="6986892"/>
            <a:ext cx="158185" cy="507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5D4EBD-C478-B580-D8D4-076C56C007B2}"/>
              </a:ext>
            </a:extLst>
          </p:cNvPr>
          <p:cNvSpPr/>
          <p:nvPr/>
        </p:nvSpPr>
        <p:spPr>
          <a:xfrm>
            <a:off x="7491234" y="6986892"/>
            <a:ext cx="158185" cy="507600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7DBD2D-0DB0-F76A-D007-709CEE92D6E8}"/>
              </a:ext>
            </a:extLst>
          </p:cNvPr>
          <p:cNvSpPr/>
          <p:nvPr/>
        </p:nvSpPr>
        <p:spPr>
          <a:xfrm>
            <a:off x="9307444" y="6986892"/>
            <a:ext cx="158185" cy="5076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1" name="Google Shape;379;p22">
            <a:extLst>
              <a:ext uri="{FF2B5EF4-FFF2-40B4-BE49-F238E27FC236}">
                <a16:creationId xmlns:a16="http://schemas.microsoft.com/office/drawing/2014/main" id="{A14C5326-DD15-3665-1FA2-D48F04E5C1C7}"/>
              </a:ext>
            </a:extLst>
          </p:cNvPr>
          <p:cNvSpPr/>
          <p:nvPr/>
        </p:nvSpPr>
        <p:spPr>
          <a:xfrm>
            <a:off x="5319113" y="6319646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0" name="Google Shape;381;p22">
            <a:extLst>
              <a:ext uri="{FF2B5EF4-FFF2-40B4-BE49-F238E27FC236}">
                <a16:creationId xmlns:a16="http://schemas.microsoft.com/office/drawing/2014/main" id="{0267BFAF-38EB-2FAD-3B1B-A6F6799115BC}"/>
              </a:ext>
            </a:extLst>
          </p:cNvPr>
          <p:cNvCxnSpPr>
            <a:cxnSpLocks/>
          </p:cNvCxnSpPr>
          <p:nvPr/>
        </p:nvCxnSpPr>
        <p:spPr>
          <a:xfrm rot="10800000">
            <a:off x="5772377" y="669178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81;p22">
            <a:extLst>
              <a:ext uri="{FF2B5EF4-FFF2-40B4-BE49-F238E27FC236}">
                <a16:creationId xmlns:a16="http://schemas.microsoft.com/office/drawing/2014/main" id="{37BEEA4D-7CA3-6127-9424-931332CA9B39}"/>
              </a:ext>
            </a:extLst>
          </p:cNvPr>
          <p:cNvCxnSpPr>
            <a:cxnSpLocks/>
          </p:cNvCxnSpPr>
          <p:nvPr/>
        </p:nvCxnSpPr>
        <p:spPr>
          <a:xfrm rot="10800000">
            <a:off x="5767766" y="595033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矩形 321">
            <a:extLst>
              <a:ext uri="{FF2B5EF4-FFF2-40B4-BE49-F238E27FC236}">
                <a16:creationId xmlns:a16="http://schemas.microsoft.com/office/drawing/2014/main" id="{2958887F-720E-5E35-A6AB-D46802D7CE98}"/>
              </a:ext>
            </a:extLst>
          </p:cNvPr>
          <p:cNvSpPr/>
          <p:nvPr/>
        </p:nvSpPr>
        <p:spPr>
          <a:xfrm>
            <a:off x="5684007" y="5277043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3" name="Google Shape;379;p22">
            <a:extLst>
              <a:ext uri="{FF2B5EF4-FFF2-40B4-BE49-F238E27FC236}">
                <a16:creationId xmlns:a16="http://schemas.microsoft.com/office/drawing/2014/main" id="{BFFD990C-9DD8-B739-2000-743FCCE6C3AC}"/>
              </a:ext>
            </a:extLst>
          </p:cNvPr>
          <p:cNvSpPr/>
          <p:nvPr/>
        </p:nvSpPr>
        <p:spPr>
          <a:xfrm>
            <a:off x="7117237" y="6299407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4" name="Google Shape;381;p22">
            <a:extLst>
              <a:ext uri="{FF2B5EF4-FFF2-40B4-BE49-F238E27FC236}">
                <a16:creationId xmlns:a16="http://schemas.microsoft.com/office/drawing/2014/main" id="{607C53A4-89BA-4BAA-9688-DD5820160C8D}"/>
              </a:ext>
            </a:extLst>
          </p:cNvPr>
          <p:cNvCxnSpPr>
            <a:cxnSpLocks/>
          </p:cNvCxnSpPr>
          <p:nvPr/>
        </p:nvCxnSpPr>
        <p:spPr>
          <a:xfrm rot="10800000">
            <a:off x="7570501" y="667154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81;p22">
            <a:extLst>
              <a:ext uri="{FF2B5EF4-FFF2-40B4-BE49-F238E27FC236}">
                <a16:creationId xmlns:a16="http://schemas.microsoft.com/office/drawing/2014/main" id="{F3B39DE4-08C3-8A41-65DA-7E09EB68D043}"/>
              </a:ext>
            </a:extLst>
          </p:cNvPr>
          <p:cNvCxnSpPr>
            <a:cxnSpLocks/>
          </p:cNvCxnSpPr>
          <p:nvPr/>
        </p:nvCxnSpPr>
        <p:spPr>
          <a:xfrm rot="10800000">
            <a:off x="7565890" y="593009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79;p22">
            <a:extLst>
              <a:ext uri="{FF2B5EF4-FFF2-40B4-BE49-F238E27FC236}">
                <a16:creationId xmlns:a16="http://schemas.microsoft.com/office/drawing/2014/main" id="{B79F8CBC-8BDB-0DDE-9822-8642E670BF75}"/>
              </a:ext>
            </a:extLst>
          </p:cNvPr>
          <p:cNvSpPr/>
          <p:nvPr/>
        </p:nvSpPr>
        <p:spPr>
          <a:xfrm>
            <a:off x="8917731" y="6334962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7" name="Google Shape;381;p22">
            <a:extLst>
              <a:ext uri="{FF2B5EF4-FFF2-40B4-BE49-F238E27FC236}">
                <a16:creationId xmlns:a16="http://schemas.microsoft.com/office/drawing/2014/main" id="{2028FB65-2114-E042-EE45-405D15BDD789}"/>
              </a:ext>
            </a:extLst>
          </p:cNvPr>
          <p:cNvCxnSpPr>
            <a:cxnSpLocks/>
          </p:cNvCxnSpPr>
          <p:nvPr/>
        </p:nvCxnSpPr>
        <p:spPr>
          <a:xfrm rot="10800000">
            <a:off x="9370995" y="670710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81;p22">
            <a:extLst>
              <a:ext uri="{FF2B5EF4-FFF2-40B4-BE49-F238E27FC236}">
                <a16:creationId xmlns:a16="http://schemas.microsoft.com/office/drawing/2014/main" id="{9DF4A759-5FB8-313B-87D8-E55BAD3BD942}"/>
              </a:ext>
            </a:extLst>
          </p:cNvPr>
          <p:cNvCxnSpPr>
            <a:cxnSpLocks/>
          </p:cNvCxnSpPr>
          <p:nvPr/>
        </p:nvCxnSpPr>
        <p:spPr>
          <a:xfrm rot="10800000">
            <a:off x="9366384" y="596565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矩形 328">
            <a:extLst>
              <a:ext uri="{FF2B5EF4-FFF2-40B4-BE49-F238E27FC236}">
                <a16:creationId xmlns:a16="http://schemas.microsoft.com/office/drawing/2014/main" id="{B3C0398F-2406-C577-C91F-4ABA79EB5AA8}"/>
              </a:ext>
            </a:extLst>
          </p:cNvPr>
          <p:cNvSpPr/>
          <p:nvPr/>
        </p:nvSpPr>
        <p:spPr>
          <a:xfrm>
            <a:off x="7483316" y="5277043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29CB25EF-8C3A-4506-38B5-8BBF55FCA656}"/>
              </a:ext>
            </a:extLst>
          </p:cNvPr>
          <p:cNvSpPr/>
          <p:nvPr/>
        </p:nvSpPr>
        <p:spPr>
          <a:xfrm>
            <a:off x="9274135" y="5272757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7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17"/>
            <a:chOff x="-311124" y="765393"/>
            <a:chExt cx="5379188" cy="54882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17"/>
              <a:chOff x="1504028" y="404133"/>
              <a:chExt cx="6586813" cy="6453867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23796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A9DDDEE-393A-3FD5-30E4-7EB21A9762BD}"/>
              </a:ext>
            </a:extLst>
          </p:cNvPr>
          <p:cNvSpPr/>
          <p:nvPr/>
        </p:nvSpPr>
        <p:spPr>
          <a:xfrm>
            <a:off x="5702754" y="2829967"/>
            <a:ext cx="158185" cy="50760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F67AC4-0DD3-9941-7568-486C381D8991}"/>
              </a:ext>
            </a:extLst>
          </p:cNvPr>
          <p:cNvSpPr/>
          <p:nvPr/>
        </p:nvSpPr>
        <p:spPr>
          <a:xfrm>
            <a:off x="7483316" y="2829967"/>
            <a:ext cx="158185" cy="507600"/>
          </a:xfrm>
          <a:prstGeom prst="rect">
            <a:avLst/>
          </a:prstGeom>
          <a:solidFill>
            <a:srgbClr val="6699FF">
              <a:alpha val="25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B41763-F10D-D38B-FBA3-96C8EDE3D06B}"/>
              </a:ext>
            </a:extLst>
          </p:cNvPr>
          <p:cNvSpPr/>
          <p:nvPr/>
        </p:nvSpPr>
        <p:spPr>
          <a:xfrm>
            <a:off x="9207745" y="2829967"/>
            <a:ext cx="158185" cy="507600"/>
          </a:xfrm>
          <a:prstGeom prst="rect">
            <a:avLst/>
          </a:prstGeom>
          <a:solidFill>
            <a:srgbClr val="33CC33">
              <a:alpha val="25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54DE8D-972B-E47D-8A6C-4F2D467B0E7E}"/>
              </a:ext>
            </a:extLst>
          </p:cNvPr>
          <p:cNvSpPr/>
          <p:nvPr/>
        </p:nvSpPr>
        <p:spPr>
          <a:xfrm>
            <a:off x="5117769" y="2834253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686306-82B4-15DA-4FAD-97EC1912E203}"/>
              </a:ext>
            </a:extLst>
          </p:cNvPr>
          <p:cNvSpPr/>
          <p:nvPr/>
        </p:nvSpPr>
        <p:spPr>
          <a:xfrm>
            <a:off x="6917078" y="2834253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38908CD7-75C2-CFB8-370D-EE9BFEACA71F}"/>
              </a:ext>
            </a:extLst>
          </p:cNvPr>
          <p:cNvSpPr/>
          <p:nvPr/>
        </p:nvSpPr>
        <p:spPr>
          <a:xfrm>
            <a:off x="8707897" y="2829967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45EDE064-A94F-8EB6-F0E1-033CFFCB28B7}"/>
              </a:ext>
            </a:extLst>
          </p:cNvPr>
          <p:cNvSpPr txBox="1"/>
          <p:nvPr/>
        </p:nvSpPr>
        <p:spPr>
          <a:xfrm>
            <a:off x="5345634" y="2894958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DB44624-5E8C-AE3A-D91D-C5A0AF033AA5}"/>
              </a:ext>
            </a:extLst>
          </p:cNvPr>
          <p:cNvSpPr txBox="1"/>
          <p:nvPr/>
        </p:nvSpPr>
        <p:spPr>
          <a:xfrm>
            <a:off x="7117237" y="2894958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DE2F4902-FDEE-7E82-FB9B-EB1A3812C3EC}"/>
              </a:ext>
            </a:extLst>
          </p:cNvPr>
          <p:cNvSpPr txBox="1"/>
          <p:nvPr/>
        </p:nvSpPr>
        <p:spPr>
          <a:xfrm>
            <a:off x="8867676" y="2894958"/>
            <a:ext cx="2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324" name="Google Shape;381;p22">
            <a:extLst>
              <a:ext uri="{FF2B5EF4-FFF2-40B4-BE49-F238E27FC236}">
                <a16:creationId xmlns:a16="http://schemas.microsoft.com/office/drawing/2014/main" id="{E2002298-7A71-F847-4D7F-752760F8447B}"/>
              </a:ext>
            </a:extLst>
          </p:cNvPr>
          <p:cNvCxnSpPr>
            <a:cxnSpLocks/>
          </p:cNvCxnSpPr>
          <p:nvPr/>
        </p:nvCxnSpPr>
        <p:spPr>
          <a:xfrm rot="10800000">
            <a:off x="7283070" y="239477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矩形 324">
            <a:extLst>
              <a:ext uri="{FF2B5EF4-FFF2-40B4-BE49-F238E27FC236}">
                <a16:creationId xmlns:a16="http://schemas.microsoft.com/office/drawing/2014/main" id="{28140071-3985-BDC1-FA72-6CDD00DC3311}"/>
              </a:ext>
            </a:extLst>
          </p:cNvPr>
          <p:cNvSpPr/>
          <p:nvPr/>
        </p:nvSpPr>
        <p:spPr>
          <a:xfrm>
            <a:off x="5461887" y="1801759"/>
            <a:ext cx="158185" cy="50760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B96B7D88-EEB6-F436-5F74-09ED7BBFBE76}"/>
              </a:ext>
            </a:extLst>
          </p:cNvPr>
          <p:cNvSpPr/>
          <p:nvPr/>
        </p:nvSpPr>
        <p:spPr>
          <a:xfrm>
            <a:off x="5461887" y="1801759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962EC18-4ADF-471D-8386-5055EB5B8F43}"/>
              </a:ext>
            </a:extLst>
          </p:cNvPr>
          <p:cNvSpPr/>
          <p:nvPr/>
        </p:nvSpPr>
        <p:spPr>
          <a:xfrm>
            <a:off x="7195461" y="1801759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CAE58192-4ADF-89FF-BE08-448F33F11A56}"/>
              </a:ext>
            </a:extLst>
          </p:cNvPr>
          <p:cNvSpPr/>
          <p:nvPr/>
        </p:nvSpPr>
        <p:spPr>
          <a:xfrm>
            <a:off x="8970934" y="1801759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E79A1B81-492A-9EE1-7B4F-D5ECB80D15E5}"/>
              </a:ext>
            </a:extLst>
          </p:cNvPr>
          <p:cNvSpPr/>
          <p:nvPr/>
        </p:nvSpPr>
        <p:spPr>
          <a:xfrm>
            <a:off x="8970933" y="1801759"/>
            <a:ext cx="158185" cy="507600"/>
          </a:xfrm>
          <a:prstGeom prst="rect">
            <a:avLst/>
          </a:prstGeom>
          <a:solidFill>
            <a:srgbClr val="33CC33">
              <a:alpha val="25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Google Shape;379;p22">
            <a:extLst>
              <a:ext uri="{FF2B5EF4-FFF2-40B4-BE49-F238E27FC236}">
                <a16:creationId xmlns:a16="http://schemas.microsoft.com/office/drawing/2014/main" id="{365D83C7-859B-833D-3BB2-F70245A3B987}"/>
              </a:ext>
            </a:extLst>
          </p:cNvPr>
          <p:cNvSpPr/>
          <p:nvPr/>
        </p:nvSpPr>
        <p:spPr>
          <a:xfrm>
            <a:off x="5095003" y="1122123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Google Shape;381;p22">
            <a:extLst>
              <a:ext uri="{FF2B5EF4-FFF2-40B4-BE49-F238E27FC236}">
                <a16:creationId xmlns:a16="http://schemas.microsoft.com/office/drawing/2014/main" id="{881C2A8D-A829-0592-A907-FCF7472B60F2}"/>
              </a:ext>
            </a:extLst>
          </p:cNvPr>
          <p:cNvCxnSpPr>
            <a:cxnSpLocks/>
          </p:cNvCxnSpPr>
          <p:nvPr/>
        </p:nvCxnSpPr>
        <p:spPr>
          <a:xfrm rot="10800000">
            <a:off x="5548267" y="149426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81;p22">
            <a:extLst>
              <a:ext uri="{FF2B5EF4-FFF2-40B4-BE49-F238E27FC236}">
                <a16:creationId xmlns:a16="http://schemas.microsoft.com/office/drawing/2014/main" id="{BABBF7AC-9702-DED9-6C82-6638762FD330}"/>
              </a:ext>
            </a:extLst>
          </p:cNvPr>
          <p:cNvCxnSpPr>
            <a:cxnSpLocks/>
          </p:cNvCxnSpPr>
          <p:nvPr/>
        </p:nvCxnSpPr>
        <p:spPr>
          <a:xfrm rot="10800000">
            <a:off x="5543656" y="75281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矩形 332">
            <a:extLst>
              <a:ext uri="{FF2B5EF4-FFF2-40B4-BE49-F238E27FC236}">
                <a16:creationId xmlns:a16="http://schemas.microsoft.com/office/drawing/2014/main" id="{58AB9A08-08DE-E34F-966A-9E3ACBFE861E}"/>
              </a:ext>
            </a:extLst>
          </p:cNvPr>
          <p:cNvSpPr/>
          <p:nvPr/>
        </p:nvSpPr>
        <p:spPr>
          <a:xfrm>
            <a:off x="5459897" y="79520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4" name="Google Shape;379;p22">
            <a:extLst>
              <a:ext uri="{FF2B5EF4-FFF2-40B4-BE49-F238E27FC236}">
                <a16:creationId xmlns:a16="http://schemas.microsoft.com/office/drawing/2014/main" id="{A079D367-93D9-23F4-7CAF-6590A7D6A268}"/>
              </a:ext>
            </a:extLst>
          </p:cNvPr>
          <p:cNvSpPr/>
          <p:nvPr/>
        </p:nvSpPr>
        <p:spPr>
          <a:xfrm>
            <a:off x="6811066" y="1101884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5" name="Google Shape;381;p22">
            <a:extLst>
              <a:ext uri="{FF2B5EF4-FFF2-40B4-BE49-F238E27FC236}">
                <a16:creationId xmlns:a16="http://schemas.microsoft.com/office/drawing/2014/main" id="{57E1F38D-09DC-6284-355D-E3327E510914}"/>
              </a:ext>
            </a:extLst>
          </p:cNvPr>
          <p:cNvCxnSpPr>
            <a:cxnSpLocks/>
          </p:cNvCxnSpPr>
          <p:nvPr/>
        </p:nvCxnSpPr>
        <p:spPr>
          <a:xfrm rot="10800000">
            <a:off x="7264330" y="147402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81;p22">
            <a:extLst>
              <a:ext uri="{FF2B5EF4-FFF2-40B4-BE49-F238E27FC236}">
                <a16:creationId xmlns:a16="http://schemas.microsoft.com/office/drawing/2014/main" id="{16A2CB49-259F-AFB3-E0CB-CEB6A5E6BF02}"/>
              </a:ext>
            </a:extLst>
          </p:cNvPr>
          <p:cNvCxnSpPr>
            <a:cxnSpLocks/>
          </p:cNvCxnSpPr>
          <p:nvPr/>
        </p:nvCxnSpPr>
        <p:spPr>
          <a:xfrm rot="10800000">
            <a:off x="7259719" y="73257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79;p22">
            <a:extLst>
              <a:ext uri="{FF2B5EF4-FFF2-40B4-BE49-F238E27FC236}">
                <a16:creationId xmlns:a16="http://schemas.microsoft.com/office/drawing/2014/main" id="{0AF6EEF8-45D2-2905-1E0F-55E855DAD3C1}"/>
              </a:ext>
            </a:extLst>
          </p:cNvPr>
          <p:cNvSpPr/>
          <p:nvPr/>
        </p:nvSpPr>
        <p:spPr>
          <a:xfrm>
            <a:off x="8611560" y="1137439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8" name="Google Shape;381;p22">
            <a:extLst>
              <a:ext uri="{FF2B5EF4-FFF2-40B4-BE49-F238E27FC236}">
                <a16:creationId xmlns:a16="http://schemas.microsoft.com/office/drawing/2014/main" id="{694BA830-0937-74A0-180B-1EE8057995BF}"/>
              </a:ext>
            </a:extLst>
          </p:cNvPr>
          <p:cNvCxnSpPr>
            <a:cxnSpLocks/>
          </p:cNvCxnSpPr>
          <p:nvPr/>
        </p:nvCxnSpPr>
        <p:spPr>
          <a:xfrm rot="10800000">
            <a:off x="9064824" y="150957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81;p22">
            <a:extLst>
              <a:ext uri="{FF2B5EF4-FFF2-40B4-BE49-F238E27FC236}">
                <a16:creationId xmlns:a16="http://schemas.microsoft.com/office/drawing/2014/main" id="{42142A7D-A4A2-8AF5-D173-05CB20446B24}"/>
              </a:ext>
            </a:extLst>
          </p:cNvPr>
          <p:cNvCxnSpPr>
            <a:cxnSpLocks/>
          </p:cNvCxnSpPr>
          <p:nvPr/>
        </p:nvCxnSpPr>
        <p:spPr>
          <a:xfrm rot="10800000">
            <a:off x="9060213" y="76813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矩形 339">
            <a:extLst>
              <a:ext uri="{FF2B5EF4-FFF2-40B4-BE49-F238E27FC236}">
                <a16:creationId xmlns:a16="http://schemas.microsoft.com/office/drawing/2014/main" id="{82DDC1D1-7E85-1F5A-2F76-3C98FCBC40AE}"/>
              </a:ext>
            </a:extLst>
          </p:cNvPr>
          <p:cNvSpPr/>
          <p:nvPr/>
        </p:nvSpPr>
        <p:spPr>
          <a:xfrm>
            <a:off x="7177145" y="79520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A92C0732-8748-2A72-95E6-757D500BF575}"/>
              </a:ext>
            </a:extLst>
          </p:cNvPr>
          <p:cNvSpPr/>
          <p:nvPr/>
        </p:nvSpPr>
        <p:spPr>
          <a:xfrm>
            <a:off x="8967964" y="75234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7" name="Google Shape;385;p22">
            <a:extLst>
              <a:ext uri="{FF2B5EF4-FFF2-40B4-BE49-F238E27FC236}">
                <a16:creationId xmlns:a16="http://schemas.microsoft.com/office/drawing/2014/main" id="{34595427-B8F5-6BA6-C288-8CE692C32857}"/>
              </a:ext>
            </a:extLst>
          </p:cNvPr>
          <p:cNvSpPr/>
          <p:nvPr/>
        </p:nvSpPr>
        <p:spPr>
          <a:xfrm>
            <a:off x="5571795" y="3890403"/>
            <a:ext cx="3997061" cy="1061089"/>
          </a:xfrm>
          <a:prstGeom prst="roundRect">
            <a:avLst>
              <a:gd name="adj" fmla="val 16667"/>
            </a:avLst>
          </a:prstGeom>
          <a:solidFill>
            <a:srgbClr val="C2E8F7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Google Shape;381;p22">
            <a:extLst>
              <a:ext uri="{FF2B5EF4-FFF2-40B4-BE49-F238E27FC236}">
                <a16:creationId xmlns:a16="http://schemas.microsoft.com/office/drawing/2014/main" id="{B909053D-AACC-D11B-14D3-FB3C698C175A}"/>
              </a:ext>
            </a:extLst>
          </p:cNvPr>
          <p:cNvCxnSpPr>
            <a:cxnSpLocks/>
          </p:cNvCxnSpPr>
          <p:nvPr/>
        </p:nvCxnSpPr>
        <p:spPr>
          <a:xfrm rot="10800000">
            <a:off x="7553450" y="5034339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381;p22">
            <a:extLst>
              <a:ext uri="{FF2B5EF4-FFF2-40B4-BE49-F238E27FC236}">
                <a16:creationId xmlns:a16="http://schemas.microsoft.com/office/drawing/2014/main" id="{DE1733AE-7BC3-00B8-E545-F1B08208984A}"/>
              </a:ext>
            </a:extLst>
          </p:cNvPr>
          <p:cNvCxnSpPr>
            <a:cxnSpLocks/>
          </p:cNvCxnSpPr>
          <p:nvPr/>
        </p:nvCxnSpPr>
        <p:spPr>
          <a:xfrm rot="10800000">
            <a:off x="7565715" y="353354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79;p22">
            <a:extLst>
              <a:ext uri="{FF2B5EF4-FFF2-40B4-BE49-F238E27FC236}">
                <a16:creationId xmlns:a16="http://schemas.microsoft.com/office/drawing/2014/main" id="{559F9154-9A14-1535-8357-50CF487F3D84}"/>
              </a:ext>
            </a:extLst>
          </p:cNvPr>
          <p:cNvSpPr/>
          <p:nvPr/>
        </p:nvSpPr>
        <p:spPr>
          <a:xfrm>
            <a:off x="5319113" y="6330404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4" name="Google Shape;381;p22">
            <a:extLst>
              <a:ext uri="{FF2B5EF4-FFF2-40B4-BE49-F238E27FC236}">
                <a16:creationId xmlns:a16="http://schemas.microsoft.com/office/drawing/2014/main" id="{F7B879B3-46C8-E5D9-42BA-C2E0D2604832}"/>
              </a:ext>
            </a:extLst>
          </p:cNvPr>
          <p:cNvCxnSpPr>
            <a:cxnSpLocks/>
          </p:cNvCxnSpPr>
          <p:nvPr/>
        </p:nvCxnSpPr>
        <p:spPr>
          <a:xfrm rot="10800000">
            <a:off x="5772377" y="670254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81;p22">
            <a:extLst>
              <a:ext uri="{FF2B5EF4-FFF2-40B4-BE49-F238E27FC236}">
                <a16:creationId xmlns:a16="http://schemas.microsoft.com/office/drawing/2014/main" id="{A1BD128A-ECF4-A43B-1D1F-C1ACF3C254B3}"/>
              </a:ext>
            </a:extLst>
          </p:cNvPr>
          <p:cNvCxnSpPr>
            <a:cxnSpLocks/>
          </p:cNvCxnSpPr>
          <p:nvPr/>
        </p:nvCxnSpPr>
        <p:spPr>
          <a:xfrm rot="10800000">
            <a:off x="5767766" y="596109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矩形 355">
            <a:extLst>
              <a:ext uri="{FF2B5EF4-FFF2-40B4-BE49-F238E27FC236}">
                <a16:creationId xmlns:a16="http://schemas.microsoft.com/office/drawing/2014/main" id="{7463ABAC-54DC-9D23-1A80-2388EEC406DA}"/>
              </a:ext>
            </a:extLst>
          </p:cNvPr>
          <p:cNvSpPr/>
          <p:nvPr/>
        </p:nvSpPr>
        <p:spPr>
          <a:xfrm>
            <a:off x="5684007" y="5287801"/>
            <a:ext cx="158185" cy="5076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57" name="Google Shape;379;p22">
            <a:extLst>
              <a:ext uri="{FF2B5EF4-FFF2-40B4-BE49-F238E27FC236}">
                <a16:creationId xmlns:a16="http://schemas.microsoft.com/office/drawing/2014/main" id="{5DEA0676-3718-2E6C-BB8A-ACFAE3EA86C2}"/>
              </a:ext>
            </a:extLst>
          </p:cNvPr>
          <p:cNvSpPr/>
          <p:nvPr/>
        </p:nvSpPr>
        <p:spPr>
          <a:xfrm>
            <a:off x="7117237" y="6310165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Google Shape;381;p22">
            <a:extLst>
              <a:ext uri="{FF2B5EF4-FFF2-40B4-BE49-F238E27FC236}">
                <a16:creationId xmlns:a16="http://schemas.microsoft.com/office/drawing/2014/main" id="{2F8CE2DE-7C78-C90D-7202-6055D4197349}"/>
              </a:ext>
            </a:extLst>
          </p:cNvPr>
          <p:cNvCxnSpPr>
            <a:cxnSpLocks/>
          </p:cNvCxnSpPr>
          <p:nvPr/>
        </p:nvCxnSpPr>
        <p:spPr>
          <a:xfrm rot="10800000">
            <a:off x="7570501" y="668230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81;p22">
            <a:extLst>
              <a:ext uri="{FF2B5EF4-FFF2-40B4-BE49-F238E27FC236}">
                <a16:creationId xmlns:a16="http://schemas.microsoft.com/office/drawing/2014/main" id="{CF46CE75-BA11-2B70-BEDB-5BA6475CED2D}"/>
              </a:ext>
            </a:extLst>
          </p:cNvPr>
          <p:cNvCxnSpPr>
            <a:cxnSpLocks/>
          </p:cNvCxnSpPr>
          <p:nvPr/>
        </p:nvCxnSpPr>
        <p:spPr>
          <a:xfrm rot="10800000">
            <a:off x="7565890" y="594085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79;p22">
            <a:extLst>
              <a:ext uri="{FF2B5EF4-FFF2-40B4-BE49-F238E27FC236}">
                <a16:creationId xmlns:a16="http://schemas.microsoft.com/office/drawing/2014/main" id="{2E830C9A-631C-8B42-D883-F19E87177811}"/>
              </a:ext>
            </a:extLst>
          </p:cNvPr>
          <p:cNvSpPr/>
          <p:nvPr/>
        </p:nvSpPr>
        <p:spPr>
          <a:xfrm>
            <a:off x="8917731" y="6345720"/>
            <a:ext cx="925466" cy="303006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1" name="Google Shape;381;p22">
            <a:extLst>
              <a:ext uri="{FF2B5EF4-FFF2-40B4-BE49-F238E27FC236}">
                <a16:creationId xmlns:a16="http://schemas.microsoft.com/office/drawing/2014/main" id="{42750249-A604-8993-7554-F64287E4A0F8}"/>
              </a:ext>
            </a:extLst>
          </p:cNvPr>
          <p:cNvCxnSpPr>
            <a:cxnSpLocks/>
          </p:cNvCxnSpPr>
          <p:nvPr/>
        </p:nvCxnSpPr>
        <p:spPr>
          <a:xfrm rot="10800000">
            <a:off x="9370995" y="6717860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81;p22">
            <a:extLst>
              <a:ext uri="{FF2B5EF4-FFF2-40B4-BE49-F238E27FC236}">
                <a16:creationId xmlns:a16="http://schemas.microsoft.com/office/drawing/2014/main" id="{CD9F2381-46DC-65B9-1CEF-F31D89809F3E}"/>
              </a:ext>
            </a:extLst>
          </p:cNvPr>
          <p:cNvCxnSpPr>
            <a:cxnSpLocks/>
          </p:cNvCxnSpPr>
          <p:nvPr/>
        </p:nvCxnSpPr>
        <p:spPr>
          <a:xfrm rot="10800000">
            <a:off x="9366384" y="597641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B39ACB1E-8CE5-8533-C3D4-0598FFBC042E}"/>
              </a:ext>
            </a:extLst>
          </p:cNvPr>
          <p:cNvSpPr/>
          <p:nvPr/>
        </p:nvSpPr>
        <p:spPr>
          <a:xfrm>
            <a:off x="7483316" y="5287801"/>
            <a:ext cx="158185" cy="5076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80D4A9DC-CE1D-D549-96FB-16C066D3CE2D}"/>
              </a:ext>
            </a:extLst>
          </p:cNvPr>
          <p:cNvSpPr/>
          <p:nvPr/>
        </p:nvSpPr>
        <p:spPr>
          <a:xfrm>
            <a:off x="9274135" y="5283515"/>
            <a:ext cx="158185" cy="5076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2A8FE9-9497-A925-ACF6-8D24C14316E0}"/>
              </a:ext>
            </a:extLst>
          </p:cNvPr>
          <p:cNvSpPr/>
          <p:nvPr/>
        </p:nvSpPr>
        <p:spPr>
          <a:xfrm>
            <a:off x="1351784" y="3174825"/>
            <a:ext cx="2872974" cy="154764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0852F93-C5F2-22B6-4EEF-E65981CBC86C}"/>
              </a:ext>
            </a:extLst>
          </p:cNvPr>
          <p:cNvSpPr/>
          <p:nvPr/>
        </p:nvSpPr>
        <p:spPr>
          <a:xfrm>
            <a:off x="6778964" y="3174824"/>
            <a:ext cx="5189259" cy="154764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解码器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3A461C-818D-925E-9E3B-93F6F0530EA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788271" y="4722470"/>
            <a:ext cx="3704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3620A9-8AB1-A8E0-64E8-B2A7B7558656}"/>
              </a:ext>
            </a:extLst>
          </p:cNvPr>
          <p:cNvCxnSpPr/>
          <p:nvPr/>
        </p:nvCxnSpPr>
        <p:spPr>
          <a:xfrm flipV="1">
            <a:off x="2791974" y="2762966"/>
            <a:ext cx="1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7246F6B-111F-FEE2-11B9-E6BFAC6D9354}"/>
              </a:ext>
            </a:extLst>
          </p:cNvPr>
          <p:cNvGrpSpPr/>
          <p:nvPr/>
        </p:nvGrpSpPr>
        <p:grpSpPr>
          <a:xfrm>
            <a:off x="1881797" y="1723671"/>
            <a:ext cx="1714899" cy="866774"/>
            <a:chOff x="1881797" y="1723671"/>
            <a:chExt cx="1714899" cy="86677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4E05D5A-81A6-18FD-85BD-37C1DD0B2BE9}"/>
                </a:ext>
              </a:extLst>
            </p:cNvPr>
            <p:cNvGrpSpPr/>
            <p:nvPr/>
          </p:nvGrpSpPr>
          <p:grpSpPr>
            <a:xfrm>
              <a:off x="1881797" y="1723671"/>
              <a:ext cx="158185" cy="866774"/>
              <a:chOff x="6016908" y="1723671"/>
              <a:chExt cx="158185" cy="86677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4A00DE9-26F0-EF2E-933D-72023697D11B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C69B2E8-0E2B-8219-B549-57836604CB87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8A49A9B-337E-AE84-0BD0-79227764CD00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71FD75B-E50B-C578-F52D-C2C5D3D994E8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D1B9DA6-9DC9-4DDD-465D-EFB9E455A221}"/>
                </a:ext>
              </a:extLst>
            </p:cNvPr>
            <p:cNvGrpSpPr/>
            <p:nvPr/>
          </p:nvGrpSpPr>
          <p:grpSpPr>
            <a:xfrm>
              <a:off x="2660154" y="1723671"/>
              <a:ext cx="158185" cy="866774"/>
              <a:chOff x="4322325" y="1637818"/>
              <a:chExt cx="158185" cy="866774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84B140D-E46F-FD54-9BF2-EB375551637E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8D87526-7DA9-A460-6982-D031083F71EF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9F7C1EE-701A-A7A9-3B2D-AC777793384D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1822DA0-2FF3-927F-9785-C58B73538EBE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7F9E07A-549E-7B1A-E593-6CA9002C561A}"/>
                </a:ext>
              </a:extLst>
            </p:cNvPr>
            <p:cNvGrpSpPr/>
            <p:nvPr/>
          </p:nvGrpSpPr>
          <p:grpSpPr>
            <a:xfrm>
              <a:off x="3438511" y="1723671"/>
              <a:ext cx="158185" cy="866774"/>
              <a:chOff x="5585333" y="1642648"/>
              <a:chExt cx="158185" cy="86677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A548A1F-1DAC-0A1F-2FE6-F09FD9EFB793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4AABF18-1A94-AD8E-DCA7-0B516E67EDF5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E7975E2-05B6-F3E5-A981-DB187FC3446C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4D32598-8D83-588F-EAA4-13F637E4C39C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C865AD-1029-0F05-019C-99B175AF6E31}"/>
              </a:ext>
            </a:extLst>
          </p:cNvPr>
          <p:cNvGrpSpPr/>
          <p:nvPr/>
        </p:nvGrpSpPr>
        <p:grpSpPr>
          <a:xfrm>
            <a:off x="1960889" y="1261641"/>
            <a:ext cx="1583077" cy="472944"/>
            <a:chOff x="1584893" y="1261641"/>
            <a:chExt cx="1583077" cy="472944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5B5F7B13-8DE9-A50F-36EF-E367B188C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26" y="1272555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AA14E957-29DA-1FDA-1516-053638BBF8F3}"/>
                </a:ext>
              </a:extLst>
            </p:cNvPr>
            <p:cNvCxnSpPr/>
            <p:nvPr/>
          </p:nvCxnSpPr>
          <p:spPr>
            <a:xfrm flipH="1" flipV="1">
              <a:off x="2389613" y="1261641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72E8DC1-BF15-96AB-32B5-AABF8BD6E6F7}"/>
                </a:ext>
              </a:extLst>
            </p:cNvPr>
            <p:cNvCxnSpPr/>
            <p:nvPr/>
          </p:nvCxnSpPr>
          <p:spPr>
            <a:xfrm flipH="1" flipV="1">
              <a:off x="3167969" y="1261641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A6FC857B-E52F-7607-0CFA-19CAE661911A}"/>
                </a:ext>
              </a:extLst>
            </p:cNvPr>
            <p:cNvCxnSpPr>
              <a:cxnSpLocks/>
            </p:cNvCxnSpPr>
            <p:nvPr/>
          </p:nvCxnSpPr>
          <p:spPr>
            <a:xfrm>
              <a:off x="1584893" y="1261641"/>
              <a:ext cx="1583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2108EEB-2C31-3CD5-8730-8FCC911DAE64}"/>
              </a:ext>
            </a:extLst>
          </p:cNvPr>
          <p:cNvGrpSpPr/>
          <p:nvPr/>
        </p:nvGrpSpPr>
        <p:grpSpPr>
          <a:xfrm>
            <a:off x="2752428" y="879676"/>
            <a:ext cx="4631284" cy="4548851"/>
            <a:chOff x="2752428" y="879676"/>
            <a:chExt cx="4631284" cy="4548851"/>
          </a:xfrm>
        </p:grpSpPr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701900C-5C34-29B9-71D3-C6ADFF8E1387}"/>
                </a:ext>
              </a:extLst>
            </p:cNvPr>
            <p:cNvCxnSpPr/>
            <p:nvPr/>
          </p:nvCxnSpPr>
          <p:spPr>
            <a:xfrm>
              <a:off x="2752428" y="879676"/>
              <a:ext cx="0" cy="381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27BFF697-784D-D4E0-4981-35E01AA58817}"/>
                </a:ext>
              </a:extLst>
            </p:cNvPr>
            <p:cNvCxnSpPr/>
            <p:nvPr/>
          </p:nvCxnSpPr>
          <p:spPr>
            <a:xfrm>
              <a:off x="2752428" y="879676"/>
              <a:ext cx="23983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B4BA4B49-6F0E-5DFC-E79C-CB3D9B2036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0734" y="879676"/>
              <a:ext cx="0" cy="45488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DC0C2F8-8C3A-F823-D7D0-6A88DAA10C49}"/>
                </a:ext>
              </a:extLst>
            </p:cNvPr>
            <p:cNvCxnSpPr/>
            <p:nvPr/>
          </p:nvCxnSpPr>
          <p:spPr>
            <a:xfrm>
              <a:off x="5162309" y="5416952"/>
              <a:ext cx="22214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FCFE0BAE-56EE-792F-D7D3-F4A366E20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200" y="4722470"/>
              <a:ext cx="1" cy="6944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2171FD2A-4A79-CBFA-E3D6-416B662271C6}"/>
              </a:ext>
            </a:extLst>
          </p:cNvPr>
          <p:cNvCxnSpPr>
            <a:cxnSpLocks/>
          </p:cNvCxnSpPr>
          <p:nvPr/>
        </p:nvCxnSpPr>
        <p:spPr>
          <a:xfrm flipV="1">
            <a:off x="9540298" y="2742242"/>
            <a:ext cx="1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F69E6E3-44CC-864F-AEC8-89718D48B3EF}"/>
              </a:ext>
            </a:extLst>
          </p:cNvPr>
          <p:cNvGrpSpPr/>
          <p:nvPr/>
        </p:nvGrpSpPr>
        <p:grpSpPr>
          <a:xfrm>
            <a:off x="1542940" y="5291893"/>
            <a:ext cx="2497562" cy="1247019"/>
            <a:chOff x="1542940" y="5291893"/>
            <a:chExt cx="2497562" cy="124701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E939675-39C7-B38B-BCF3-63496A371134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6D58EBD-823E-F0ED-66BC-ADDDD3A53ACC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CD88CEA-E1E3-55B4-58C0-9BC3924B1257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A8245E-492E-EEEE-F765-E7B59BE15852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D91A32-D00A-C199-E673-F4DEE52A9505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30FFFD-8FDF-6B96-E5A1-9FD08055183F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D1BFC5-5219-5A75-E319-4792EE1AAEAF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3BBB26-0B35-2FEE-DB0E-577F4C064789}"/>
              </a:ext>
            </a:extLst>
          </p:cNvPr>
          <p:cNvGrpSpPr/>
          <p:nvPr/>
        </p:nvGrpSpPr>
        <p:grpSpPr>
          <a:xfrm>
            <a:off x="7523140" y="930269"/>
            <a:ext cx="844952" cy="1711322"/>
            <a:chOff x="7523140" y="930269"/>
            <a:chExt cx="844952" cy="1711322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33E51106-8E27-A4DB-2558-BF7E5B632709}"/>
                </a:ext>
              </a:extLst>
            </p:cNvPr>
            <p:cNvSpPr/>
            <p:nvPr/>
          </p:nvSpPr>
          <p:spPr>
            <a:xfrm>
              <a:off x="7866524" y="1345591"/>
              <a:ext cx="158185" cy="129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9EA532-7B76-A867-2721-C2569D30FBB7}"/>
                </a:ext>
              </a:extLst>
            </p:cNvPr>
            <p:cNvSpPr txBox="1"/>
            <p:nvPr/>
          </p:nvSpPr>
          <p:spPr>
            <a:xfrm>
              <a:off x="7523140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永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1864C0A-50E7-1E9A-6503-F28751DF4FE2}"/>
              </a:ext>
            </a:extLst>
          </p:cNvPr>
          <p:cNvGrpSpPr/>
          <p:nvPr/>
        </p:nvGrpSpPr>
        <p:grpSpPr>
          <a:xfrm>
            <a:off x="8321336" y="930269"/>
            <a:ext cx="844952" cy="1711322"/>
            <a:chOff x="8321336" y="930269"/>
            <a:chExt cx="844952" cy="17113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4C850C-4077-3387-EC64-011F182DC48D}"/>
                </a:ext>
              </a:extLst>
            </p:cNvPr>
            <p:cNvSpPr/>
            <p:nvPr/>
          </p:nvSpPr>
          <p:spPr>
            <a:xfrm>
              <a:off x="8664720" y="1345591"/>
              <a:ext cx="158185" cy="129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AD8414A-7BA0-08BA-7BB3-7ABFD8E21631}"/>
                </a:ext>
              </a:extLst>
            </p:cNvPr>
            <p:cNvSpPr txBox="1"/>
            <p:nvPr/>
          </p:nvSpPr>
          <p:spPr>
            <a:xfrm>
              <a:off x="8321336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不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953F37-C60F-24B9-ACC1-3E6FA8D4BF0B}"/>
              </a:ext>
            </a:extLst>
          </p:cNvPr>
          <p:cNvGrpSpPr/>
          <p:nvPr/>
        </p:nvGrpSpPr>
        <p:grpSpPr>
          <a:xfrm>
            <a:off x="9117822" y="930269"/>
            <a:ext cx="844952" cy="1711322"/>
            <a:chOff x="9117822" y="930269"/>
            <a:chExt cx="844952" cy="17113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E93CF1-0EC6-F338-830E-34226E5671B3}"/>
                </a:ext>
              </a:extLst>
            </p:cNvPr>
            <p:cNvSpPr/>
            <p:nvPr/>
          </p:nvSpPr>
          <p:spPr>
            <a:xfrm>
              <a:off x="9464627" y="1345591"/>
              <a:ext cx="158185" cy="1296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C51F90E-DEDD-354F-FF88-45CCBFFFFDF6}"/>
                </a:ext>
              </a:extLst>
            </p:cNvPr>
            <p:cNvSpPr txBox="1"/>
            <p:nvPr/>
          </p:nvSpPr>
          <p:spPr>
            <a:xfrm>
              <a:off x="9117822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言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C9CEC8B-7E10-11A7-E6BE-DBDF428EBD77}"/>
              </a:ext>
            </a:extLst>
          </p:cNvPr>
          <p:cNvGrpSpPr/>
          <p:nvPr/>
        </p:nvGrpSpPr>
        <p:grpSpPr>
          <a:xfrm>
            <a:off x="9921920" y="930269"/>
            <a:ext cx="844952" cy="1711322"/>
            <a:chOff x="9921920" y="930269"/>
            <a:chExt cx="844952" cy="17113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10AF8A-802C-4536-111A-5DDACB3B45FF}"/>
                </a:ext>
              </a:extLst>
            </p:cNvPr>
            <p:cNvSpPr/>
            <p:nvPr/>
          </p:nvSpPr>
          <p:spPr>
            <a:xfrm>
              <a:off x="10256921" y="1345591"/>
              <a:ext cx="158185" cy="1296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40CAFEA-626A-0189-3E1E-D5489487380F}"/>
                </a:ext>
              </a:extLst>
            </p:cNvPr>
            <p:cNvSpPr txBox="1"/>
            <p:nvPr/>
          </p:nvSpPr>
          <p:spPr>
            <a:xfrm>
              <a:off x="9921920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弃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1EDD96E-7D94-0C62-454F-B88B2D24E0C5}"/>
              </a:ext>
            </a:extLst>
          </p:cNvPr>
          <p:cNvGrpSpPr/>
          <p:nvPr/>
        </p:nvGrpSpPr>
        <p:grpSpPr>
          <a:xfrm>
            <a:off x="10625733" y="930269"/>
            <a:ext cx="974749" cy="1711322"/>
            <a:chOff x="10625733" y="930269"/>
            <a:chExt cx="974749" cy="17113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4D87E8-439F-A76A-B290-298A7FCD6483}"/>
                </a:ext>
              </a:extLst>
            </p:cNvPr>
            <p:cNvSpPr/>
            <p:nvPr/>
          </p:nvSpPr>
          <p:spPr>
            <a:xfrm>
              <a:off x="11019705" y="1345591"/>
              <a:ext cx="158185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FA42F85-FE72-DD2E-31DF-C851F6DB448F}"/>
                </a:ext>
              </a:extLst>
            </p:cNvPr>
            <p:cNvSpPr txBox="1"/>
            <p:nvPr/>
          </p:nvSpPr>
          <p:spPr>
            <a:xfrm>
              <a:off x="10625733" y="930269"/>
              <a:ext cx="9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&lt;</a:t>
              </a:r>
              <a:r>
                <a:rPr lang="en-US" altLang="zh-CN" b="1" dirty="0" err="1"/>
                <a:t>eos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E81B5C-EA65-CDB6-4171-AFAF19A95145}"/>
              </a:ext>
            </a:extLst>
          </p:cNvPr>
          <p:cNvGrpSpPr/>
          <p:nvPr/>
        </p:nvGrpSpPr>
        <p:grpSpPr>
          <a:xfrm>
            <a:off x="7426451" y="4775218"/>
            <a:ext cx="1038331" cy="1675768"/>
            <a:chOff x="7426451" y="4775218"/>
            <a:chExt cx="1038331" cy="16757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EAC6510-2740-50F2-0BC8-89995A175CC5}"/>
                </a:ext>
              </a:extLst>
            </p:cNvPr>
            <p:cNvSpPr/>
            <p:nvPr/>
          </p:nvSpPr>
          <p:spPr>
            <a:xfrm>
              <a:off x="7893161" y="4775218"/>
              <a:ext cx="158185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F70C94-D1FB-C43E-519F-9D8578C89D9E}"/>
                </a:ext>
              </a:extLst>
            </p:cNvPr>
            <p:cNvSpPr txBox="1"/>
            <p:nvPr/>
          </p:nvSpPr>
          <p:spPr>
            <a:xfrm>
              <a:off x="7426451" y="6081654"/>
              <a:ext cx="103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&lt;</a:t>
              </a:r>
              <a:r>
                <a:rPr lang="en-US" altLang="zh-CN" b="1" dirty="0" err="1"/>
                <a:t>bos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D396B4-4F13-87D2-0FC3-78A94933CCBF}"/>
              </a:ext>
            </a:extLst>
          </p:cNvPr>
          <p:cNvGrpSpPr/>
          <p:nvPr/>
        </p:nvGrpSpPr>
        <p:grpSpPr>
          <a:xfrm>
            <a:off x="8321336" y="4775218"/>
            <a:ext cx="844952" cy="1675768"/>
            <a:chOff x="8321336" y="4775218"/>
            <a:chExt cx="844952" cy="167576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EB30B9-3FD6-6D70-F610-CF49ED6FD42A}"/>
                </a:ext>
              </a:extLst>
            </p:cNvPr>
            <p:cNvSpPr/>
            <p:nvPr/>
          </p:nvSpPr>
          <p:spPr>
            <a:xfrm>
              <a:off x="8607913" y="4775218"/>
              <a:ext cx="158185" cy="129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E3EF148-1DBF-CE59-9A21-11D873E605A6}"/>
                </a:ext>
              </a:extLst>
            </p:cNvPr>
            <p:cNvSpPr txBox="1"/>
            <p:nvPr/>
          </p:nvSpPr>
          <p:spPr>
            <a:xfrm>
              <a:off x="8321336" y="608165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永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8472F2-5A47-31CC-3BD8-8DAFFD3674D3}"/>
              </a:ext>
            </a:extLst>
          </p:cNvPr>
          <p:cNvGrpSpPr/>
          <p:nvPr/>
        </p:nvGrpSpPr>
        <p:grpSpPr>
          <a:xfrm>
            <a:off x="9117822" y="4775218"/>
            <a:ext cx="844952" cy="1691760"/>
            <a:chOff x="9117822" y="4775218"/>
            <a:chExt cx="844952" cy="169176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5BEF34A-23D9-396D-FC41-464ECFD66CFD}"/>
                </a:ext>
              </a:extLst>
            </p:cNvPr>
            <p:cNvSpPr/>
            <p:nvPr/>
          </p:nvSpPr>
          <p:spPr>
            <a:xfrm>
              <a:off x="9417645" y="4775218"/>
              <a:ext cx="158185" cy="129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7A31ECC-FA61-D76C-9011-12E9BEE9FC70}"/>
                </a:ext>
              </a:extLst>
            </p:cNvPr>
            <p:cNvSpPr txBox="1"/>
            <p:nvPr/>
          </p:nvSpPr>
          <p:spPr>
            <a:xfrm>
              <a:off x="9117822" y="6097646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BCFEB8-190C-A6C6-4441-EE248A28D5A9}"/>
              </a:ext>
            </a:extLst>
          </p:cNvPr>
          <p:cNvGrpSpPr/>
          <p:nvPr/>
        </p:nvGrpSpPr>
        <p:grpSpPr>
          <a:xfrm>
            <a:off x="9921920" y="4775218"/>
            <a:ext cx="844952" cy="1675768"/>
            <a:chOff x="9921920" y="4775218"/>
            <a:chExt cx="844952" cy="16757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0B2A15-9A84-4E5B-0013-F3D4405F0ED8}"/>
                </a:ext>
              </a:extLst>
            </p:cNvPr>
            <p:cNvSpPr/>
            <p:nvPr/>
          </p:nvSpPr>
          <p:spPr>
            <a:xfrm>
              <a:off x="10234989" y="4775218"/>
              <a:ext cx="158185" cy="1296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D73C742-F270-6545-24B2-EA4605EAAF12}"/>
                </a:ext>
              </a:extLst>
            </p:cNvPr>
            <p:cNvSpPr txBox="1"/>
            <p:nvPr/>
          </p:nvSpPr>
          <p:spPr>
            <a:xfrm>
              <a:off x="9921920" y="608165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言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507103-A305-CB26-9815-A42BF640DDDE}"/>
              </a:ext>
            </a:extLst>
          </p:cNvPr>
          <p:cNvGrpSpPr/>
          <p:nvPr/>
        </p:nvGrpSpPr>
        <p:grpSpPr>
          <a:xfrm>
            <a:off x="10690631" y="4775218"/>
            <a:ext cx="844952" cy="1693254"/>
            <a:chOff x="10690631" y="4775218"/>
            <a:chExt cx="844952" cy="1693254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A6B8139-DC3B-031B-0A30-118B18CEEAE2}"/>
                </a:ext>
              </a:extLst>
            </p:cNvPr>
            <p:cNvSpPr/>
            <p:nvPr/>
          </p:nvSpPr>
          <p:spPr>
            <a:xfrm>
              <a:off x="11016944" y="4775218"/>
              <a:ext cx="158185" cy="1296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16F1CCE-061E-223D-DCA0-E3F775902199}"/>
                </a:ext>
              </a:extLst>
            </p:cNvPr>
            <p:cNvSpPr txBox="1"/>
            <p:nvPr/>
          </p:nvSpPr>
          <p:spPr>
            <a:xfrm>
              <a:off x="10690631" y="609914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弃</a:t>
              </a:r>
            </a:p>
          </p:txBody>
        </p:sp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BFB754E-C99D-F929-0099-9B152D5E5E31}"/>
              </a:ext>
            </a:extLst>
          </p:cNvPr>
          <p:cNvCxnSpPr>
            <a:cxnSpLocks/>
          </p:cNvCxnSpPr>
          <p:nvPr/>
        </p:nvCxnSpPr>
        <p:spPr>
          <a:xfrm>
            <a:off x="228600" y="1005255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4E3D390-A4C2-DB30-1493-A1CE31518E28}"/>
              </a:ext>
            </a:extLst>
          </p:cNvPr>
          <p:cNvSpPr txBox="1"/>
          <p:nvPr/>
        </p:nvSpPr>
        <p:spPr>
          <a:xfrm>
            <a:off x="255063" y="430696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472C4"/>
                </a:solidFill>
              </a:rPr>
              <a:t>机器翻译</a:t>
            </a:r>
            <a:endParaRPr lang="en-US" altLang="zh-CN" sz="28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5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737254" cy="5387272"/>
            <a:chOff x="-311124" y="765393"/>
            <a:chExt cx="6098166" cy="554967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6098166" cy="5549670"/>
              <a:chOff x="1504028" y="404133"/>
              <a:chExt cx="7467201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3C087CB-5677-C992-266A-C842A63781E3}"/>
              </a:ext>
            </a:extLst>
          </p:cNvPr>
          <p:cNvSpPr/>
          <p:nvPr/>
        </p:nvSpPr>
        <p:spPr>
          <a:xfrm>
            <a:off x="7893161" y="4775218"/>
            <a:ext cx="158185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9E70A-070F-1A39-D704-96B411E203EE}"/>
              </a:ext>
            </a:extLst>
          </p:cNvPr>
          <p:cNvSpPr txBox="1"/>
          <p:nvPr/>
        </p:nvSpPr>
        <p:spPr>
          <a:xfrm>
            <a:off x="7426451" y="608165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&lt;</a:t>
            </a:r>
            <a:r>
              <a:rPr lang="en-US" altLang="zh-CN" b="1" dirty="0" err="1"/>
              <a:t>bos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9B7703-4B81-70EC-F5CB-0041E7290547}"/>
              </a:ext>
            </a:extLst>
          </p:cNvPr>
          <p:cNvSpPr/>
          <p:nvPr/>
        </p:nvSpPr>
        <p:spPr>
          <a:xfrm>
            <a:off x="8607913" y="4775218"/>
            <a:ext cx="158185" cy="129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087B66-845F-A567-E2DE-98FFD6D9C238}"/>
              </a:ext>
            </a:extLst>
          </p:cNvPr>
          <p:cNvSpPr txBox="1"/>
          <p:nvPr/>
        </p:nvSpPr>
        <p:spPr>
          <a:xfrm>
            <a:off x="8321336" y="608165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5FE6C-D175-3F13-47A3-1AA6B813B906}"/>
              </a:ext>
            </a:extLst>
          </p:cNvPr>
          <p:cNvSpPr/>
          <p:nvPr/>
        </p:nvSpPr>
        <p:spPr>
          <a:xfrm>
            <a:off x="9417645" y="4775218"/>
            <a:ext cx="158185" cy="129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CF1574-B08C-DEAD-4E67-92B5DD3AF20F}"/>
              </a:ext>
            </a:extLst>
          </p:cNvPr>
          <p:cNvSpPr txBox="1"/>
          <p:nvPr/>
        </p:nvSpPr>
        <p:spPr>
          <a:xfrm>
            <a:off x="9117822" y="609764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781911-1241-BA05-2FBC-DFA94FFAF718}"/>
              </a:ext>
            </a:extLst>
          </p:cNvPr>
          <p:cNvSpPr/>
          <p:nvPr/>
        </p:nvSpPr>
        <p:spPr>
          <a:xfrm>
            <a:off x="10234989" y="4775218"/>
            <a:ext cx="158185" cy="12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B67D5C-8B04-F7A7-591C-F2136541B8A0}"/>
              </a:ext>
            </a:extLst>
          </p:cNvPr>
          <p:cNvSpPr txBox="1"/>
          <p:nvPr/>
        </p:nvSpPr>
        <p:spPr>
          <a:xfrm>
            <a:off x="9921920" y="608165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BBBBBE-0D4D-C269-5D72-5E4BF9494CC0}"/>
              </a:ext>
            </a:extLst>
          </p:cNvPr>
          <p:cNvSpPr/>
          <p:nvPr/>
        </p:nvSpPr>
        <p:spPr>
          <a:xfrm>
            <a:off x="11016944" y="4775218"/>
            <a:ext cx="158185" cy="12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80B38-AB2A-3B26-21F7-A1DF01C2CBD1}"/>
              </a:ext>
            </a:extLst>
          </p:cNvPr>
          <p:cNvSpPr txBox="1"/>
          <p:nvPr/>
        </p:nvSpPr>
        <p:spPr>
          <a:xfrm>
            <a:off x="10690631" y="609914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弃</a:t>
            </a:r>
          </a:p>
        </p:txBody>
      </p:sp>
      <p:sp>
        <p:nvSpPr>
          <p:cNvPr id="18" name="Google Shape;358;p22">
            <a:extLst>
              <a:ext uri="{FF2B5EF4-FFF2-40B4-BE49-F238E27FC236}">
                <a16:creationId xmlns:a16="http://schemas.microsoft.com/office/drawing/2014/main" id="{759EE590-781C-7745-FF0C-9F41F0B316AE}"/>
              </a:ext>
            </a:extLst>
          </p:cNvPr>
          <p:cNvSpPr/>
          <p:nvPr/>
        </p:nvSpPr>
        <p:spPr>
          <a:xfrm>
            <a:off x="7893160" y="3977822"/>
            <a:ext cx="331067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359;p22">
            <a:extLst>
              <a:ext uri="{FF2B5EF4-FFF2-40B4-BE49-F238E27FC236}">
                <a16:creationId xmlns:a16="http://schemas.microsoft.com/office/drawing/2014/main" id="{FBD47E82-A01F-FFEF-BB4B-0149CACA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548415" y="445759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71;p22">
            <a:extLst>
              <a:ext uri="{FF2B5EF4-FFF2-40B4-BE49-F238E27FC236}">
                <a16:creationId xmlns:a16="http://schemas.microsoft.com/office/drawing/2014/main" id="{30C17A4F-99FC-DB6D-5932-B03E3409C60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548415" y="372555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矩形 320">
            <a:extLst>
              <a:ext uri="{FF2B5EF4-FFF2-40B4-BE49-F238E27FC236}">
                <a16:creationId xmlns:a16="http://schemas.microsoft.com/office/drawing/2014/main" id="{CC14F433-7498-770B-441E-2D9F6552CD2E}"/>
              </a:ext>
            </a:extLst>
          </p:cNvPr>
          <p:cNvSpPr/>
          <p:nvPr/>
        </p:nvSpPr>
        <p:spPr>
          <a:xfrm>
            <a:off x="7898991" y="298158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1D04C1E8-3E57-31E3-381C-ABD5C177E670}"/>
              </a:ext>
            </a:extLst>
          </p:cNvPr>
          <p:cNvSpPr/>
          <p:nvPr/>
        </p:nvSpPr>
        <p:spPr>
          <a:xfrm>
            <a:off x="8613743" y="2981581"/>
            <a:ext cx="158185" cy="6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3C2251C-DBC9-42DF-6E94-BEEFBA0375DF}"/>
              </a:ext>
            </a:extLst>
          </p:cNvPr>
          <p:cNvSpPr/>
          <p:nvPr/>
        </p:nvSpPr>
        <p:spPr>
          <a:xfrm>
            <a:off x="9423475" y="2981581"/>
            <a:ext cx="158185" cy="64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287E4873-3A0A-5339-AE51-CEC19D0608A9}"/>
              </a:ext>
            </a:extLst>
          </p:cNvPr>
          <p:cNvSpPr/>
          <p:nvPr/>
        </p:nvSpPr>
        <p:spPr>
          <a:xfrm>
            <a:off x="10240819" y="2981581"/>
            <a:ext cx="158185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DD456322-B905-6F1D-CEB6-843606E38008}"/>
              </a:ext>
            </a:extLst>
          </p:cNvPr>
          <p:cNvSpPr/>
          <p:nvPr/>
        </p:nvSpPr>
        <p:spPr>
          <a:xfrm>
            <a:off x="11022774" y="2981581"/>
            <a:ext cx="158185" cy="64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2F43061-DA05-C9F0-1E18-D741AA80A537}"/>
                  </a:ext>
                </a:extLst>
              </p:cNvPr>
              <p:cNvSpPr/>
              <p:nvPr/>
            </p:nvSpPr>
            <p:spPr>
              <a:xfrm>
                <a:off x="7570680" y="2981581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2F43061-DA05-C9F0-1E18-D741AA80A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80" y="2981581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51A8DE-0FA7-BEA0-B9F2-0162C76240BB}"/>
                  </a:ext>
                </a:extLst>
              </p:cNvPr>
              <p:cNvSpPr/>
              <p:nvPr/>
            </p:nvSpPr>
            <p:spPr>
              <a:xfrm>
                <a:off x="8309039" y="2980626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51A8DE-0FA7-BEA0-B9F2-0162C7624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39" y="2980626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B47956-48A9-D252-C5CF-D6906C872163}"/>
                  </a:ext>
                </a:extLst>
              </p:cNvPr>
              <p:cNvSpPr/>
              <p:nvPr/>
            </p:nvSpPr>
            <p:spPr>
              <a:xfrm>
                <a:off x="9117822" y="2990632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B47956-48A9-D252-C5CF-D6906C872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822" y="2990632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0024B42-8825-DC36-6A4A-B7C7EB7D15C8}"/>
              </a:ext>
            </a:extLst>
          </p:cNvPr>
          <p:cNvSpPr txBox="1"/>
          <p:nvPr/>
        </p:nvSpPr>
        <p:spPr>
          <a:xfrm>
            <a:off x="9177783" y="2757925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DEE81-8FC2-3787-80EA-775D0A3563C9}"/>
              </a:ext>
            </a:extLst>
          </p:cNvPr>
          <p:cNvSpPr txBox="1"/>
          <p:nvPr/>
        </p:nvSpPr>
        <p:spPr>
          <a:xfrm>
            <a:off x="8388239" y="2763736"/>
            <a:ext cx="1584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F7BC39-3B4B-E6F1-1274-22CD808A6B80}"/>
              </a:ext>
            </a:extLst>
          </p:cNvPr>
          <p:cNvSpPr txBox="1"/>
          <p:nvPr/>
        </p:nvSpPr>
        <p:spPr>
          <a:xfrm>
            <a:off x="7653703" y="2757925"/>
            <a:ext cx="1584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74CC4B-BD62-F559-1FCE-19933A101B42}"/>
              </a:ext>
            </a:extLst>
          </p:cNvPr>
          <p:cNvSpPr/>
          <p:nvPr/>
        </p:nvSpPr>
        <p:spPr>
          <a:xfrm>
            <a:off x="7893161" y="4775218"/>
            <a:ext cx="158185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F14939-A5C9-9D02-4D82-B1D1421DE9D0}"/>
              </a:ext>
            </a:extLst>
          </p:cNvPr>
          <p:cNvSpPr txBox="1"/>
          <p:nvPr/>
        </p:nvSpPr>
        <p:spPr>
          <a:xfrm>
            <a:off x="7426451" y="608165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&lt;</a:t>
            </a:r>
            <a:r>
              <a:rPr lang="en-US" altLang="zh-CN" b="1" dirty="0" err="1"/>
              <a:t>bos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712994-5876-A260-C344-C0ED9BA6631F}"/>
              </a:ext>
            </a:extLst>
          </p:cNvPr>
          <p:cNvSpPr/>
          <p:nvPr/>
        </p:nvSpPr>
        <p:spPr>
          <a:xfrm>
            <a:off x="8607913" y="4775218"/>
            <a:ext cx="158185" cy="129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58F875-FB86-9963-D88E-F365C8666549}"/>
              </a:ext>
            </a:extLst>
          </p:cNvPr>
          <p:cNvSpPr txBox="1"/>
          <p:nvPr/>
        </p:nvSpPr>
        <p:spPr>
          <a:xfrm>
            <a:off x="8321336" y="608165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C7D11E-4456-D335-81DB-7AE74CA5F34F}"/>
              </a:ext>
            </a:extLst>
          </p:cNvPr>
          <p:cNvSpPr/>
          <p:nvPr/>
        </p:nvSpPr>
        <p:spPr>
          <a:xfrm>
            <a:off x="9417645" y="4775218"/>
            <a:ext cx="158185" cy="129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2B5257-A0C6-A1D6-1FFA-361EB1599C27}"/>
              </a:ext>
            </a:extLst>
          </p:cNvPr>
          <p:cNvSpPr txBox="1"/>
          <p:nvPr/>
        </p:nvSpPr>
        <p:spPr>
          <a:xfrm>
            <a:off x="9117822" y="609764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695467-8DD2-E551-51A7-8A69948A0345}"/>
              </a:ext>
            </a:extLst>
          </p:cNvPr>
          <p:cNvSpPr/>
          <p:nvPr/>
        </p:nvSpPr>
        <p:spPr>
          <a:xfrm>
            <a:off x="10234989" y="4775218"/>
            <a:ext cx="158185" cy="12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DC18EB-D1B2-B6FC-C932-2D5902634503}"/>
              </a:ext>
            </a:extLst>
          </p:cNvPr>
          <p:cNvSpPr txBox="1"/>
          <p:nvPr/>
        </p:nvSpPr>
        <p:spPr>
          <a:xfrm>
            <a:off x="9921920" y="608165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7B30C23-1A45-73B1-2599-8D4030620DA4}"/>
              </a:ext>
            </a:extLst>
          </p:cNvPr>
          <p:cNvSpPr/>
          <p:nvPr/>
        </p:nvSpPr>
        <p:spPr>
          <a:xfrm>
            <a:off x="11016944" y="4775218"/>
            <a:ext cx="158185" cy="12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2B4095-87D5-5D96-64E4-6824EFD3B9ED}"/>
              </a:ext>
            </a:extLst>
          </p:cNvPr>
          <p:cNvSpPr txBox="1"/>
          <p:nvPr/>
        </p:nvSpPr>
        <p:spPr>
          <a:xfrm>
            <a:off x="10690631" y="609914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弃</a:t>
            </a:r>
          </a:p>
        </p:txBody>
      </p:sp>
      <p:sp>
        <p:nvSpPr>
          <p:cNvPr id="25" name="Google Shape;358;p22">
            <a:extLst>
              <a:ext uri="{FF2B5EF4-FFF2-40B4-BE49-F238E27FC236}">
                <a16:creationId xmlns:a16="http://schemas.microsoft.com/office/drawing/2014/main" id="{8DD155AF-C62C-44CB-F5BD-096FFF52EEFC}"/>
              </a:ext>
            </a:extLst>
          </p:cNvPr>
          <p:cNvSpPr/>
          <p:nvPr/>
        </p:nvSpPr>
        <p:spPr>
          <a:xfrm>
            <a:off x="7893160" y="3977822"/>
            <a:ext cx="331067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oogle Shape;359;p22">
            <a:extLst>
              <a:ext uri="{FF2B5EF4-FFF2-40B4-BE49-F238E27FC236}">
                <a16:creationId xmlns:a16="http://schemas.microsoft.com/office/drawing/2014/main" id="{CA4B7F8F-2388-64A5-21C2-542BCCD4A682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548415" y="445759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371;p22">
            <a:extLst>
              <a:ext uri="{FF2B5EF4-FFF2-40B4-BE49-F238E27FC236}">
                <a16:creationId xmlns:a16="http://schemas.microsoft.com/office/drawing/2014/main" id="{912AE86C-E9F1-221A-CF5E-6239EBDC7395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548415" y="372555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9FD53D9-009C-F655-05D4-1DF539AFEAB5}"/>
              </a:ext>
            </a:extLst>
          </p:cNvPr>
          <p:cNvSpPr/>
          <p:nvPr/>
        </p:nvSpPr>
        <p:spPr>
          <a:xfrm>
            <a:off x="7898991" y="298158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C114CF-992F-F29B-E4BC-916BD4C5BE0B}"/>
              </a:ext>
            </a:extLst>
          </p:cNvPr>
          <p:cNvSpPr/>
          <p:nvPr/>
        </p:nvSpPr>
        <p:spPr>
          <a:xfrm>
            <a:off x="8613743" y="2981581"/>
            <a:ext cx="158185" cy="6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D35F8B-45D7-6FDB-E67B-8CA88C51BC73}"/>
              </a:ext>
            </a:extLst>
          </p:cNvPr>
          <p:cNvSpPr/>
          <p:nvPr/>
        </p:nvSpPr>
        <p:spPr>
          <a:xfrm>
            <a:off x="9423475" y="2981581"/>
            <a:ext cx="158185" cy="64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611638-6BBB-96BD-BB3B-B09AE0C02D97}"/>
              </a:ext>
            </a:extLst>
          </p:cNvPr>
          <p:cNvSpPr/>
          <p:nvPr/>
        </p:nvSpPr>
        <p:spPr>
          <a:xfrm>
            <a:off x="10240819" y="2981581"/>
            <a:ext cx="158185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1E0CE047-9B8F-CDFB-4CB7-7943A5BC19D2}"/>
              </a:ext>
            </a:extLst>
          </p:cNvPr>
          <p:cNvSpPr/>
          <p:nvPr/>
        </p:nvSpPr>
        <p:spPr>
          <a:xfrm>
            <a:off x="11022774" y="2981581"/>
            <a:ext cx="158185" cy="64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4034CC9E-21E7-6BE9-7DF0-4471908E7DA7}"/>
                  </a:ext>
                </a:extLst>
              </p:cNvPr>
              <p:cNvSpPr/>
              <p:nvPr/>
            </p:nvSpPr>
            <p:spPr>
              <a:xfrm>
                <a:off x="9912319" y="2971183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4034CC9E-21E7-6BE9-7DF0-4471908E7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319" y="2971183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690998A5-B1E5-920E-C41A-35C9DF40ED15}"/>
                  </a:ext>
                </a:extLst>
              </p:cNvPr>
              <p:cNvSpPr/>
              <p:nvPr/>
            </p:nvSpPr>
            <p:spPr>
              <a:xfrm>
                <a:off x="10690631" y="2990632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690998A5-B1E5-920E-C41A-35C9DF40E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631" y="2990632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8EE3D4C6-F4B8-5EB2-B3C0-4F1C8762AFEA}"/>
              </a:ext>
            </a:extLst>
          </p:cNvPr>
          <p:cNvSpPr txBox="1"/>
          <p:nvPr/>
        </p:nvSpPr>
        <p:spPr>
          <a:xfrm>
            <a:off x="9983257" y="2768727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B0CBD469-74E8-99B1-E0EB-DC67F6A84D20}"/>
              </a:ext>
            </a:extLst>
          </p:cNvPr>
          <p:cNvSpPr txBox="1"/>
          <p:nvPr/>
        </p:nvSpPr>
        <p:spPr>
          <a:xfrm>
            <a:off x="10766872" y="2768727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325" name="Google Shape;359;p22">
            <a:extLst>
              <a:ext uri="{FF2B5EF4-FFF2-40B4-BE49-F238E27FC236}">
                <a16:creationId xmlns:a16="http://schemas.microsoft.com/office/drawing/2014/main" id="{DD367D70-12AB-2B54-20DD-FD42A2EEC30A}"/>
              </a:ext>
            </a:extLst>
          </p:cNvPr>
          <p:cNvCxnSpPr>
            <a:cxnSpLocks/>
          </p:cNvCxnSpPr>
          <p:nvPr/>
        </p:nvCxnSpPr>
        <p:spPr>
          <a:xfrm flipV="1">
            <a:off x="9346758" y="2574699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D4704E53-F85C-E53A-F14A-8C8DDDCAF3F9}"/>
              </a:ext>
            </a:extLst>
          </p:cNvPr>
          <p:cNvSpPr/>
          <p:nvPr/>
        </p:nvSpPr>
        <p:spPr>
          <a:xfrm>
            <a:off x="7746591" y="1848106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592904D0-B3CB-42C2-B03D-441FC3AC6BA6}"/>
              </a:ext>
            </a:extLst>
          </p:cNvPr>
          <p:cNvSpPr/>
          <p:nvPr/>
        </p:nvSpPr>
        <p:spPr>
          <a:xfrm>
            <a:off x="8461343" y="1848106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B4BDD301-9642-78A3-BA22-F7AB1400FF5F}"/>
              </a:ext>
            </a:extLst>
          </p:cNvPr>
          <p:cNvSpPr/>
          <p:nvPr/>
        </p:nvSpPr>
        <p:spPr>
          <a:xfrm>
            <a:off x="9271075" y="1848106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3CD55E7-54BF-8211-4D72-521439E6F765}"/>
              </a:ext>
            </a:extLst>
          </p:cNvPr>
          <p:cNvSpPr/>
          <p:nvPr/>
        </p:nvSpPr>
        <p:spPr>
          <a:xfrm>
            <a:off x="10088419" y="1848106"/>
            <a:ext cx="158185" cy="648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5BB3E65-DD11-260C-8D8B-C9371C99E87C}"/>
              </a:ext>
            </a:extLst>
          </p:cNvPr>
          <p:cNvSpPr/>
          <p:nvPr/>
        </p:nvSpPr>
        <p:spPr>
          <a:xfrm>
            <a:off x="10870374" y="1848106"/>
            <a:ext cx="158185" cy="64800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D3FCA55-610C-1124-B525-80E7E076DA3E}"/>
              </a:ext>
            </a:extLst>
          </p:cNvPr>
          <p:cNvSpPr/>
          <p:nvPr/>
        </p:nvSpPr>
        <p:spPr>
          <a:xfrm>
            <a:off x="3465067" y="1604167"/>
            <a:ext cx="4120588" cy="4934745"/>
          </a:xfrm>
          <a:custGeom>
            <a:avLst/>
            <a:gdLst>
              <a:gd name="connsiteX0" fmla="*/ 11575 w 5833641"/>
              <a:gd name="connsiteY0" fmla="*/ 0 h 6620719"/>
              <a:gd name="connsiteX1" fmla="*/ 0 w 5833641"/>
              <a:gd name="connsiteY1" fmla="*/ 6597569 h 6620719"/>
              <a:gd name="connsiteX2" fmla="*/ 5833641 w 5833641"/>
              <a:gd name="connsiteY2" fmla="*/ 6620719 h 6620719"/>
              <a:gd name="connsiteX3" fmla="*/ 5671595 w 5833641"/>
              <a:gd name="connsiteY3" fmla="*/ 11574 h 6620719"/>
              <a:gd name="connsiteX4" fmla="*/ 11575 w 5833641"/>
              <a:gd name="connsiteY4" fmla="*/ 0 h 662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641" h="6620719">
                <a:moveTo>
                  <a:pt x="11575" y="0"/>
                </a:moveTo>
                <a:cubicBezTo>
                  <a:pt x="7717" y="2199190"/>
                  <a:pt x="3858" y="4398379"/>
                  <a:pt x="0" y="6597569"/>
                </a:cubicBezTo>
                <a:lnTo>
                  <a:pt x="5833641" y="6620719"/>
                </a:lnTo>
                <a:lnTo>
                  <a:pt x="5671595" y="11574"/>
                </a:lnTo>
                <a:lnTo>
                  <a:pt x="11575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DF44FF-8EDE-2604-CA0A-C49C8BA78C9A}"/>
              </a:ext>
            </a:extLst>
          </p:cNvPr>
          <p:cNvSpPr txBox="1"/>
          <p:nvPr/>
        </p:nvSpPr>
        <p:spPr>
          <a:xfrm>
            <a:off x="8137002" y="2824223"/>
            <a:ext cx="3216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编码器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解码器</a:t>
            </a: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自回归</a:t>
            </a:r>
          </a:p>
        </p:txBody>
      </p:sp>
    </p:spTree>
    <p:extLst>
      <p:ext uri="{BB962C8B-B14F-4D97-AF65-F5344CB8AC3E}">
        <p14:creationId xmlns:p14="http://schemas.microsoft.com/office/powerpoint/2010/main" val="160425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1B3EB89-D0C8-BD5D-BCD0-B951FCEB73C8}"/>
              </a:ext>
            </a:extLst>
          </p:cNvPr>
          <p:cNvSpPr/>
          <p:nvPr/>
        </p:nvSpPr>
        <p:spPr>
          <a:xfrm>
            <a:off x="7893161" y="8043721"/>
            <a:ext cx="158185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B1CA0-EB2E-F963-37E0-E6C366DD5D8D}"/>
              </a:ext>
            </a:extLst>
          </p:cNvPr>
          <p:cNvSpPr txBox="1"/>
          <p:nvPr/>
        </p:nvSpPr>
        <p:spPr>
          <a:xfrm>
            <a:off x="7426451" y="9350157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&lt;</a:t>
            </a:r>
            <a:r>
              <a:rPr lang="en-US" altLang="zh-CN" b="1" dirty="0" err="1"/>
              <a:t>bos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16D0FB-2354-524F-DD8D-5D4CB964B8BE}"/>
              </a:ext>
            </a:extLst>
          </p:cNvPr>
          <p:cNvSpPr/>
          <p:nvPr/>
        </p:nvSpPr>
        <p:spPr>
          <a:xfrm>
            <a:off x="8607913" y="8043721"/>
            <a:ext cx="158185" cy="129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DBED30-AC8E-23F0-B7B6-A0FEE65B9718}"/>
              </a:ext>
            </a:extLst>
          </p:cNvPr>
          <p:cNvSpPr txBox="1"/>
          <p:nvPr/>
        </p:nvSpPr>
        <p:spPr>
          <a:xfrm>
            <a:off x="8321336" y="9350157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D32EDC-77F3-FCEC-FE56-A1C3079557EE}"/>
              </a:ext>
            </a:extLst>
          </p:cNvPr>
          <p:cNvSpPr/>
          <p:nvPr/>
        </p:nvSpPr>
        <p:spPr>
          <a:xfrm>
            <a:off x="9417645" y="8043721"/>
            <a:ext cx="158185" cy="129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CD2583-6F7D-E045-99D8-7F605285D7D3}"/>
              </a:ext>
            </a:extLst>
          </p:cNvPr>
          <p:cNvSpPr txBox="1"/>
          <p:nvPr/>
        </p:nvSpPr>
        <p:spPr>
          <a:xfrm>
            <a:off x="9117822" y="9366149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480E99-B459-B264-18B6-FBC7FF01B99A}"/>
              </a:ext>
            </a:extLst>
          </p:cNvPr>
          <p:cNvSpPr/>
          <p:nvPr/>
        </p:nvSpPr>
        <p:spPr>
          <a:xfrm>
            <a:off x="10234989" y="8043721"/>
            <a:ext cx="158185" cy="12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AB2185-6CED-2C22-F7DB-CB83264CE4A8}"/>
              </a:ext>
            </a:extLst>
          </p:cNvPr>
          <p:cNvSpPr txBox="1"/>
          <p:nvPr/>
        </p:nvSpPr>
        <p:spPr>
          <a:xfrm>
            <a:off x="9921920" y="9350157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02A9EC-E5A0-9324-36C3-F2E36AE57378}"/>
              </a:ext>
            </a:extLst>
          </p:cNvPr>
          <p:cNvSpPr/>
          <p:nvPr/>
        </p:nvSpPr>
        <p:spPr>
          <a:xfrm>
            <a:off x="11016944" y="8043721"/>
            <a:ext cx="158185" cy="12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7C1B0B-5E81-2931-2BD9-2FE852D4E29F}"/>
              </a:ext>
            </a:extLst>
          </p:cNvPr>
          <p:cNvSpPr txBox="1"/>
          <p:nvPr/>
        </p:nvSpPr>
        <p:spPr>
          <a:xfrm>
            <a:off x="10690631" y="9367643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弃</a:t>
            </a:r>
          </a:p>
        </p:txBody>
      </p:sp>
      <p:sp>
        <p:nvSpPr>
          <p:cNvPr id="25" name="Google Shape;358;p22">
            <a:extLst>
              <a:ext uri="{FF2B5EF4-FFF2-40B4-BE49-F238E27FC236}">
                <a16:creationId xmlns:a16="http://schemas.microsoft.com/office/drawing/2014/main" id="{E1EA6C81-D543-EA41-7C31-5A881CFD707B}"/>
              </a:ext>
            </a:extLst>
          </p:cNvPr>
          <p:cNvSpPr/>
          <p:nvPr/>
        </p:nvSpPr>
        <p:spPr>
          <a:xfrm>
            <a:off x="7893160" y="7246325"/>
            <a:ext cx="331067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oogle Shape;359;p22">
            <a:extLst>
              <a:ext uri="{FF2B5EF4-FFF2-40B4-BE49-F238E27FC236}">
                <a16:creationId xmlns:a16="http://schemas.microsoft.com/office/drawing/2014/main" id="{32C6FD77-E0FE-02ED-320A-B8833F2932A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548415" y="7726101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0CA89036-7FD5-8536-5E56-0924FFA59790}"/>
              </a:ext>
            </a:extLst>
          </p:cNvPr>
          <p:cNvGrpSpPr/>
          <p:nvPr/>
        </p:nvGrpSpPr>
        <p:grpSpPr>
          <a:xfrm>
            <a:off x="7748384" y="2945353"/>
            <a:ext cx="3281968" cy="648000"/>
            <a:chOff x="7748384" y="2945353"/>
            <a:chExt cx="3281968" cy="648000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CD0B1132-E58D-5647-3320-4E9AF9D7AA98}"/>
                </a:ext>
              </a:extLst>
            </p:cNvPr>
            <p:cNvSpPr/>
            <p:nvPr/>
          </p:nvSpPr>
          <p:spPr>
            <a:xfrm>
              <a:off x="7748384" y="2945353"/>
              <a:ext cx="158185" cy="648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 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0D9A03C7-8852-8888-E71F-61CAB7D19125}"/>
                </a:ext>
              </a:extLst>
            </p:cNvPr>
            <p:cNvSpPr/>
            <p:nvPr/>
          </p:nvSpPr>
          <p:spPr>
            <a:xfrm>
              <a:off x="8463136" y="2945353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FEEE51E-4B0E-B859-32ED-BD380D0D46DF}"/>
                </a:ext>
              </a:extLst>
            </p:cNvPr>
            <p:cNvSpPr/>
            <p:nvPr/>
          </p:nvSpPr>
          <p:spPr>
            <a:xfrm>
              <a:off x="9272868" y="2945353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B4F1C150-3648-3208-D1CD-293F980FD33B}"/>
                </a:ext>
              </a:extLst>
            </p:cNvPr>
            <p:cNvSpPr/>
            <p:nvPr/>
          </p:nvSpPr>
          <p:spPr>
            <a:xfrm>
              <a:off x="10090212" y="2945353"/>
              <a:ext cx="158185" cy="6480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CE3BF6A9-024B-931B-1068-89B19325C8D6}"/>
                </a:ext>
              </a:extLst>
            </p:cNvPr>
            <p:cNvSpPr/>
            <p:nvPr/>
          </p:nvSpPr>
          <p:spPr>
            <a:xfrm>
              <a:off x="10872167" y="2945353"/>
              <a:ext cx="158185" cy="64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18CFAD5A-9417-DCFF-F475-1F89B8FB4417}"/>
                  </a:ext>
                </a:extLst>
              </p:cNvPr>
              <p:cNvSpPr/>
              <p:nvPr/>
            </p:nvSpPr>
            <p:spPr>
              <a:xfrm>
                <a:off x="7570680" y="6284175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18CFAD5A-9417-DCFF-F475-1F89B8FB4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80" y="6284175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68B0AAE2-9800-2C77-3349-2E4AEE73538B}"/>
                  </a:ext>
                </a:extLst>
              </p:cNvPr>
              <p:cNvSpPr/>
              <p:nvPr/>
            </p:nvSpPr>
            <p:spPr>
              <a:xfrm>
                <a:off x="8309039" y="6283220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68B0AAE2-9800-2C77-3349-2E4AEE73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39" y="628322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996B9F49-BB5A-29CD-2293-701EA9753B3B}"/>
                  </a:ext>
                </a:extLst>
              </p:cNvPr>
              <p:cNvSpPr/>
              <p:nvPr/>
            </p:nvSpPr>
            <p:spPr>
              <a:xfrm>
                <a:off x="9117822" y="6293226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996B9F49-BB5A-29CD-2293-701EA9753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822" y="6293226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文本框 453">
            <a:extLst>
              <a:ext uri="{FF2B5EF4-FFF2-40B4-BE49-F238E27FC236}">
                <a16:creationId xmlns:a16="http://schemas.microsoft.com/office/drawing/2014/main" id="{9DDF7619-EA55-B289-98DA-FAAEF25EA7EF}"/>
              </a:ext>
            </a:extLst>
          </p:cNvPr>
          <p:cNvSpPr txBox="1"/>
          <p:nvPr/>
        </p:nvSpPr>
        <p:spPr>
          <a:xfrm>
            <a:off x="9177783" y="6060519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7408D410-C9CE-C1C3-F730-78ECEA3A05C5}"/>
              </a:ext>
            </a:extLst>
          </p:cNvPr>
          <p:cNvSpPr txBox="1"/>
          <p:nvPr/>
        </p:nvSpPr>
        <p:spPr>
          <a:xfrm>
            <a:off x="8388239" y="6066330"/>
            <a:ext cx="1584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9B74989F-18BD-8AB0-B1E0-7F06285CD829}"/>
              </a:ext>
            </a:extLst>
          </p:cNvPr>
          <p:cNvSpPr txBox="1"/>
          <p:nvPr/>
        </p:nvSpPr>
        <p:spPr>
          <a:xfrm>
            <a:off x="7653703" y="6060519"/>
            <a:ext cx="1584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832A0D84-ADDE-95D2-612C-9C72F590CB20}"/>
              </a:ext>
            </a:extLst>
          </p:cNvPr>
          <p:cNvSpPr/>
          <p:nvPr/>
        </p:nvSpPr>
        <p:spPr>
          <a:xfrm>
            <a:off x="7893161" y="8077812"/>
            <a:ext cx="158185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9129FA3E-E9F6-D081-C22F-6253669272ED}"/>
              </a:ext>
            </a:extLst>
          </p:cNvPr>
          <p:cNvSpPr txBox="1"/>
          <p:nvPr/>
        </p:nvSpPr>
        <p:spPr>
          <a:xfrm>
            <a:off x="7426451" y="9384248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&lt;</a:t>
            </a:r>
            <a:r>
              <a:rPr lang="en-US" altLang="zh-CN" b="1" dirty="0" err="1"/>
              <a:t>bos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EBA844C3-A804-5004-70C7-9FDD6347E89C}"/>
              </a:ext>
            </a:extLst>
          </p:cNvPr>
          <p:cNvSpPr/>
          <p:nvPr/>
        </p:nvSpPr>
        <p:spPr>
          <a:xfrm>
            <a:off x="8607913" y="8077812"/>
            <a:ext cx="158185" cy="129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858342A0-1D03-7840-20ED-80CDEA232F65}"/>
              </a:ext>
            </a:extLst>
          </p:cNvPr>
          <p:cNvSpPr txBox="1"/>
          <p:nvPr/>
        </p:nvSpPr>
        <p:spPr>
          <a:xfrm>
            <a:off x="8321336" y="9384248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</a:t>
            </a:r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E2D09D7E-4382-BF0C-9A12-03A798D22044}"/>
              </a:ext>
            </a:extLst>
          </p:cNvPr>
          <p:cNvSpPr/>
          <p:nvPr/>
        </p:nvSpPr>
        <p:spPr>
          <a:xfrm>
            <a:off x="9417645" y="8077812"/>
            <a:ext cx="158185" cy="129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4C422556-E859-19C9-A592-22DAFE43FA39}"/>
              </a:ext>
            </a:extLst>
          </p:cNvPr>
          <p:cNvSpPr txBox="1"/>
          <p:nvPr/>
        </p:nvSpPr>
        <p:spPr>
          <a:xfrm>
            <a:off x="9117822" y="940024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</a:t>
            </a:r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06FC7E7D-BF6B-ED2B-DCE7-A44E8DCF5289}"/>
              </a:ext>
            </a:extLst>
          </p:cNvPr>
          <p:cNvSpPr/>
          <p:nvPr/>
        </p:nvSpPr>
        <p:spPr>
          <a:xfrm>
            <a:off x="10234989" y="8077812"/>
            <a:ext cx="158185" cy="12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C04DC97B-A16A-ECB6-1051-FE26C1FFAA15}"/>
              </a:ext>
            </a:extLst>
          </p:cNvPr>
          <p:cNvSpPr txBox="1"/>
          <p:nvPr/>
        </p:nvSpPr>
        <p:spPr>
          <a:xfrm>
            <a:off x="9921920" y="9384248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言</a:t>
            </a: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BCFF72B7-BE7A-A9DE-CDFF-FA787930715D}"/>
              </a:ext>
            </a:extLst>
          </p:cNvPr>
          <p:cNvSpPr/>
          <p:nvPr/>
        </p:nvSpPr>
        <p:spPr>
          <a:xfrm>
            <a:off x="11016944" y="8077812"/>
            <a:ext cx="158185" cy="12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D9D4255A-3821-8AE3-6927-BDF4BADBD0D2}"/>
              </a:ext>
            </a:extLst>
          </p:cNvPr>
          <p:cNvSpPr txBox="1"/>
          <p:nvPr/>
        </p:nvSpPr>
        <p:spPr>
          <a:xfrm>
            <a:off x="10690631" y="940173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弃</a:t>
            </a:r>
          </a:p>
        </p:txBody>
      </p:sp>
      <p:sp>
        <p:nvSpPr>
          <p:cNvPr id="467" name="Google Shape;358;p22">
            <a:extLst>
              <a:ext uri="{FF2B5EF4-FFF2-40B4-BE49-F238E27FC236}">
                <a16:creationId xmlns:a16="http://schemas.microsoft.com/office/drawing/2014/main" id="{2065DE6E-5F1D-9D35-63B1-CC55CFA45CAF}"/>
              </a:ext>
            </a:extLst>
          </p:cNvPr>
          <p:cNvSpPr/>
          <p:nvPr/>
        </p:nvSpPr>
        <p:spPr>
          <a:xfrm>
            <a:off x="7893160" y="7280416"/>
            <a:ext cx="331067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8" name="Google Shape;359;p22">
            <a:extLst>
              <a:ext uri="{FF2B5EF4-FFF2-40B4-BE49-F238E27FC236}">
                <a16:creationId xmlns:a16="http://schemas.microsoft.com/office/drawing/2014/main" id="{947C15B9-03E2-1F1D-067B-F318852900EF}"/>
              </a:ext>
            </a:extLst>
          </p:cNvPr>
          <p:cNvCxnSpPr>
            <a:cxnSpLocks/>
            <a:endCxn id="467" idx="2"/>
          </p:cNvCxnSpPr>
          <p:nvPr/>
        </p:nvCxnSpPr>
        <p:spPr>
          <a:xfrm flipV="1">
            <a:off x="9548415" y="776019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371;p22">
            <a:extLst>
              <a:ext uri="{FF2B5EF4-FFF2-40B4-BE49-F238E27FC236}">
                <a16:creationId xmlns:a16="http://schemas.microsoft.com/office/drawing/2014/main" id="{0B2FFEB9-0035-C37F-85BD-B28D04499F94}"/>
              </a:ext>
            </a:extLst>
          </p:cNvPr>
          <p:cNvCxnSpPr>
            <a:cxnSpLocks/>
            <a:stCxn id="467" idx="0"/>
          </p:cNvCxnSpPr>
          <p:nvPr/>
        </p:nvCxnSpPr>
        <p:spPr>
          <a:xfrm flipH="1" flipV="1">
            <a:off x="9548415" y="702814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" name="矩形 469">
            <a:extLst>
              <a:ext uri="{FF2B5EF4-FFF2-40B4-BE49-F238E27FC236}">
                <a16:creationId xmlns:a16="http://schemas.microsoft.com/office/drawing/2014/main" id="{13F5AE31-E00D-D768-BC21-E0BE44DE6CD4}"/>
              </a:ext>
            </a:extLst>
          </p:cNvPr>
          <p:cNvSpPr/>
          <p:nvPr/>
        </p:nvSpPr>
        <p:spPr>
          <a:xfrm>
            <a:off x="7898991" y="6284175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8D3136D1-C2EB-3A3E-0EB6-3D01A9B6D3E1}"/>
              </a:ext>
            </a:extLst>
          </p:cNvPr>
          <p:cNvSpPr/>
          <p:nvPr/>
        </p:nvSpPr>
        <p:spPr>
          <a:xfrm>
            <a:off x="8613743" y="6284175"/>
            <a:ext cx="158185" cy="6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46C7F23B-7BA9-BF8E-50CD-B617A49BA616}"/>
              </a:ext>
            </a:extLst>
          </p:cNvPr>
          <p:cNvSpPr/>
          <p:nvPr/>
        </p:nvSpPr>
        <p:spPr>
          <a:xfrm>
            <a:off x="9423475" y="6284175"/>
            <a:ext cx="158185" cy="64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A6708DD2-0D31-B52C-A8DB-F1D5C66A5B9C}"/>
              </a:ext>
            </a:extLst>
          </p:cNvPr>
          <p:cNvSpPr/>
          <p:nvPr/>
        </p:nvSpPr>
        <p:spPr>
          <a:xfrm>
            <a:off x="10240819" y="6284175"/>
            <a:ext cx="158185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EC5145D9-2AB0-A812-5663-D726AFEF622E}"/>
              </a:ext>
            </a:extLst>
          </p:cNvPr>
          <p:cNvSpPr/>
          <p:nvPr/>
        </p:nvSpPr>
        <p:spPr>
          <a:xfrm>
            <a:off x="11022774" y="6284175"/>
            <a:ext cx="158185" cy="64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433FD4C5-64D2-0B16-1E42-36823A1C819B}"/>
                  </a:ext>
                </a:extLst>
              </p:cNvPr>
              <p:cNvSpPr/>
              <p:nvPr/>
            </p:nvSpPr>
            <p:spPr>
              <a:xfrm>
                <a:off x="9912319" y="6273777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433FD4C5-64D2-0B16-1E42-36823A1C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319" y="6273777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941B7928-11C2-7B4E-7FC7-6BB16C3DB5B7}"/>
                  </a:ext>
                </a:extLst>
              </p:cNvPr>
              <p:cNvSpPr/>
              <p:nvPr/>
            </p:nvSpPr>
            <p:spPr>
              <a:xfrm>
                <a:off x="10690631" y="6293226"/>
                <a:ext cx="158400" cy="6480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941B7928-11C2-7B4E-7FC7-6BB16C3DB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631" y="6293226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67857" r="-2857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文本框 476">
            <a:extLst>
              <a:ext uri="{FF2B5EF4-FFF2-40B4-BE49-F238E27FC236}">
                <a16:creationId xmlns:a16="http://schemas.microsoft.com/office/drawing/2014/main" id="{F45A631A-07CE-C2FD-0C1C-B649A84B6E11}"/>
              </a:ext>
            </a:extLst>
          </p:cNvPr>
          <p:cNvSpPr txBox="1"/>
          <p:nvPr/>
        </p:nvSpPr>
        <p:spPr>
          <a:xfrm>
            <a:off x="9983257" y="6071321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12728100-6513-9EFB-75AB-FC24070F804A}"/>
              </a:ext>
            </a:extLst>
          </p:cNvPr>
          <p:cNvSpPr txBox="1"/>
          <p:nvPr/>
        </p:nvSpPr>
        <p:spPr>
          <a:xfrm>
            <a:off x="10766872" y="6071321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479" name="Google Shape;359;p22">
            <a:extLst>
              <a:ext uri="{FF2B5EF4-FFF2-40B4-BE49-F238E27FC236}">
                <a16:creationId xmlns:a16="http://schemas.microsoft.com/office/drawing/2014/main" id="{3CAB3499-7643-0B6E-7443-1DF04AE06513}"/>
              </a:ext>
            </a:extLst>
          </p:cNvPr>
          <p:cNvCxnSpPr>
            <a:cxnSpLocks/>
          </p:cNvCxnSpPr>
          <p:nvPr/>
        </p:nvCxnSpPr>
        <p:spPr>
          <a:xfrm flipV="1">
            <a:off x="9346758" y="5877293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" name="矩形 479">
            <a:extLst>
              <a:ext uri="{FF2B5EF4-FFF2-40B4-BE49-F238E27FC236}">
                <a16:creationId xmlns:a16="http://schemas.microsoft.com/office/drawing/2014/main" id="{F8375317-3057-EFDE-A74F-75F7CFE216CF}"/>
              </a:ext>
            </a:extLst>
          </p:cNvPr>
          <p:cNvSpPr/>
          <p:nvPr/>
        </p:nvSpPr>
        <p:spPr>
          <a:xfrm>
            <a:off x="7746591" y="5150700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A4CDB2DA-FFA7-E368-F723-1B285FC0FF00}"/>
              </a:ext>
            </a:extLst>
          </p:cNvPr>
          <p:cNvSpPr/>
          <p:nvPr/>
        </p:nvSpPr>
        <p:spPr>
          <a:xfrm>
            <a:off x="8461343" y="5150700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DA185DE4-02CF-4C42-EC83-D88AE5057391}"/>
              </a:ext>
            </a:extLst>
          </p:cNvPr>
          <p:cNvSpPr/>
          <p:nvPr/>
        </p:nvSpPr>
        <p:spPr>
          <a:xfrm>
            <a:off x="9271075" y="5150700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BF664CAD-7FD9-C5CF-9861-32C1B4AA5328}"/>
              </a:ext>
            </a:extLst>
          </p:cNvPr>
          <p:cNvSpPr/>
          <p:nvPr/>
        </p:nvSpPr>
        <p:spPr>
          <a:xfrm>
            <a:off x="10088419" y="5150700"/>
            <a:ext cx="158185" cy="648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204FF4BD-4A80-CA63-6832-C9BBE11CB7E6}"/>
              </a:ext>
            </a:extLst>
          </p:cNvPr>
          <p:cNvSpPr/>
          <p:nvPr/>
        </p:nvSpPr>
        <p:spPr>
          <a:xfrm>
            <a:off x="10870374" y="5150700"/>
            <a:ext cx="158185" cy="64800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9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4CE2F92C-A806-64F7-64FB-ABCF46A76FCB}"/>
              </a:ext>
            </a:extLst>
          </p:cNvPr>
          <p:cNvSpPr txBox="1"/>
          <p:nvPr/>
        </p:nvSpPr>
        <p:spPr>
          <a:xfrm>
            <a:off x="8143149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永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898D437-4E53-892A-2ACB-ECD99AE9D81C}"/>
              </a:ext>
            </a:extLst>
          </p:cNvPr>
          <p:cNvSpPr txBox="1"/>
          <p:nvPr/>
        </p:nvSpPr>
        <p:spPr>
          <a:xfrm>
            <a:off x="8939635" y="58351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不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31C4DF49-936A-FD0F-DEFD-75B606359CE6}"/>
              </a:ext>
            </a:extLst>
          </p:cNvPr>
          <p:cNvSpPr txBox="1"/>
          <p:nvPr/>
        </p:nvSpPr>
        <p:spPr>
          <a:xfrm>
            <a:off x="9743733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言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BF5EE566-85D2-4D2F-B191-A6BB85452A3C}"/>
              </a:ext>
            </a:extLst>
          </p:cNvPr>
          <p:cNvSpPr txBox="1"/>
          <p:nvPr/>
        </p:nvSpPr>
        <p:spPr>
          <a:xfrm>
            <a:off x="10512444" y="583667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弃</a:t>
            </a:r>
          </a:p>
        </p:txBody>
      </p:sp>
    </p:spTree>
    <p:extLst>
      <p:ext uri="{BB962C8B-B14F-4D97-AF65-F5344CB8AC3E}">
        <p14:creationId xmlns:p14="http://schemas.microsoft.com/office/powerpoint/2010/main" val="13375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100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1D08AE-1D0B-D4EA-2601-3F58312A4F94}"/>
              </a:ext>
            </a:extLst>
          </p:cNvPr>
          <p:cNvSpPr/>
          <p:nvPr/>
        </p:nvSpPr>
        <p:spPr>
          <a:xfrm>
            <a:off x="7323933" y="2134656"/>
            <a:ext cx="4210654" cy="394709"/>
          </a:xfrm>
          <a:prstGeom prst="roundRect">
            <a:avLst>
              <a:gd name="adj" fmla="val 5949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一顿操作猛如虎</a:t>
            </a:r>
          </a:p>
        </p:txBody>
      </p:sp>
      <p:cxnSp>
        <p:nvCxnSpPr>
          <p:cNvPr id="6" name="Google Shape;359;p22">
            <a:extLst>
              <a:ext uri="{FF2B5EF4-FFF2-40B4-BE49-F238E27FC236}">
                <a16:creationId xmlns:a16="http://schemas.microsoft.com/office/drawing/2014/main" id="{1BC9B63F-5F25-8679-AA59-FCC74EC321D2}"/>
              </a:ext>
            </a:extLst>
          </p:cNvPr>
          <p:cNvCxnSpPr>
            <a:cxnSpLocks/>
          </p:cNvCxnSpPr>
          <p:nvPr/>
        </p:nvCxnSpPr>
        <p:spPr>
          <a:xfrm flipV="1">
            <a:off x="9346596" y="26099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22">
            <a:extLst>
              <a:ext uri="{FF2B5EF4-FFF2-40B4-BE49-F238E27FC236}">
                <a16:creationId xmlns:a16="http://schemas.microsoft.com/office/drawing/2014/main" id="{6E5FF8A4-A32F-3255-A4A6-B23A96B4D685}"/>
              </a:ext>
            </a:extLst>
          </p:cNvPr>
          <p:cNvCxnSpPr>
            <a:cxnSpLocks/>
          </p:cNvCxnSpPr>
          <p:nvPr/>
        </p:nvCxnSpPr>
        <p:spPr>
          <a:xfrm flipV="1">
            <a:off x="9368031" y="178003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D8F9DB6-87ED-B7CD-2728-0F1737E4C67C}"/>
              </a:ext>
            </a:extLst>
          </p:cNvPr>
          <p:cNvSpPr/>
          <p:nvPr/>
        </p:nvSpPr>
        <p:spPr>
          <a:xfrm>
            <a:off x="9288938" y="481761"/>
            <a:ext cx="158185" cy="129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B06CC9-43D9-AA0A-0B82-65C106702337}"/>
              </a:ext>
            </a:extLst>
          </p:cNvPr>
          <p:cNvSpPr txBox="1"/>
          <p:nvPr/>
        </p:nvSpPr>
        <p:spPr>
          <a:xfrm>
            <a:off x="8945554" y="66439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</a:t>
            </a:r>
          </a:p>
        </p:txBody>
      </p:sp>
    </p:spTree>
    <p:extLst>
      <p:ext uri="{BB962C8B-B14F-4D97-AF65-F5344CB8AC3E}">
        <p14:creationId xmlns:p14="http://schemas.microsoft.com/office/powerpoint/2010/main" val="18054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4CE2F92C-A806-64F7-64FB-ABCF46A76FCB}"/>
              </a:ext>
            </a:extLst>
          </p:cNvPr>
          <p:cNvSpPr txBox="1"/>
          <p:nvPr/>
        </p:nvSpPr>
        <p:spPr>
          <a:xfrm>
            <a:off x="8143149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永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0CD5AC-5CC4-B06E-AF5D-09CBDF1917D8}"/>
              </a:ext>
            </a:extLst>
          </p:cNvPr>
          <p:cNvSpPr/>
          <p:nvPr/>
        </p:nvSpPr>
        <p:spPr>
          <a:xfrm>
            <a:off x="7323933" y="2134656"/>
            <a:ext cx="4210654" cy="394709"/>
          </a:xfrm>
          <a:prstGeom prst="roundRect">
            <a:avLst>
              <a:gd name="adj" fmla="val 5949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一顿操作猛如虎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38FCBD9-A92B-0E49-5E3B-4DB439F704E6}"/>
              </a:ext>
            </a:extLst>
          </p:cNvPr>
          <p:cNvCxnSpPr>
            <a:cxnSpLocks/>
          </p:cNvCxnSpPr>
          <p:nvPr/>
        </p:nvCxnSpPr>
        <p:spPr>
          <a:xfrm flipV="1">
            <a:off x="9346596" y="26099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47785396-E95D-5E64-2594-066052B9F28A}"/>
              </a:ext>
            </a:extLst>
          </p:cNvPr>
          <p:cNvCxnSpPr>
            <a:cxnSpLocks/>
          </p:cNvCxnSpPr>
          <p:nvPr/>
        </p:nvCxnSpPr>
        <p:spPr>
          <a:xfrm flipV="1">
            <a:off x="9368031" y="178003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8C2796F-118C-2286-DFED-B16E05EE2063}"/>
              </a:ext>
            </a:extLst>
          </p:cNvPr>
          <p:cNvSpPr/>
          <p:nvPr/>
        </p:nvSpPr>
        <p:spPr>
          <a:xfrm>
            <a:off x="9288939" y="484036"/>
            <a:ext cx="158185" cy="129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BFCFE-8EA3-D297-4D4E-898D2989530E}"/>
              </a:ext>
            </a:extLst>
          </p:cNvPr>
          <p:cNvSpPr txBox="1"/>
          <p:nvPr/>
        </p:nvSpPr>
        <p:spPr>
          <a:xfrm>
            <a:off x="8945555" y="6871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</a:t>
            </a:r>
          </a:p>
        </p:txBody>
      </p:sp>
    </p:spTree>
    <p:extLst>
      <p:ext uri="{BB962C8B-B14F-4D97-AF65-F5344CB8AC3E}">
        <p14:creationId xmlns:p14="http://schemas.microsoft.com/office/powerpoint/2010/main" val="22382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4CE2F92C-A806-64F7-64FB-ABCF46A76FCB}"/>
              </a:ext>
            </a:extLst>
          </p:cNvPr>
          <p:cNvSpPr txBox="1"/>
          <p:nvPr/>
        </p:nvSpPr>
        <p:spPr>
          <a:xfrm>
            <a:off x="8143149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永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898D437-4E53-892A-2ACB-ECD99AE9D81C}"/>
              </a:ext>
            </a:extLst>
          </p:cNvPr>
          <p:cNvSpPr txBox="1"/>
          <p:nvPr/>
        </p:nvSpPr>
        <p:spPr>
          <a:xfrm>
            <a:off x="8939635" y="58351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不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3BFA8F-0ECE-47B3-1D80-3DBFDF30838F}"/>
              </a:ext>
            </a:extLst>
          </p:cNvPr>
          <p:cNvSpPr/>
          <p:nvPr/>
        </p:nvSpPr>
        <p:spPr>
          <a:xfrm>
            <a:off x="7323933" y="2134656"/>
            <a:ext cx="4210654" cy="394709"/>
          </a:xfrm>
          <a:prstGeom prst="roundRect">
            <a:avLst>
              <a:gd name="adj" fmla="val 5949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一顿操作猛如虎</a:t>
            </a:r>
          </a:p>
        </p:txBody>
      </p:sp>
      <p:cxnSp>
        <p:nvCxnSpPr>
          <p:cNvPr id="6" name="Google Shape;359;p22">
            <a:extLst>
              <a:ext uri="{FF2B5EF4-FFF2-40B4-BE49-F238E27FC236}">
                <a16:creationId xmlns:a16="http://schemas.microsoft.com/office/drawing/2014/main" id="{8F76C2B0-5F0A-2197-F917-CD9674366FDE}"/>
              </a:ext>
            </a:extLst>
          </p:cNvPr>
          <p:cNvCxnSpPr>
            <a:cxnSpLocks/>
          </p:cNvCxnSpPr>
          <p:nvPr/>
        </p:nvCxnSpPr>
        <p:spPr>
          <a:xfrm flipV="1">
            <a:off x="9346596" y="26099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22">
            <a:extLst>
              <a:ext uri="{FF2B5EF4-FFF2-40B4-BE49-F238E27FC236}">
                <a16:creationId xmlns:a16="http://schemas.microsoft.com/office/drawing/2014/main" id="{73F688F4-A77E-889C-1C5E-30E100CC5371}"/>
              </a:ext>
            </a:extLst>
          </p:cNvPr>
          <p:cNvCxnSpPr>
            <a:cxnSpLocks/>
          </p:cNvCxnSpPr>
          <p:nvPr/>
        </p:nvCxnSpPr>
        <p:spPr>
          <a:xfrm flipV="1">
            <a:off x="9368031" y="178003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5228508-939F-AC41-FB7A-F9B20A283DC0}"/>
              </a:ext>
            </a:extLst>
          </p:cNvPr>
          <p:cNvSpPr/>
          <p:nvPr/>
        </p:nvSpPr>
        <p:spPr>
          <a:xfrm>
            <a:off x="9286440" y="481761"/>
            <a:ext cx="158185" cy="12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CCF306-F399-2EFF-0D21-BFC3344E58BC}"/>
              </a:ext>
            </a:extLst>
          </p:cNvPr>
          <p:cNvSpPr txBox="1"/>
          <p:nvPr/>
        </p:nvSpPr>
        <p:spPr>
          <a:xfrm>
            <a:off x="8939635" y="66439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言</a:t>
            </a:r>
          </a:p>
        </p:txBody>
      </p:sp>
    </p:spTree>
    <p:extLst>
      <p:ext uri="{BB962C8B-B14F-4D97-AF65-F5344CB8AC3E}">
        <p14:creationId xmlns:p14="http://schemas.microsoft.com/office/powerpoint/2010/main" val="5714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4CE2F92C-A806-64F7-64FB-ABCF46A76FCB}"/>
              </a:ext>
            </a:extLst>
          </p:cNvPr>
          <p:cNvSpPr txBox="1"/>
          <p:nvPr/>
        </p:nvSpPr>
        <p:spPr>
          <a:xfrm>
            <a:off x="8143149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永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898D437-4E53-892A-2ACB-ECD99AE9D81C}"/>
              </a:ext>
            </a:extLst>
          </p:cNvPr>
          <p:cNvSpPr txBox="1"/>
          <p:nvPr/>
        </p:nvSpPr>
        <p:spPr>
          <a:xfrm>
            <a:off x="8939635" y="58351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不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31C4DF49-936A-FD0F-DEFD-75B606359CE6}"/>
              </a:ext>
            </a:extLst>
          </p:cNvPr>
          <p:cNvSpPr txBox="1"/>
          <p:nvPr/>
        </p:nvSpPr>
        <p:spPr>
          <a:xfrm>
            <a:off x="9743733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言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F74A2D0-5BBB-31AF-B42C-BBF056B48EC2}"/>
              </a:ext>
            </a:extLst>
          </p:cNvPr>
          <p:cNvSpPr/>
          <p:nvPr/>
        </p:nvSpPr>
        <p:spPr>
          <a:xfrm>
            <a:off x="7323933" y="2134656"/>
            <a:ext cx="4210654" cy="394709"/>
          </a:xfrm>
          <a:prstGeom prst="roundRect">
            <a:avLst>
              <a:gd name="adj" fmla="val 5949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一顿操作猛如虎</a:t>
            </a:r>
          </a:p>
        </p:txBody>
      </p:sp>
      <p:cxnSp>
        <p:nvCxnSpPr>
          <p:cNvPr id="6" name="Google Shape;359;p22">
            <a:extLst>
              <a:ext uri="{FF2B5EF4-FFF2-40B4-BE49-F238E27FC236}">
                <a16:creationId xmlns:a16="http://schemas.microsoft.com/office/drawing/2014/main" id="{B66D54D5-EC60-FD3C-AC23-3A8BB44CCA4A}"/>
              </a:ext>
            </a:extLst>
          </p:cNvPr>
          <p:cNvCxnSpPr>
            <a:cxnSpLocks/>
          </p:cNvCxnSpPr>
          <p:nvPr/>
        </p:nvCxnSpPr>
        <p:spPr>
          <a:xfrm flipV="1">
            <a:off x="9346596" y="26099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22">
            <a:extLst>
              <a:ext uri="{FF2B5EF4-FFF2-40B4-BE49-F238E27FC236}">
                <a16:creationId xmlns:a16="http://schemas.microsoft.com/office/drawing/2014/main" id="{428CB432-0139-C482-21FD-FFC09FAA20E0}"/>
              </a:ext>
            </a:extLst>
          </p:cNvPr>
          <p:cNvCxnSpPr>
            <a:cxnSpLocks/>
          </p:cNvCxnSpPr>
          <p:nvPr/>
        </p:nvCxnSpPr>
        <p:spPr>
          <a:xfrm flipV="1">
            <a:off x="9368031" y="178003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28D79C5-BCBE-95FE-7629-ACAF0B6F9087}"/>
              </a:ext>
            </a:extLst>
          </p:cNvPr>
          <p:cNvSpPr/>
          <p:nvPr/>
        </p:nvSpPr>
        <p:spPr>
          <a:xfrm>
            <a:off x="9301475" y="468044"/>
            <a:ext cx="158185" cy="12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7BC856-F1AA-3277-EEC7-F41888572105}"/>
              </a:ext>
            </a:extLst>
          </p:cNvPr>
          <p:cNvSpPr txBox="1"/>
          <p:nvPr/>
        </p:nvSpPr>
        <p:spPr>
          <a:xfrm>
            <a:off x="8966474" y="52722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弃</a:t>
            </a:r>
          </a:p>
        </p:txBody>
      </p:sp>
    </p:spTree>
    <p:extLst>
      <p:ext uri="{BB962C8B-B14F-4D97-AF65-F5344CB8AC3E}">
        <p14:creationId xmlns:p14="http://schemas.microsoft.com/office/powerpoint/2010/main" val="11440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14B6E739-A9A1-155F-FF3E-B8ABF5EEDB8B}"/>
              </a:ext>
            </a:extLst>
          </p:cNvPr>
          <p:cNvSpPr/>
          <p:nvPr/>
        </p:nvSpPr>
        <p:spPr>
          <a:xfrm>
            <a:off x="7746591" y="5116609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63889F8C-C99E-3365-0E51-C76035D5DBC5}"/>
              </a:ext>
            </a:extLst>
          </p:cNvPr>
          <p:cNvSpPr/>
          <p:nvPr/>
        </p:nvSpPr>
        <p:spPr>
          <a:xfrm>
            <a:off x="8461343" y="5116609"/>
            <a:ext cx="158185" cy="648000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070E6095-3282-F8E4-0D0C-3BC2676E0324}"/>
              </a:ext>
            </a:extLst>
          </p:cNvPr>
          <p:cNvSpPr/>
          <p:nvPr/>
        </p:nvSpPr>
        <p:spPr>
          <a:xfrm>
            <a:off x="9271075" y="5116609"/>
            <a:ext cx="158185" cy="64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C7A979A9-B9A2-6167-2074-E100195EF612}"/>
              </a:ext>
            </a:extLst>
          </p:cNvPr>
          <p:cNvSpPr/>
          <p:nvPr/>
        </p:nvSpPr>
        <p:spPr>
          <a:xfrm>
            <a:off x="10088419" y="5116609"/>
            <a:ext cx="158185" cy="6480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4B26878-869D-2A68-EC11-A334D34E1979}"/>
              </a:ext>
            </a:extLst>
          </p:cNvPr>
          <p:cNvSpPr/>
          <p:nvPr/>
        </p:nvSpPr>
        <p:spPr>
          <a:xfrm>
            <a:off x="10870374" y="5116609"/>
            <a:ext cx="158185" cy="64800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2" name="Google Shape;356;p22">
            <a:extLst>
              <a:ext uri="{FF2B5EF4-FFF2-40B4-BE49-F238E27FC236}">
                <a16:creationId xmlns:a16="http://schemas.microsoft.com/office/drawing/2014/main" id="{D408591D-ACF9-75C2-CC82-1028F1E2024B}"/>
              </a:ext>
            </a:extLst>
          </p:cNvPr>
          <p:cNvSpPr/>
          <p:nvPr/>
        </p:nvSpPr>
        <p:spPr>
          <a:xfrm>
            <a:off x="7324928" y="4005207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oogle Shape;359;p22">
            <a:extLst>
              <a:ext uri="{FF2B5EF4-FFF2-40B4-BE49-F238E27FC236}">
                <a16:creationId xmlns:a16="http://schemas.microsoft.com/office/drawing/2014/main" id="{3AD4CAA4-A00C-7AA3-7B53-1FBF74686940}"/>
              </a:ext>
            </a:extLst>
          </p:cNvPr>
          <p:cNvCxnSpPr>
            <a:cxnSpLocks/>
          </p:cNvCxnSpPr>
          <p:nvPr/>
        </p:nvCxnSpPr>
        <p:spPr>
          <a:xfrm flipV="1">
            <a:off x="9346758" y="479227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D0B1132-E58D-5647-3320-4E9AF9D7AA98}"/>
              </a:ext>
            </a:extLst>
          </p:cNvPr>
          <p:cNvSpPr/>
          <p:nvPr/>
        </p:nvSpPr>
        <p:spPr>
          <a:xfrm>
            <a:off x="7748384" y="2945353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0D9A03C7-8852-8888-E71F-61CAB7D19125}"/>
              </a:ext>
            </a:extLst>
          </p:cNvPr>
          <p:cNvSpPr/>
          <p:nvPr/>
        </p:nvSpPr>
        <p:spPr>
          <a:xfrm>
            <a:off x="8463136" y="2945353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EEE51E-4B0E-B859-32ED-BD380D0D46DF}"/>
              </a:ext>
            </a:extLst>
          </p:cNvPr>
          <p:cNvSpPr/>
          <p:nvPr/>
        </p:nvSpPr>
        <p:spPr>
          <a:xfrm>
            <a:off x="9272868" y="2945353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B4F1C150-3648-3208-D1CD-293F980FD33B}"/>
              </a:ext>
            </a:extLst>
          </p:cNvPr>
          <p:cNvSpPr/>
          <p:nvPr/>
        </p:nvSpPr>
        <p:spPr>
          <a:xfrm>
            <a:off x="10090212" y="2945353"/>
            <a:ext cx="158185" cy="648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E3BF6A9-024B-931B-1068-89B19325C8D6}"/>
              </a:ext>
            </a:extLst>
          </p:cNvPr>
          <p:cNvSpPr/>
          <p:nvPr/>
        </p:nvSpPr>
        <p:spPr>
          <a:xfrm>
            <a:off x="10872167" y="2945353"/>
            <a:ext cx="158185" cy="6480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9" name="Google Shape;359;p22">
            <a:extLst>
              <a:ext uri="{FF2B5EF4-FFF2-40B4-BE49-F238E27FC236}">
                <a16:creationId xmlns:a16="http://schemas.microsoft.com/office/drawing/2014/main" id="{A1AD9E4F-B393-CFBC-CF88-2488938773FB}"/>
              </a:ext>
            </a:extLst>
          </p:cNvPr>
          <p:cNvCxnSpPr>
            <a:cxnSpLocks/>
          </p:cNvCxnSpPr>
          <p:nvPr/>
        </p:nvCxnSpPr>
        <p:spPr>
          <a:xfrm flipV="1">
            <a:off x="9346677" y="367434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文本框 330">
            <a:extLst>
              <a:ext uri="{FF2B5EF4-FFF2-40B4-BE49-F238E27FC236}">
                <a16:creationId xmlns:a16="http://schemas.microsoft.com/office/drawing/2014/main" id="{F05EE826-1297-6962-E158-C3883F0ABE49}"/>
              </a:ext>
            </a:extLst>
          </p:cNvPr>
          <p:cNvSpPr txBox="1"/>
          <p:nvPr/>
        </p:nvSpPr>
        <p:spPr>
          <a:xfrm>
            <a:off x="7248264" y="5819184"/>
            <a:ext cx="10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&lt;</a:t>
            </a:r>
            <a:r>
              <a:rPr lang="en-US" altLang="zh-CN" i="1" dirty="0" err="1"/>
              <a:t>bos</a:t>
            </a:r>
            <a:r>
              <a:rPr lang="en-US" altLang="zh-CN" i="1" dirty="0"/>
              <a:t>&gt;</a:t>
            </a:r>
            <a:endParaRPr lang="zh-CN" altLang="en-US" i="1" dirty="0"/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4CE2F92C-A806-64F7-64FB-ABCF46A76FCB}"/>
              </a:ext>
            </a:extLst>
          </p:cNvPr>
          <p:cNvSpPr txBox="1"/>
          <p:nvPr/>
        </p:nvSpPr>
        <p:spPr>
          <a:xfrm>
            <a:off x="8143149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永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898D437-4E53-892A-2ACB-ECD99AE9D81C}"/>
              </a:ext>
            </a:extLst>
          </p:cNvPr>
          <p:cNvSpPr txBox="1"/>
          <p:nvPr/>
        </p:nvSpPr>
        <p:spPr>
          <a:xfrm>
            <a:off x="8939635" y="58351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不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31C4DF49-936A-FD0F-DEFD-75B606359CE6}"/>
              </a:ext>
            </a:extLst>
          </p:cNvPr>
          <p:cNvSpPr txBox="1"/>
          <p:nvPr/>
        </p:nvSpPr>
        <p:spPr>
          <a:xfrm>
            <a:off x="9743733" y="581918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言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BF5EE566-85D2-4D2F-B191-A6BB85452A3C}"/>
              </a:ext>
            </a:extLst>
          </p:cNvPr>
          <p:cNvSpPr txBox="1"/>
          <p:nvPr/>
        </p:nvSpPr>
        <p:spPr>
          <a:xfrm>
            <a:off x="10512444" y="5836670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82AC60-4A71-8250-BA45-A560789A26C7}"/>
              </a:ext>
            </a:extLst>
          </p:cNvPr>
          <p:cNvSpPr/>
          <p:nvPr/>
        </p:nvSpPr>
        <p:spPr>
          <a:xfrm>
            <a:off x="7323933" y="2134656"/>
            <a:ext cx="4210654" cy="394709"/>
          </a:xfrm>
          <a:prstGeom prst="roundRect">
            <a:avLst>
              <a:gd name="adj" fmla="val 5949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一顿操作猛如虎</a:t>
            </a:r>
          </a:p>
        </p:txBody>
      </p:sp>
      <p:cxnSp>
        <p:nvCxnSpPr>
          <p:cNvPr id="6" name="Google Shape;359;p22">
            <a:extLst>
              <a:ext uri="{FF2B5EF4-FFF2-40B4-BE49-F238E27FC236}">
                <a16:creationId xmlns:a16="http://schemas.microsoft.com/office/drawing/2014/main" id="{1621D605-92B4-3EA2-4ECA-75C9B4CCBF95}"/>
              </a:ext>
            </a:extLst>
          </p:cNvPr>
          <p:cNvCxnSpPr>
            <a:cxnSpLocks/>
          </p:cNvCxnSpPr>
          <p:nvPr/>
        </p:nvCxnSpPr>
        <p:spPr>
          <a:xfrm flipV="1">
            <a:off x="9346596" y="26099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22">
            <a:extLst>
              <a:ext uri="{FF2B5EF4-FFF2-40B4-BE49-F238E27FC236}">
                <a16:creationId xmlns:a16="http://schemas.microsoft.com/office/drawing/2014/main" id="{C9708C39-696B-9210-BA21-0D25C493537F}"/>
              </a:ext>
            </a:extLst>
          </p:cNvPr>
          <p:cNvCxnSpPr>
            <a:cxnSpLocks/>
          </p:cNvCxnSpPr>
          <p:nvPr/>
        </p:nvCxnSpPr>
        <p:spPr>
          <a:xfrm flipV="1">
            <a:off x="9368031" y="178003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75650B7-F988-8B0A-CFE5-FD9FBCFBD637}"/>
              </a:ext>
            </a:extLst>
          </p:cNvPr>
          <p:cNvSpPr/>
          <p:nvPr/>
        </p:nvSpPr>
        <p:spPr>
          <a:xfrm>
            <a:off x="9288938" y="466550"/>
            <a:ext cx="158185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51DD4-BCC1-1D76-E808-9F273BF80D1A}"/>
              </a:ext>
            </a:extLst>
          </p:cNvPr>
          <p:cNvSpPr txBox="1"/>
          <p:nvPr/>
        </p:nvSpPr>
        <p:spPr>
          <a:xfrm>
            <a:off x="8894966" y="51228"/>
            <a:ext cx="97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&lt;</a:t>
            </a:r>
            <a:r>
              <a:rPr lang="en-US" altLang="zh-CN" b="1" dirty="0" err="1"/>
              <a:t>eos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12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/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/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/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1290" r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9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2A8FE9-9497-A925-ACF6-8D24C14316E0}"/>
              </a:ext>
            </a:extLst>
          </p:cNvPr>
          <p:cNvSpPr/>
          <p:nvPr/>
        </p:nvSpPr>
        <p:spPr>
          <a:xfrm>
            <a:off x="1351784" y="3174825"/>
            <a:ext cx="2872974" cy="154764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0852F93-C5F2-22B6-4EEF-E65981CBC86C}"/>
              </a:ext>
            </a:extLst>
          </p:cNvPr>
          <p:cNvSpPr/>
          <p:nvPr/>
        </p:nvSpPr>
        <p:spPr>
          <a:xfrm>
            <a:off x="6778964" y="3174824"/>
            <a:ext cx="5189259" cy="154764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解码器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3A461C-818D-925E-9E3B-93F6F0530EA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788271" y="4722470"/>
            <a:ext cx="3704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3620A9-8AB1-A8E0-64E8-B2A7B7558656}"/>
              </a:ext>
            </a:extLst>
          </p:cNvPr>
          <p:cNvCxnSpPr/>
          <p:nvPr/>
        </p:nvCxnSpPr>
        <p:spPr>
          <a:xfrm flipV="1">
            <a:off x="2791974" y="2762966"/>
            <a:ext cx="1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7246F6B-111F-FEE2-11B9-E6BFAC6D9354}"/>
              </a:ext>
            </a:extLst>
          </p:cNvPr>
          <p:cNvGrpSpPr/>
          <p:nvPr/>
        </p:nvGrpSpPr>
        <p:grpSpPr>
          <a:xfrm>
            <a:off x="1881797" y="1723671"/>
            <a:ext cx="1714899" cy="866774"/>
            <a:chOff x="1881797" y="1723671"/>
            <a:chExt cx="1714899" cy="86677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4E05D5A-81A6-18FD-85BD-37C1DD0B2BE9}"/>
                </a:ext>
              </a:extLst>
            </p:cNvPr>
            <p:cNvGrpSpPr/>
            <p:nvPr/>
          </p:nvGrpSpPr>
          <p:grpSpPr>
            <a:xfrm>
              <a:off x="1881797" y="1723671"/>
              <a:ext cx="158185" cy="866774"/>
              <a:chOff x="6016908" y="1723671"/>
              <a:chExt cx="158185" cy="86677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4A00DE9-26F0-EF2E-933D-72023697D11B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C69B2E8-0E2B-8219-B549-57836604CB87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8A49A9B-337E-AE84-0BD0-79227764CD00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71FD75B-E50B-C578-F52D-C2C5D3D994E8}"/>
                  </a:ext>
                </a:extLst>
              </p:cNvPr>
              <p:cNvSpPr/>
              <p:nvPr/>
            </p:nvSpPr>
            <p:spPr>
              <a:xfrm>
                <a:off x="6016908" y="1723671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D1B9DA6-9DC9-4DDD-465D-EFB9E455A221}"/>
                </a:ext>
              </a:extLst>
            </p:cNvPr>
            <p:cNvGrpSpPr/>
            <p:nvPr/>
          </p:nvGrpSpPr>
          <p:grpSpPr>
            <a:xfrm>
              <a:off x="2660154" y="1723671"/>
              <a:ext cx="158185" cy="866774"/>
              <a:chOff x="4322325" y="1637818"/>
              <a:chExt cx="158185" cy="866774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84B140D-E46F-FD54-9BF2-EB375551637E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8D87526-7DA9-A460-6982-D031083F71EF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9F7C1EE-701A-A7A9-3B2D-AC777793384D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1822DA0-2FF3-927F-9785-C58B73538EBE}"/>
                  </a:ext>
                </a:extLst>
              </p:cNvPr>
              <p:cNvSpPr/>
              <p:nvPr/>
            </p:nvSpPr>
            <p:spPr>
              <a:xfrm>
                <a:off x="4322325" y="1637818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7F9E07A-549E-7B1A-E593-6CA9002C561A}"/>
                </a:ext>
              </a:extLst>
            </p:cNvPr>
            <p:cNvGrpSpPr/>
            <p:nvPr/>
          </p:nvGrpSpPr>
          <p:grpSpPr>
            <a:xfrm>
              <a:off x="3438511" y="1723671"/>
              <a:ext cx="158185" cy="866774"/>
              <a:chOff x="5585333" y="1642648"/>
              <a:chExt cx="158185" cy="86677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A548A1F-1DAC-0A1F-2FE6-F09FD9EFB793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4AABF18-1A94-AD8E-DCA7-0B516E67EDF5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92D050">
                  <a:alpha val="25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E7975E2-05B6-F3E5-A981-DB187FC3446C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4D32598-8D83-588F-EAA4-13F637E4C39C}"/>
                  </a:ext>
                </a:extLst>
              </p:cNvPr>
              <p:cNvSpPr/>
              <p:nvPr/>
            </p:nvSpPr>
            <p:spPr>
              <a:xfrm>
                <a:off x="5585333" y="1642648"/>
                <a:ext cx="158185" cy="866774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C865AD-1029-0F05-019C-99B175AF6E31}"/>
              </a:ext>
            </a:extLst>
          </p:cNvPr>
          <p:cNvGrpSpPr/>
          <p:nvPr/>
        </p:nvGrpSpPr>
        <p:grpSpPr>
          <a:xfrm>
            <a:off x="1960889" y="1261641"/>
            <a:ext cx="1583077" cy="472944"/>
            <a:chOff x="1584893" y="1261641"/>
            <a:chExt cx="1583077" cy="472944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5B5F7B13-8DE9-A50F-36EF-E367B188C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26" y="1272555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AA14E957-29DA-1FDA-1516-053638BBF8F3}"/>
                </a:ext>
              </a:extLst>
            </p:cNvPr>
            <p:cNvCxnSpPr/>
            <p:nvPr/>
          </p:nvCxnSpPr>
          <p:spPr>
            <a:xfrm flipH="1" flipV="1">
              <a:off x="2389613" y="1261641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72E8DC1-BF15-96AB-32B5-AABF8BD6E6F7}"/>
                </a:ext>
              </a:extLst>
            </p:cNvPr>
            <p:cNvCxnSpPr/>
            <p:nvPr/>
          </p:nvCxnSpPr>
          <p:spPr>
            <a:xfrm flipH="1" flipV="1">
              <a:off x="3167969" y="1261641"/>
              <a:ext cx="1" cy="4620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A6FC857B-E52F-7607-0CFA-19CAE661911A}"/>
                </a:ext>
              </a:extLst>
            </p:cNvPr>
            <p:cNvCxnSpPr>
              <a:cxnSpLocks/>
            </p:cNvCxnSpPr>
            <p:nvPr/>
          </p:nvCxnSpPr>
          <p:spPr>
            <a:xfrm>
              <a:off x="1584893" y="1261641"/>
              <a:ext cx="1583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2108EEB-2C31-3CD5-8730-8FCC911DAE64}"/>
              </a:ext>
            </a:extLst>
          </p:cNvPr>
          <p:cNvGrpSpPr/>
          <p:nvPr/>
        </p:nvGrpSpPr>
        <p:grpSpPr>
          <a:xfrm>
            <a:off x="2752428" y="879676"/>
            <a:ext cx="4631284" cy="4548851"/>
            <a:chOff x="2752428" y="879676"/>
            <a:chExt cx="4631284" cy="4548851"/>
          </a:xfrm>
        </p:grpSpPr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701900C-5C34-29B9-71D3-C6ADFF8E1387}"/>
                </a:ext>
              </a:extLst>
            </p:cNvPr>
            <p:cNvCxnSpPr/>
            <p:nvPr/>
          </p:nvCxnSpPr>
          <p:spPr>
            <a:xfrm>
              <a:off x="2752428" y="879676"/>
              <a:ext cx="0" cy="381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27BFF697-784D-D4E0-4981-35E01AA58817}"/>
                </a:ext>
              </a:extLst>
            </p:cNvPr>
            <p:cNvCxnSpPr/>
            <p:nvPr/>
          </p:nvCxnSpPr>
          <p:spPr>
            <a:xfrm>
              <a:off x="2752428" y="879676"/>
              <a:ext cx="23983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B4BA4B49-6F0E-5DFC-E79C-CB3D9B2036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0734" y="879676"/>
              <a:ext cx="0" cy="45488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DC0C2F8-8C3A-F823-D7D0-6A88DAA10C49}"/>
                </a:ext>
              </a:extLst>
            </p:cNvPr>
            <p:cNvCxnSpPr/>
            <p:nvPr/>
          </p:nvCxnSpPr>
          <p:spPr>
            <a:xfrm>
              <a:off x="5162309" y="5416952"/>
              <a:ext cx="22214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FCFE0BAE-56EE-792F-D7D3-F4A366E20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200" y="4722470"/>
              <a:ext cx="1" cy="6944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2171FD2A-4A79-CBFA-E3D6-416B662271C6}"/>
              </a:ext>
            </a:extLst>
          </p:cNvPr>
          <p:cNvCxnSpPr>
            <a:cxnSpLocks/>
          </p:cNvCxnSpPr>
          <p:nvPr/>
        </p:nvCxnSpPr>
        <p:spPr>
          <a:xfrm flipV="1">
            <a:off x="9540298" y="2742242"/>
            <a:ext cx="1" cy="41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F69E6E3-44CC-864F-AEC8-89718D48B3EF}"/>
              </a:ext>
            </a:extLst>
          </p:cNvPr>
          <p:cNvGrpSpPr/>
          <p:nvPr/>
        </p:nvGrpSpPr>
        <p:grpSpPr>
          <a:xfrm>
            <a:off x="1542940" y="5291893"/>
            <a:ext cx="2497562" cy="1247019"/>
            <a:chOff x="1542940" y="5291893"/>
            <a:chExt cx="2497562" cy="124701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E939675-39C7-B38B-BCF3-63496A371134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6D58EBD-823E-F0ED-66BC-ADDDD3A53ACC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CD88CEA-E1E3-55B4-58C0-9BC3924B1257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A8245E-492E-EEEE-F765-E7B59BE15852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D91A32-D00A-C199-E673-F4DEE52A9505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30FFFD-8FDF-6B96-E5A1-9FD08055183F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D1BFC5-5219-5A75-E319-4792EE1AAEAF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3BBB26-0B35-2FEE-DB0E-577F4C064789}"/>
              </a:ext>
            </a:extLst>
          </p:cNvPr>
          <p:cNvGrpSpPr/>
          <p:nvPr/>
        </p:nvGrpSpPr>
        <p:grpSpPr>
          <a:xfrm>
            <a:off x="7523140" y="930269"/>
            <a:ext cx="844952" cy="1711322"/>
            <a:chOff x="7523140" y="930269"/>
            <a:chExt cx="844952" cy="1711322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33E51106-8E27-A4DB-2558-BF7E5B632709}"/>
                </a:ext>
              </a:extLst>
            </p:cNvPr>
            <p:cNvSpPr/>
            <p:nvPr/>
          </p:nvSpPr>
          <p:spPr>
            <a:xfrm>
              <a:off x="7866524" y="1345591"/>
              <a:ext cx="158185" cy="129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9EA532-7B76-A867-2721-C2569D30FBB7}"/>
                </a:ext>
              </a:extLst>
            </p:cNvPr>
            <p:cNvSpPr txBox="1"/>
            <p:nvPr/>
          </p:nvSpPr>
          <p:spPr>
            <a:xfrm>
              <a:off x="7523140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永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1864C0A-50E7-1E9A-6503-F28751DF4FE2}"/>
              </a:ext>
            </a:extLst>
          </p:cNvPr>
          <p:cNvGrpSpPr/>
          <p:nvPr/>
        </p:nvGrpSpPr>
        <p:grpSpPr>
          <a:xfrm>
            <a:off x="8321336" y="930269"/>
            <a:ext cx="844952" cy="1711322"/>
            <a:chOff x="8321336" y="930269"/>
            <a:chExt cx="844952" cy="17113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4C850C-4077-3387-EC64-011F182DC48D}"/>
                </a:ext>
              </a:extLst>
            </p:cNvPr>
            <p:cNvSpPr/>
            <p:nvPr/>
          </p:nvSpPr>
          <p:spPr>
            <a:xfrm>
              <a:off x="8664720" y="1345591"/>
              <a:ext cx="158185" cy="129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AD8414A-7BA0-08BA-7BB3-7ABFD8E21631}"/>
                </a:ext>
              </a:extLst>
            </p:cNvPr>
            <p:cNvSpPr txBox="1"/>
            <p:nvPr/>
          </p:nvSpPr>
          <p:spPr>
            <a:xfrm>
              <a:off x="8321336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不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953F37-C60F-24B9-ACC1-3E6FA8D4BF0B}"/>
              </a:ext>
            </a:extLst>
          </p:cNvPr>
          <p:cNvGrpSpPr/>
          <p:nvPr/>
        </p:nvGrpSpPr>
        <p:grpSpPr>
          <a:xfrm>
            <a:off x="9117822" y="930269"/>
            <a:ext cx="844952" cy="1711322"/>
            <a:chOff x="9117822" y="930269"/>
            <a:chExt cx="844952" cy="17113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E93CF1-0EC6-F338-830E-34226E5671B3}"/>
                </a:ext>
              </a:extLst>
            </p:cNvPr>
            <p:cNvSpPr/>
            <p:nvPr/>
          </p:nvSpPr>
          <p:spPr>
            <a:xfrm>
              <a:off x="9464627" y="1345591"/>
              <a:ext cx="158185" cy="1296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C51F90E-DEDD-354F-FF88-45CCBFFFFDF6}"/>
                </a:ext>
              </a:extLst>
            </p:cNvPr>
            <p:cNvSpPr txBox="1"/>
            <p:nvPr/>
          </p:nvSpPr>
          <p:spPr>
            <a:xfrm>
              <a:off x="9117822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言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C9CEC8B-7E10-11A7-E6BE-DBDF428EBD77}"/>
              </a:ext>
            </a:extLst>
          </p:cNvPr>
          <p:cNvGrpSpPr/>
          <p:nvPr/>
        </p:nvGrpSpPr>
        <p:grpSpPr>
          <a:xfrm>
            <a:off x="9921920" y="930269"/>
            <a:ext cx="844952" cy="1711322"/>
            <a:chOff x="9921920" y="930269"/>
            <a:chExt cx="844952" cy="17113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10AF8A-802C-4536-111A-5DDACB3B45FF}"/>
                </a:ext>
              </a:extLst>
            </p:cNvPr>
            <p:cNvSpPr/>
            <p:nvPr/>
          </p:nvSpPr>
          <p:spPr>
            <a:xfrm>
              <a:off x="10256921" y="1345591"/>
              <a:ext cx="158185" cy="1296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40CAFEA-626A-0189-3E1E-D5489487380F}"/>
                </a:ext>
              </a:extLst>
            </p:cNvPr>
            <p:cNvSpPr txBox="1"/>
            <p:nvPr/>
          </p:nvSpPr>
          <p:spPr>
            <a:xfrm>
              <a:off x="9921920" y="930269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弃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1EDD96E-7D94-0C62-454F-B88B2D24E0C5}"/>
              </a:ext>
            </a:extLst>
          </p:cNvPr>
          <p:cNvGrpSpPr/>
          <p:nvPr/>
        </p:nvGrpSpPr>
        <p:grpSpPr>
          <a:xfrm>
            <a:off x="10625733" y="930269"/>
            <a:ext cx="974749" cy="1711322"/>
            <a:chOff x="10625733" y="930269"/>
            <a:chExt cx="974749" cy="17113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4D87E8-439F-A76A-B290-298A7FCD6483}"/>
                </a:ext>
              </a:extLst>
            </p:cNvPr>
            <p:cNvSpPr/>
            <p:nvPr/>
          </p:nvSpPr>
          <p:spPr>
            <a:xfrm>
              <a:off x="11019705" y="1345591"/>
              <a:ext cx="158185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FA42F85-FE72-DD2E-31DF-C851F6DB448F}"/>
                </a:ext>
              </a:extLst>
            </p:cNvPr>
            <p:cNvSpPr txBox="1"/>
            <p:nvPr/>
          </p:nvSpPr>
          <p:spPr>
            <a:xfrm>
              <a:off x="10625733" y="930269"/>
              <a:ext cx="97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&lt;</a:t>
              </a:r>
              <a:r>
                <a:rPr lang="en-US" altLang="zh-CN" b="1" dirty="0" err="1"/>
                <a:t>eos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E81B5C-EA65-CDB6-4171-AFAF19A95145}"/>
              </a:ext>
            </a:extLst>
          </p:cNvPr>
          <p:cNvGrpSpPr/>
          <p:nvPr/>
        </p:nvGrpSpPr>
        <p:grpSpPr>
          <a:xfrm>
            <a:off x="7426451" y="4775218"/>
            <a:ext cx="1038331" cy="1675768"/>
            <a:chOff x="7426451" y="4775218"/>
            <a:chExt cx="1038331" cy="16757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EAC6510-2740-50F2-0BC8-89995A175CC5}"/>
                </a:ext>
              </a:extLst>
            </p:cNvPr>
            <p:cNvSpPr/>
            <p:nvPr/>
          </p:nvSpPr>
          <p:spPr>
            <a:xfrm>
              <a:off x="7893161" y="4775218"/>
              <a:ext cx="158185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BF70C94-D1FB-C43E-519F-9D8578C89D9E}"/>
                </a:ext>
              </a:extLst>
            </p:cNvPr>
            <p:cNvSpPr txBox="1"/>
            <p:nvPr/>
          </p:nvSpPr>
          <p:spPr>
            <a:xfrm>
              <a:off x="7426451" y="6081654"/>
              <a:ext cx="103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&lt;</a:t>
              </a:r>
              <a:r>
                <a:rPr lang="en-US" altLang="zh-CN" b="1" dirty="0" err="1"/>
                <a:t>bos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D396B4-4F13-87D2-0FC3-78A94933CCBF}"/>
              </a:ext>
            </a:extLst>
          </p:cNvPr>
          <p:cNvGrpSpPr/>
          <p:nvPr/>
        </p:nvGrpSpPr>
        <p:grpSpPr>
          <a:xfrm>
            <a:off x="8321336" y="4775218"/>
            <a:ext cx="844952" cy="1675768"/>
            <a:chOff x="8321336" y="4775218"/>
            <a:chExt cx="844952" cy="167576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EB30B9-3FD6-6D70-F610-CF49ED6FD42A}"/>
                </a:ext>
              </a:extLst>
            </p:cNvPr>
            <p:cNvSpPr/>
            <p:nvPr/>
          </p:nvSpPr>
          <p:spPr>
            <a:xfrm>
              <a:off x="8607913" y="4775218"/>
              <a:ext cx="158185" cy="129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E3EF148-1DBF-CE59-9A21-11D873E605A6}"/>
                </a:ext>
              </a:extLst>
            </p:cNvPr>
            <p:cNvSpPr txBox="1"/>
            <p:nvPr/>
          </p:nvSpPr>
          <p:spPr>
            <a:xfrm>
              <a:off x="8321336" y="608165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永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8472F2-5A47-31CC-3BD8-8DAFFD3674D3}"/>
              </a:ext>
            </a:extLst>
          </p:cNvPr>
          <p:cNvGrpSpPr/>
          <p:nvPr/>
        </p:nvGrpSpPr>
        <p:grpSpPr>
          <a:xfrm>
            <a:off x="9117822" y="4775218"/>
            <a:ext cx="844952" cy="1691760"/>
            <a:chOff x="9117822" y="4775218"/>
            <a:chExt cx="844952" cy="169176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5BEF34A-23D9-396D-FC41-464ECFD66CFD}"/>
                </a:ext>
              </a:extLst>
            </p:cNvPr>
            <p:cNvSpPr/>
            <p:nvPr/>
          </p:nvSpPr>
          <p:spPr>
            <a:xfrm>
              <a:off x="9417645" y="4775218"/>
              <a:ext cx="158185" cy="129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7A31ECC-FA61-D76C-9011-12E9BEE9FC70}"/>
                </a:ext>
              </a:extLst>
            </p:cNvPr>
            <p:cNvSpPr txBox="1"/>
            <p:nvPr/>
          </p:nvSpPr>
          <p:spPr>
            <a:xfrm>
              <a:off x="9117822" y="6097646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BCFEB8-190C-A6C6-4441-EE248A28D5A9}"/>
              </a:ext>
            </a:extLst>
          </p:cNvPr>
          <p:cNvGrpSpPr/>
          <p:nvPr/>
        </p:nvGrpSpPr>
        <p:grpSpPr>
          <a:xfrm>
            <a:off x="9921920" y="4775218"/>
            <a:ext cx="844952" cy="1675768"/>
            <a:chOff x="9921920" y="4775218"/>
            <a:chExt cx="844952" cy="16757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0B2A15-9A84-4E5B-0013-F3D4405F0ED8}"/>
                </a:ext>
              </a:extLst>
            </p:cNvPr>
            <p:cNvSpPr/>
            <p:nvPr/>
          </p:nvSpPr>
          <p:spPr>
            <a:xfrm>
              <a:off x="10234989" y="4775218"/>
              <a:ext cx="158185" cy="1296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D73C742-F270-6545-24B2-EA4605EAAF12}"/>
                </a:ext>
              </a:extLst>
            </p:cNvPr>
            <p:cNvSpPr txBox="1"/>
            <p:nvPr/>
          </p:nvSpPr>
          <p:spPr>
            <a:xfrm>
              <a:off x="9921920" y="608165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言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507103-A305-CB26-9815-A42BF640DDDE}"/>
              </a:ext>
            </a:extLst>
          </p:cNvPr>
          <p:cNvGrpSpPr/>
          <p:nvPr/>
        </p:nvGrpSpPr>
        <p:grpSpPr>
          <a:xfrm>
            <a:off x="10690631" y="4775218"/>
            <a:ext cx="844952" cy="1693254"/>
            <a:chOff x="10690631" y="4775218"/>
            <a:chExt cx="844952" cy="1693254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A6B8139-DC3B-031B-0A30-118B18CEEAE2}"/>
                </a:ext>
              </a:extLst>
            </p:cNvPr>
            <p:cNvSpPr/>
            <p:nvPr/>
          </p:nvSpPr>
          <p:spPr>
            <a:xfrm>
              <a:off x="11016944" y="4775218"/>
              <a:ext cx="158185" cy="1296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16F1CCE-061E-223D-DCA0-E3F775902199}"/>
                </a:ext>
              </a:extLst>
            </p:cNvPr>
            <p:cNvSpPr txBox="1"/>
            <p:nvPr/>
          </p:nvSpPr>
          <p:spPr>
            <a:xfrm>
              <a:off x="10690631" y="609914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弃</a:t>
              </a:r>
            </a:p>
          </p:txBody>
        </p:sp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BFB754E-C99D-F929-0099-9B152D5E5E31}"/>
              </a:ext>
            </a:extLst>
          </p:cNvPr>
          <p:cNvCxnSpPr>
            <a:cxnSpLocks/>
          </p:cNvCxnSpPr>
          <p:nvPr/>
        </p:nvCxnSpPr>
        <p:spPr>
          <a:xfrm>
            <a:off x="228600" y="1005255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4E3D390-A4C2-DB30-1493-A1CE31518E28}"/>
              </a:ext>
            </a:extLst>
          </p:cNvPr>
          <p:cNvSpPr txBox="1"/>
          <p:nvPr/>
        </p:nvSpPr>
        <p:spPr>
          <a:xfrm>
            <a:off x="255063" y="430696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472C4"/>
                </a:solidFill>
              </a:rPr>
              <a:t>机器翻译</a:t>
            </a:r>
            <a:endParaRPr lang="en-US" altLang="zh-CN" sz="28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pattFill prst="pct40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pattFill prst="pct40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FB31F5-6FC2-712F-27A1-38DAA7837DBC}"/>
              </a:ext>
            </a:extLst>
          </p:cNvPr>
          <p:cNvSpPr txBox="1"/>
          <p:nvPr/>
        </p:nvSpPr>
        <p:spPr>
          <a:xfrm>
            <a:off x="2345321" y="3250926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E6A6B-A52B-54DA-9014-FA37A6B6B9AA}"/>
              </a:ext>
            </a:extLst>
          </p:cNvPr>
          <p:cNvSpPr txBox="1"/>
          <p:nvPr/>
        </p:nvSpPr>
        <p:spPr>
          <a:xfrm>
            <a:off x="4978566" y="3241025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=2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9AD817-D5ED-2416-3809-F27A681DC888}"/>
              </a:ext>
            </a:extLst>
          </p:cNvPr>
          <p:cNvSpPr txBox="1"/>
          <p:nvPr/>
        </p:nvSpPr>
        <p:spPr>
          <a:xfrm>
            <a:off x="7650693" y="3246296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=3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F346E6-9EBF-C2DF-1DC6-A8BFF2A82B6F}"/>
              </a:ext>
            </a:extLst>
          </p:cNvPr>
          <p:cNvSpPr txBox="1"/>
          <p:nvPr/>
        </p:nvSpPr>
        <p:spPr>
          <a:xfrm>
            <a:off x="10205484" y="3241025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2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2305784-6CC7-4FE7-BA82-8F153A7732D2}"/>
              </a:ext>
            </a:extLst>
          </p:cNvPr>
          <p:cNvSpPr txBox="1"/>
          <p:nvPr/>
        </p:nvSpPr>
        <p:spPr>
          <a:xfrm>
            <a:off x="2345321" y="3250926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=1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93912A-E1E1-90C0-6A0A-89CC45F7A54C}"/>
              </a:ext>
            </a:extLst>
          </p:cNvPr>
          <p:cNvSpPr txBox="1"/>
          <p:nvPr/>
        </p:nvSpPr>
        <p:spPr>
          <a:xfrm>
            <a:off x="4978566" y="3241025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=2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390B0F-5D5E-B3B7-F96B-8135D9BACE85}"/>
              </a:ext>
            </a:extLst>
          </p:cNvPr>
          <p:cNvSpPr txBox="1"/>
          <p:nvPr/>
        </p:nvSpPr>
        <p:spPr>
          <a:xfrm>
            <a:off x="7650693" y="3246296"/>
            <a:ext cx="17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CAEC3B-FD02-1063-722E-3DE97413050D}"/>
              </a:ext>
            </a:extLst>
          </p:cNvPr>
          <p:cNvSpPr txBox="1"/>
          <p:nvPr/>
        </p:nvSpPr>
        <p:spPr>
          <a:xfrm>
            <a:off x="10205484" y="3241025"/>
            <a:ext cx="17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8D7C70E-12C2-7415-02F5-84C7A40F6DB5}"/>
              </a:ext>
            </a:extLst>
          </p:cNvPr>
          <p:cNvSpPr txBox="1"/>
          <p:nvPr/>
        </p:nvSpPr>
        <p:spPr>
          <a:xfrm>
            <a:off x="2345321" y="3250926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=1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47321A-2B38-916D-DFC2-B0C09F5CD22C}"/>
              </a:ext>
            </a:extLst>
          </p:cNvPr>
          <p:cNvSpPr txBox="1"/>
          <p:nvPr/>
        </p:nvSpPr>
        <p:spPr>
          <a:xfrm>
            <a:off x="4978566" y="3241025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=2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557F7C-62EC-FED5-236F-5FF1BD2D03AF}"/>
              </a:ext>
            </a:extLst>
          </p:cNvPr>
          <p:cNvSpPr txBox="1"/>
          <p:nvPr/>
        </p:nvSpPr>
        <p:spPr>
          <a:xfrm>
            <a:off x="7650693" y="3246296"/>
            <a:ext cx="17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D01E6-A235-6395-DEB6-353AB4EEB030}"/>
              </a:ext>
            </a:extLst>
          </p:cNvPr>
          <p:cNvSpPr txBox="1"/>
          <p:nvPr/>
        </p:nvSpPr>
        <p:spPr>
          <a:xfrm>
            <a:off x="10205484" y="3241025"/>
            <a:ext cx="17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322B17-945B-436A-04BE-F73C2BCBF0F9}"/>
                  </a:ext>
                </a:extLst>
              </p:cNvPr>
              <p:cNvSpPr txBox="1"/>
              <p:nvPr/>
            </p:nvSpPr>
            <p:spPr>
              <a:xfrm>
                <a:off x="1779586" y="1479752"/>
                <a:ext cx="7716087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/>
                          <m:t>2.71828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/>
                          <m:t>2.71828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/>
                          <m:t>7.389056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mtClean="0"/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mtClean="0"/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0.268199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322B17-945B-436A-04BE-F73C2BCBF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6" y="1479752"/>
                <a:ext cx="7716087" cy="464038"/>
              </a:xfrm>
              <a:prstGeom prst="rect">
                <a:avLst/>
              </a:prstGeom>
              <a:blipFill>
                <a:blip r:embed="rId31"/>
                <a:stretch>
                  <a:fillRect l="-790" t="-9211" r="-1343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5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8D7C70E-12C2-7415-02F5-84C7A40F6DB5}"/>
              </a:ext>
            </a:extLst>
          </p:cNvPr>
          <p:cNvSpPr txBox="1"/>
          <p:nvPr/>
        </p:nvSpPr>
        <p:spPr>
          <a:xfrm>
            <a:off x="2345321" y="3250926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=1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47321A-2B38-916D-DFC2-B0C09F5CD22C}"/>
              </a:ext>
            </a:extLst>
          </p:cNvPr>
          <p:cNvSpPr txBox="1"/>
          <p:nvPr/>
        </p:nvSpPr>
        <p:spPr>
          <a:xfrm>
            <a:off x="4978566" y="3241025"/>
            <a:ext cx="6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=2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557F7C-62EC-FED5-236F-5FF1BD2D03AF}"/>
              </a:ext>
            </a:extLst>
          </p:cNvPr>
          <p:cNvSpPr txBox="1"/>
          <p:nvPr/>
        </p:nvSpPr>
        <p:spPr>
          <a:xfrm>
            <a:off x="7650693" y="3246296"/>
            <a:ext cx="17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D01E6-A235-6395-DEB6-353AB4EEB030}"/>
              </a:ext>
            </a:extLst>
          </p:cNvPr>
          <p:cNvSpPr txBox="1"/>
          <p:nvPr/>
        </p:nvSpPr>
        <p:spPr>
          <a:xfrm>
            <a:off x="10205484" y="3241025"/>
            <a:ext cx="17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=-100000000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74196-8E08-062A-281E-75AF146C14A1}"/>
              </a:ext>
            </a:extLst>
          </p:cNvPr>
          <p:cNvSpPr txBox="1"/>
          <p:nvPr/>
        </p:nvSpPr>
        <p:spPr>
          <a:xfrm>
            <a:off x="2345321" y="2200464"/>
            <a:ext cx="14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0.268199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CFB916-6880-E553-CCB1-AFAB30746565}"/>
              </a:ext>
            </a:extLst>
          </p:cNvPr>
          <p:cNvSpPr txBox="1"/>
          <p:nvPr/>
        </p:nvSpPr>
        <p:spPr>
          <a:xfrm>
            <a:off x="4978566" y="2190563"/>
            <a:ext cx="14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0.731801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6D2AE5-2781-434D-E1F1-3294EE499213}"/>
              </a:ext>
            </a:extLst>
          </p:cNvPr>
          <p:cNvSpPr txBox="1"/>
          <p:nvPr/>
        </p:nvSpPr>
        <p:spPr>
          <a:xfrm>
            <a:off x="7650693" y="2195834"/>
            <a:ext cx="17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=0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323AE0-9BA3-C8B2-419E-EF8A347ED319}"/>
              </a:ext>
            </a:extLst>
          </p:cNvPr>
          <p:cNvSpPr txBox="1"/>
          <p:nvPr/>
        </p:nvSpPr>
        <p:spPr>
          <a:xfrm>
            <a:off x="10205484" y="2190563"/>
            <a:ext cx="17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02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Masked-Attention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6699"/>
                  </a:fgClr>
                  <a:bgClr>
                    <a:schemeClr val="bg1"/>
                  </a:bgClr>
                </a:patt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FFFF66"/>
                  </a:fgClr>
                  <a:bgClr>
                    <a:schemeClr val="bg1"/>
                  </a:bgClr>
                </a:patt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pattFill prst="pct40">
                  <a:fgClr>
                    <a:srgbClr val="C5E0B4"/>
                  </a:fgClr>
                  <a:bgClr>
                    <a:schemeClr val="bg1"/>
                  </a:bgClr>
                </a:patt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9DB279-5148-0B76-EA81-1EFBF38AB996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F6322B-D230-DF26-F6C7-BED88ECB9F1E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761D2C-AE10-F176-121C-6412A0996892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0D026C-1CB0-9622-334D-1C9AA0B29947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B5813B-2F7A-39E2-D034-A5CEE229873A}"/>
              </a:ext>
            </a:extLst>
          </p:cNvPr>
          <p:cNvCxnSpPr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2785EF-D399-870C-58C5-C8953479772D}"/>
              </a:ext>
            </a:extLst>
          </p:cNvPr>
          <p:cNvCxnSpPr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DDB2E8-0654-1AF8-8313-FACA404E1E6C}"/>
              </a:ext>
            </a:extLst>
          </p:cNvPr>
          <p:cNvCxnSpPr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161892-FFE8-2AE0-7A5D-86959BB9558B}"/>
              </a:ext>
            </a:extLst>
          </p:cNvPr>
          <p:cNvCxnSpPr>
            <a:endCxn id="17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CB58D47-D841-64D9-1E03-9FA3F620BD0F}"/>
                  </a:ext>
                </a:extLst>
              </p:cNvPr>
              <p:cNvSpPr/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CB58D47-D841-64D9-1E03-9FA3F620B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8750" r="-15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B4176E-4AD7-78C7-B39C-ACB912B2BEF9}"/>
              </a:ext>
            </a:extLst>
          </p:cNvPr>
          <p:cNvCxnSpPr>
            <a:stCxn id="4" idx="0"/>
            <a:endCxn id="23" idx="2"/>
          </p:cNvCxnSpPr>
          <p:nvPr/>
        </p:nvCxnSpPr>
        <p:spPr>
          <a:xfrm flipH="1" flipV="1">
            <a:off x="2633922" y="1958599"/>
            <a:ext cx="4206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3FDE3FF-72B1-FFA0-5824-442E589B9F1A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flipH="1" flipV="1">
            <a:off x="2633922" y="1958599"/>
            <a:ext cx="2628202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72836B-1719-BD7E-24F9-98215894B8BE}"/>
              </a:ext>
            </a:extLst>
          </p:cNvPr>
          <p:cNvCxnSpPr>
            <a:stCxn id="8" idx="0"/>
            <a:endCxn id="23" idx="2"/>
          </p:cNvCxnSpPr>
          <p:nvPr/>
        </p:nvCxnSpPr>
        <p:spPr>
          <a:xfrm flipH="1" flipV="1">
            <a:off x="2633922" y="1958599"/>
            <a:ext cx="52325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2DBBCBC-2F4E-76C9-3776-6C0D9F4BC9F8}"/>
              </a:ext>
            </a:extLst>
          </p:cNvPr>
          <p:cNvCxnSpPr/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8A9E275-F71C-609B-F9B9-431CA889D4D6}"/>
              </a:ext>
            </a:extLst>
          </p:cNvPr>
          <p:cNvCxnSpPr/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B157408-F065-FF18-247B-BCB215037699}"/>
              </a:ext>
            </a:extLst>
          </p:cNvPr>
          <p:cNvCxnSpPr/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058417-CEAE-5B6A-DAC9-C291A091A212}"/>
              </a:ext>
            </a:extLst>
          </p:cNvPr>
          <p:cNvCxnSpPr/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7647775-0ABC-3CF0-8E5A-29436C31B121}"/>
                  </a:ext>
                </a:extLst>
              </p:cNvPr>
              <p:cNvSpPr txBox="1"/>
              <p:nvPr/>
            </p:nvSpPr>
            <p:spPr>
              <a:xfrm>
                <a:off x="5763331" y="1542650"/>
                <a:ext cx="4813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𝟐𝟔𝟖𝟏𝟗𝟗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𝟕𝟑𝟏𝟖𝟎𝟏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7647775-0ABC-3CF0-8E5A-29436C31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31" y="1542650"/>
                <a:ext cx="4813497" cy="276999"/>
              </a:xfrm>
              <a:prstGeom prst="rect">
                <a:avLst/>
              </a:prstGeom>
              <a:blipFill>
                <a:blip r:embed="rId32"/>
                <a:stretch>
                  <a:fillRect l="-6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684666"/>
                <a:ext cx="2101999" cy="3245600"/>
                <a:chOff x="2432525" y="2932350"/>
                <a:chExt cx="1576500" cy="24342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6FDD52-8C11-B32B-3A60-1B6DFD44E527}"/>
              </a:ext>
            </a:extLst>
          </p:cNvPr>
          <p:cNvGrpSpPr/>
          <p:nvPr/>
        </p:nvGrpSpPr>
        <p:grpSpPr>
          <a:xfrm>
            <a:off x="7248264" y="2945353"/>
            <a:ext cx="4287318" cy="3259155"/>
            <a:chOff x="7248264" y="2945353"/>
            <a:chExt cx="4287318" cy="3259155"/>
          </a:xfrm>
        </p:grpSpPr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4B6E739-A9A1-155F-FF3E-B8ABF5EEDB8B}"/>
                </a:ext>
              </a:extLst>
            </p:cNvPr>
            <p:cNvSpPr/>
            <p:nvPr/>
          </p:nvSpPr>
          <p:spPr>
            <a:xfrm>
              <a:off x="7746591" y="5116609"/>
              <a:ext cx="158185" cy="648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63889F8C-C99E-3365-0E51-C76035D5DBC5}"/>
                </a:ext>
              </a:extLst>
            </p:cNvPr>
            <p:cNvSpPr/>
            <p:nvPr/>
          </p:nvSpPr>
          <p:spPr>
            <a:xfrm>
              <a:off x="8461343" y="5116609"/>
              <a:ext cx="158185" cy="648000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070E6095-3282-F8E4-0D0C-3BC2676E0324}"/>
                </a:ext>
              </a:extLst>
            </p:cNvPr>
            <p:cNvSpPr/>
            <p:nvPr/>
          </p:nvSpPr>
          <p:spPr>
            <a:xfrm>
              <a:off x="9271075" y="5116609"/>
              <a:ext cx="158185" cy="64800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C7A979A9-B9A2-6167-2074-E100195EF612}"/>
                </a:ext>
              </a:extLst>
            </p:cNvPr>
            <p:cNvSpPr/>
            <p:nvPr/>
          </p:nvSpPr>
          <p:spPr>
            <a:xfrm>
              <a:off x="10088419" y="5116609"/>
              <a:ext cx="158185" cy="648000"/>
            </a:xfrm>
            <a:prstGeom prst="rect">
              <a:avLst/>
            </a:prstGeom>
            <a:pattFill prst="pct3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F4B26878-869D-2A68-EC11-A334D34E1979}"/>
                </a:ext>
              </a:extLst>
            </p:cNvPr>
            <p:cNvSpPr/>
            <p:nvPr/>
          </p:nvSpPr>
          <p:spPr>
            <a:xfrm>
              <a:off x="10870374" y="5116609"/>
              <a:ext cx="158185" cy="648000"/>
            </a:xfrm>
            <a:prstGeom prst="rect">
              <a:avLst/>
            </a:prstGeom>
            <a:pattFill prst="pct3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Google Shape;356;p22">
              <a:extLst>
                <a:ext uri="{FF2B5EF4-FFF2-40B4-BE49-F238E27FC236}">
                  <a16:creationId xmlns:a16="http://schemas.microsoft.com/office/drawing/2014/main" id="{D408591D-ACF9-75C2-CC82-1028F1E2024B}"/>
                </a:ext>
              </a:extLst>
            </p:cNvPr>
            <p:cNvSpPr/>
            <p:nvPr/>
          </p:nvSpPr>
          <p:spPr>
            <a:xfrm>
              <a:off x="7324928" y="4005207"/>
              <a:ext cx="4210654" cy="679215"/>
            </a:xfrm>
            <a:prstGeom prst="roundRect">
              <a:avLst>
                <a:gd name="adj" fmla="val 16667"/>
              </a:avLst>
            </a:prstGeom>
            <a:solidFill>
              <a:srgbClr val="FFE2B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</a:t>
              </a: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3" name="Google Shape;359;p22">
              <a:extLst>
                <a:ext uri="{FF2B5EF4-FFF2-40B4-BE49-F238E27FC236}">
                  <a16:creationId xmlns:a16="http://schemas.microsoft.com/office/drawing/2014/main" id="{3AD4CAA4-A00C-7AA3-7B53-1FBF74686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758" y="4792278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E735494-5039-ADCD-9230-209889229505}"/>
                </a:ext>
              </a:extLst>
            </p:cNvPr>
            <p:cNvGrpSpPr/>
            <p:nvPr/>
          </p:nvGrpSpPr>
          <p:grpSpPr>
            <a:xfrm>
              <a:off x="7748384" y="2945353"/>
              <a:ext cx="3281968" cy="648000"/>
              <a:chOff x="7748384" y="2945353"/>
              <a:chExt cx="3281968" cy="648000"/>
            </a:xfrm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CD0B1132-E58D-5647-3320-4E9AF9D7AA98}"/>
                  </a:ext>
                </a:extLst>
              </p:cNvPr>
              <p:cNvSpPr/>
              <p:nvPr/>
            </p:nvSpPr>
            <p:spPr>
              <a:xfrm>
                <a:off x="7748384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D9A03C7-8852-8888-E71F-61CAB7D19125}"/>
                  </a:ext>
                </a:extLst>
              </p:cNvPr>
              <p:cNvSpPr/>
              <p:nvPr/>
            </p:nvSpPr>
            <p:spPr>
              <a:xfrm>
                <a:off x="8463136" y="2945353"/>
                <a:ext cx="158185" cy="6480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CFEEE51E-4B0E-B859-32ED-BD380D0D46DF}"/>
                  </a:ext>
                </a:extLst>
              </p:cNvPr>
              <p:cNvSpPr/>
              <p:nvPr/>
            </p:nvSpPr>
            <p:spPr>
              <a:xfrm>
                <a:off x="9272868" y="2945353"/>
                <a:ext cx="158185" cy="648000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B4F1C150-3648-3208-D1CD-293F980FD33B}"/>
                  </a:ext>
                </a:extLst>
              </p:cNvPr>
              <p:cNvSpPr/>
              <p:nvPr/>
            </p:nvSpPr>
            <p:spPr>
              <a:xfrm>
                <a:off x="10090212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CE3BF6A9-024B-931B-1068-89B19325C8D6}"/>
                  </a:ext>
                </a:extLst>
              </p:cNvPr>
              <p:cNvSpPr/>
              <p:nvPr/>
            </p:nvSpPr>
            <p:spPr>
              <a:xfrm>
                <a:off x="10872167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339" name="Google Shape;359;p22">
              <a:extLst>
                <a:ext uri="{FF2B5EF4-FFF2-40B4-BE49-F238E27FC236}">
                  <a16:creationId xmlns:a16="http://schemas.microsoft.com/office/drawing/2014/main" id="{A1AD9E4F-B393-CFBC-CF88-248893877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677" y="3674344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F05EE826-1297-6962-E158-C3883F0ABE49}"/>
                </a:ext>
              </a:extLst>
            </p:cNvPr>
            <p:cNvSpPr txBox="1"/>
            <p:nvPr/>
          </p:nvSpPr>
          <p:spPr>
            <a:xfrm>
              <a:off x="7248264" y="5819184"/>
              <a:ext cx="103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/>
                <a:t>&lt;</a:t>
              </a:r>
              <a:r>
                <a:rPr lang="en-US" altLang="zh-CN" i="1" dirty="0" err="1"/>
                <a:t>bos</a:t>
              </a:r>
              <a:r>
                <a:rPr lang="en-US" altLang="zh-CN" i="1" dirty="0"/>
                <a:t>&gt;</a:t>
              </a:r>
              <a:endParaRPr lang="zh-CN" altLang="en-US" i="1" dirty="0"/>
            </a:p>
          </p:txBody>
        </p:sp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4CE2F92C-A806-64F7-64FB-ABCF46A76FCB}"/>
                </a:ext>
              </a:extLst>
            </p:cNvPr>
            <p:cNvSpPr txBox="1"/>
            <p:nvPr/>
          </p:nvSpPr>
          <p:spPr>
            <a:xfrm>
              <a:off x="8143149" y="581918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1" dirty="0"/>
                <a:t>永</a:t>
              </a: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2898D437-4E53-892A-2ACB-ECD99AE9D81C}"/>
                </a:ext>
              </a:extLst>
            </p:cNvPr>
            <p:cNvSpPr txBox="1"/>
            <p:nvPr/>
          </p:nvSpPr>
          <p:spPr>
            <a:xfrm>
              <a:off x="8939635" y="5835176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1" dirty="0"/>
                <a:t>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079066"/>
                <a:ext cx="2101999" cy="3851200"/>
                <a:chOff x="2432525" y="2478150"/>
                <a:chExt cx="1576500" cy="28884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22"/>
                <p:cNvCxnSpPr>
                  <a:cxnSpLocks/>
                  <a:stCxn id="357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F010E0-E838-4A81-55D0-296A0386045E}"/>
              </a:ext>
            </a:extLst>
          </p:cNvPr>
          <p:cNvGrpSpPr/>
          <p:nvPr/>
        </p:nvGrpSpPr>
        <p:grpSpPr>
          <a:xfrm>
            <a:off x="7248264" y="5720826"/>
            <a:ext cx="4287318" cy="3259155"/>
            <a:chOff x="7248264" y="2945353"/>
            <a:chExt cx="4287318" cy="32591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B0A36D-5CBC-4011-49A1-837E10CD1BE1}"/>
                </a:ext>
              </a:extLst>
            </p:cNvPr>
            <p:cNvSpPr/>
            <p:nvPr/>
          </p:nvSpPr>
          <p:spPr>
            <a:xfrm>
              <a:off x="7746591" y="5116609"/>
              <a:ext cx="158185" cy="648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0B6226-F872-BAD5-FD57-B480915EAEBF}"/>
                </a:ext>
              </a:extLst>
            </p:cNvPr>
            <p:cNvSpPr/>
            <p:nvPr/>
          </p:nvSpPr>
          <p:spPr>
            <a:xfrm>
              <a:off x="8461343" y="5116609"/>
              <a:ext cx="158185" cy="648000"/>
            </a:xfrm>
            <a:prstGeom prst="rect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EC5A12-0B1D-2BB5-4E6E-A16ADF667127}"/>
                </a:ext>
              </a:extLst>
            </p:cNvPr>
            <p:cNvSpPr/>
            <p:nvPr/>
          </p:nvSpPr>
          <p:spPr>
            <a:xfrm>
              <a:off x="9271075" y="5116609"/>
              <a:ext cx="158185" cy="64800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64DD02-9EB7-7AED-B257-06F36D75AADF}"/>
                </a:ext>
              </a:extLst>
            </p:cNvPr>
            <p:cNvSpPr/>
            <p:nvPr/>
          </p:nvSpPr>
          <p:spPr>
            <a:xfrm>
              <a:off x="10088419" y="5116609"/>
              <a:ext cx="158185" cy="648000"/>
            </a:xfrm>
            <a:prstGeom prst="rect">
              <a:avLst/>
            </a:prstGeom>
            <a:pattFill prst="pct3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EC2051-B860-564B-2D5D-0B3012D7211C}"/>
                </a:ext>
              </a:extLst>
            </p:cNvPr>
            <p:cNvSpPr/>
            <p:nvPr/>
          </p:nvSpPr>
          <p:spPr>
            <a:xfrm>
              <a:off x="10870374" y="5116609"/>
              <a:ext cx="158185" cy="648000"/>
            </a:xfrm>
            <a:prstGeom prst="rect">
              <a:avLst/>
            </a:prstGeom>
            <a:pattFill prst="pct3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356;p22">
              <a:extLst>
                <a:ext uri="{FF2B5EF4-FFF2-40B4-BE49-F238E27FC236}">
                  <a16:creationId xmlns:a16="http://schemas.microsoft.com/office/drawing/2014/main" id="{1C675F70-B54C-A5E4-0392-2074F67B6A63}"/>
                </a:ext>
              </a:extLst>
            </p:cNvPr>
            <p:cNvSpPr/>
            <p:nvPr/>
          </p:nvSpPr>
          <p:spPr>
            <a:xfrm>
              <a:off x="7324928" y="4005207"/>
              <a:ext cx="4210654" cy="679215"/>
            </a:xfrm>
            <a:prstGeom prst="roundRect">
              <a:avLst>
                <a:gd name="adj" fmla="val 16667"/>
              </a:avLst>
            </a:prstGeom>
            <a:solidFill>
              <a:srgbClr val="FFE2B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</a:t>
              </a: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oogle Shape;359;p22">
              <a:extLst>
                <a:ext uri="{FF2B5EF4-FFF2-40B4-BE49-F238E27FC236}">
                  <a16:creationId xmlns:a16="http://schemas.microsoft.com/office/drawing/2014/main" id="{8FBC4477-1FF7-78DB-E291-B7F735447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758" y="4792278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1655A25-BAE5-5C56-CF21-0E3618A23703}"/>
                </a:ext>
              </a:extLst>
            </p:cNvPr>
            <p:cNvGrpSpPr/>
            <p:nvPr/>
          </p:nvGrpSpPr>
          <p:grpSpPr>
            <a:xfrm>
              <a:off x="7748384" y="2945353"/>
              <a:ext cx="3281968" cy="648000"/>
              <a:chOff x="7748384" y="2945353"/>
              <a:chExt cx="3281968" cy="6480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71143E-E06C-817E-5456-B02855E52750}"/>
                  </a:ext>
                </a:extLst>
              </p:cNvPr>
              <p:cNvSpPr/>
              <p:nvPr/>
            </p:nvSpPr>
            <p:spPr>
              <a:xfrm>
                <a:off x="7748384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9FD1D87-2270-1BE2-2DAE-6966F36775B4}"/>
                  </a:ext>
                </a:extLst>
              </p:cNvPr>
              <p:cNvSpPr/>
              <p:nvPr/>
            </p:nvSpPr>
            <p:spPr>
              <a:xfrm>
                <a:off x="8463136" y="2945353"/>
                <a:ext cx="158185" cy="6480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758EE70-DA2A-0D1B-2321-ADF243E7266A}"/>
                  </a:ext>
                </a:extLst>
              </p:cNvPr>
              <p:cNvSpPr/>
              <p:nvPr/>
            </p:nvSpPr>
            <p:spPr>
              <a:xfrm>
                <a:off x="9272868" y="2945353"/>
                <a:ext cx="158185" cy="648000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64EFC54-A6F6-D7BD-A8B6-8ADF283D125F}"/>
                  </a:ext>
                </a:extLst>
              </p:cNvPr>
              <p:cNvSpPr/>
              <p:nvPr/>
            </p:nvSpPr>
            <p:spPr>
              <a:xfrm>
                <a:off x="10090212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11EE75-C60A-7BAD-F4F8-C8A3DFA1F860}"/>
                  </a:ext>
                </a:extLst>
              </p:cNvPr>
              <p:cNvSpPr/>
              <p:nvPr/>
            </p:nvSpPr>
            <p:spPr>
              <a:xfrm>
                <a:off x="10872167" y="2945353"/>
                <a:ext cx="158185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20" name="Google Shape;359;p22">
              <a:extLst>
                <a:ext uri="{FF2B5EF4-FFF2-40B4-BE49-F238E27FC236}">
                  <a16:creationId xmlns:a16="http://schemas.microsoft.com/office/drawing/2014/main" id="{A491EA60-C790-09E9-B3B5-EDDA94DB3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677" y="3674344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692FE4-CF75-12F9-3537-7DE7F90A98EC}"/>
                </a:ext>
              </a:extLst>
            </p:cNvPr>
            <p:cNvSpPr txBox="1"/>
            <p:nvPr/>
          </p:nvSpPr>
          <p:spPr>
            <a:xfrm>
              <a:off x="7248264" y="5819184"/>
              <a:ext cx="1038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/>
                <a:t>&lt;</a:t>
              </a:r>
              <a:r>
                <a:rPr lang="en-US" altLang="zh-CN" i="1" dirty="0" err="1"/>
                <a:t>bos</a:t>
              </a:r>
              <a:r>
                <a:rPr lang="en-US" altLang="zh-CN" i="1" dirty="0"/>
                <a:t>&gt;</a:t>
              </a:r>
              <a:endParaRPr lang="zh-CN" altLang="en-US" i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2CCAF78-8662-6E18-5CD7-B60CAA2BD6EE}"/>
                </a:ext>
              </a:extLst>
            </p:cNvPr>
            <p:cNvSpPr txBox="1"/>
            <p:nvPr/>
          </p:nvSpPr>
          <p:spPr>
            <a:xfrm>
              <a:off x="8143149" y="5819184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1" dirty="0"/>
                <a:t>永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AF9DC9C-A251-7555-A9E9-9CC55CFB9617}"/>
                </a:ext>
              </a:extLst>
            </p:cNvPr>
            <p:cNvSpPr txBox="1"/>
            <p:nvPr/>
          </p:nvSpPr>
          <p:spPr>
            <a:xfrm>
              <a:off x="8939635" y="5835176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1" dirty="0"/>
                <a:t>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69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2"/>
            <a:chOff x="-311124" y="765393"/>
            <a:chExt cx="7406674" cy="5549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0"/>
              <a:chOff x="1504028" y="404133"/>
              <a:chExt cx="9069468" cy="6526133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3079066"/>
                <a:ext cx="2101999" cy="3851200"/>
                <a:chOff x="2432525" y="2478150"/>
                <a:chExt cx="1576500" cy="288840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22"/>
                <p:cNvCxnSpPr>
                  <a:cxnSpLocks/>
                  <a:stCxn id="357" idx="0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394;p22">
            <a:extLst>
              <a:ext uri="{FF2B5EF4-FFF2-40B4-BE49-F238E27FC236}">
                <a16:creationId xmlns:a16="http://schemas.microsoft.com/office/drawing/2014/main" id="{195C4D7D-F3E6-848A-C350-86DB38ADB7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59829" y="2155651"/>
            <a:ext cx="4303" cy="55836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939D3734-F792-D24C-AF0A-EE7DBA3B58E7}"/>
              </a:ext>
            </a:extLst>
          </p:cNvPr>
          <p:cNvGrpSpPr/>
          <p:nvPr/>
        </p:nvGrpSpPr>
        <p:grpSpPr>
          <a:xfrm>
            <a:off x="7248264" y="3379066"/>
            <a:ext cx="4287318" cy="5600915"/>
            <a:chOff x="7248264" y="3379066"/>
            <a:chExt cx="4287318" cy="5600915"/>
          </a:xfrm>
        </p:grpSpPr>
        <p:cxnSp>
          <p:nvCxnSpPr>
            <p:cNvPr id="340" name="Google Shape;359;p22">
              <a:extLst>
                <a:ext uri="{FF2B5EF4-FFF2-40B4-BE49-F238E27FC236}">
                  <a16:creationId xmlns:a16="http://schemas.microsoft.com/office/drawing/2014/main" id="{EC14C2A1-4E54-E90E-017E-F64652111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596" y="5385470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1" name="Google Shape;357;p22">
              <a:extLst>
                <a:ext uri="{FF2B5EF4-FFF2-40B4-BE49-F238E27FC236}">
                  <a16:creationId xmlns:a16="http://schemas.microsoft.com/office/drawing/2014/main" id="{AE206EA3-972B-19C0-6211-8C19DB2715D9}"/>
                </a:ext>
              </a:extLst>
            </p:cNvPr>
            <p:cNvSpPr/>
            <p:nvPr/>
          </p:nvSpPr>
          <p:spPr>
            <a:xfrm>
              <a:off x="7261066" y="4399961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2" name="Google Shape;359;p22">
              <a:extLst>
                <a:ext uri="{FF2B5EF4-FFF2-40B4-BE49-F238E27FC236}">
                  <a16:creationId xmlns:a16="http://schemas.microsoft.com/office/drawing/2014/main" id="{D69B2898-0C78-E519-FB66-835FDC264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4085582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D4ABD63-F259-1D1D-258B-07961DFEE5F2}"/>
                </a:ext>
              </a:extLst>
            </p:cNvPr>
            <p:cNvSpPr/>
            <p:nvPr/>
          </p:nvSpPr>
          <p:spPr>
            <a:xfrm>
              <a:off x="7734976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594A74F-3390-9F1F-13BF-4212EA46C05C}"/>
                </a:ext>
              </a:extLst>
            </p:cNvPr>
            <p:cNvSpPr/>
            <p:nvPr/>
          </p:nvSpPr>
          <p:spPr>
            <a:xfrm>
              <a:off x="8449728" y="3379066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341EE5ED-2CA6-C0B3-A55F-70237A9783E7}"/>
                </a:ext>
              </a:extLst>
            </p:cNvPr>
            <p:cNvSpPr/>
            <p:nvPr/>
          </p:nvSpPr>
          <p:spPr>
            <a:xfrm>
              <a:off x="9259460" y="3379066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7AB672EE-63ED-8877-DBFE-5B49341ACC2D}"/>
                </a:ext>
              </a:extLst>
            </p:cNvPr>
            <p:cNvSpPr/>
            <p:nvPr/>
          </p:nvSpPr>
          <p:spPr>
            <a:xfrm>
              <a:off x="10076804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8BEDCC8D-54F1-7E35-41AF-17CB3EE3078F}"/>
                </a:ext>
              </a:extLst>
            </p:cNvPr>
            <p:cNvSpPr/>
            <p:nvPr/>
          </p:nvSpPr>
          <p:spPr>
            <a:xfrm>
              <a:off x="10858759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8E48CD0D-7C5D-EB94-6838-91525763F724}"/>
                </a:ext>
              </a:extLst>
            </p:cNvPr>
            <p:cNvGrpSpPr/>
            <p:nvPr/>
          </p:nvGrpSpPr>
          <p:grpSpPr>
            <a:xfrm>
              <a:off x="7248264" y="5720826"/>
              <a:ext cx="4287318" cy="3259155"/>
              <a:chOff x="7248264" y="2945353"/>
              <a:chExt cx="4287318" cy="3259155"/>
            </a:xfrm>
          </p:grpSpPr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D146861D-61C2-CDEF-D291-8BE0D881320C}"/>
                  </a:ext>
                </a:extLst>
              </p:cNvPr>
              <p:cNvSpPr/>
              <p:nvPr/>
            </p:nvSpPr>
            <p:spPr>
              <a:xfrm>
                <a:off x="7746591" y="5116609"/>
                <a:ext cx="158185" cy="6480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93D91F3D-3CF3-F149-D2A3-95FC4690F83E}"/>
                  </a:ext>
                </a:extLst>
              </p:cNvPr>
              <p:cNvSpPr/>
              <p:nvPr/>
            </p:nvSpPr>
            <p:spPr>
              <a:xfrm>
                <a:off x="8461343" y="5116609"/>
                <a:ext cx="158185" cy="648000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8D74480C-820B-66AD-3DB7-A5C4685EFC7A}"/>
                  </a:ext>
                </a:extLst>
              </p:cNvPr>
              <p:cNvSpPr/>
              <p:nvPr/>
            </p:nvSpPr>
            <p:spPr>
              <a:xfrm>
                <a:off x="9271075" y="5116609"/>
                <a:ext cx="158185" cy="64800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E21CB457-82B9-A34C-0081-C90DD7ECE5C3}"/>
                  </a:ext>
                </a:extLst>
              </p:cNvPr>
              <p:cNvSpPr/>
              <p:nvPr/>
            </p:nvSpPr>
            <p:spPr>
              <a:xfrm>
                <a:off x="10088419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719908AD-F615-BD42-DDA2-EEF595E38B6B}"/>
                  </a:ext>
                </a:extLst>
              </p:cNvPr>
              <p:cNvSpPr/>
              <p:nvPr/>
            </p:nvSpPr>
            <p:spPr>
              <a:xfrm>
                <a:off x="10870374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Google Shape;356;p22">
                <a:extLst>
                  <a:ext uri="{FF2B5EF4-FFF2-40B4-BE49-F238E27FC236}">
                    <a16:creationId xmlns:a16="http://schemas.microsoft.com/office/drawing/2014/main" id="{0E9F16F4-A327-7074-1127-604D574C3D18}"/>
                  </a:ext>
                </a:extLst>
              </p:cNvPr>
              <p:cNvSpPr/>
              <p:nvPr/>
            </p:nvSpPr>
            <p:spPr>
              <a:xfrm>
                <a:off x="7324928" y="4005207"/>
                <a:ext cx="4210654" cy="679215"/>
              </a:xfrm>
              <a:prstGeom prst="roundRect">
                <a:avLst>
                  <a:gd name="adj" fmla="val 16667"/>
                </a:avLst>
              </a:prstGeom>
              <a:solidFill>
                <a:srgbClr val="FFE2BB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</a:t>
                </a: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7" name="Google Shape;359;p22">
                <a:extLst>
                  <a:ext uri="{FF2B5EF4-FFF2-40B4-BE49-F238E27FC236}">
                    <a16:creationId xmlns:a16="http://schemas.microsoft.com/office/drawing/2014/main" id="{604E48C6-E555-C60A-5722-1BD89970E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758" y="4792278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4CA07A89-DD42-7C73-C430-59342F4E522A}"/>
                  </a:ext>
                </a:extLst>
              </p:cNvPr>
              <p:cNvGrpSpPr/>
              <p:nvPr/>
            </p:nvGrpSpPr>
            <p:grpSpPr>
              <a:xfrm>
                <a:off x="7748384" y="2945353"/>
                <a:ext cx="3281968" cy="648000"/>
                <a:chOff x="7748384" y="2945353"/>
                <a:chExt cx="3281968" cy="648000"/>
              </a:xfrm>
            </p:grpSpPr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E5DDAB18-838F-C9D6-06A7-E34EBCA21AC5}"/>
                    </a:ext>
                  </a:extLst>
                </p:cNvPr>
                <p:cNvSpPr/>
                <p:nvPr/>
              </p:nvSpPr>
              <p:spPr>
                <a:xfrm>
                  <a:off x="7748384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B3F2B925-84E2-3ADD-3B42-2A0F545B16BB}"/>
                    </a:ext>
                  </a:extLst>
                </p:cNvPr>
                <p:cNvSpPr/>
                <p:nvPr/>
              </p:nvSpPr>
              <p:spPr>
                <a:xfrm>
                  <a:off x="8463136" y="2945353"/>
                  <a:ext cx="158185" cy="648000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FD47B842-E90B-5CDF-7F9D-D4525A4D2171}"/>
                    </a:ext>
                  </a:extLst>
                </p:cNvPr>
                <p:cNvSpPr/>
                <p:nvPr/>
              </p:nvSpPr>
              <p:spPr>
                <a:xfrm>
                  <a:off x="9272868" y="2945353"/>
                  <a:ext cx="158185" cy="648000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9C095B93-C10D-D79A-9844-5082D0057AB2}"/>
                    </a:ext>
                  </a:extLst>
                </p:cNvPr>
                <p:cNvSpPr/>
                <p:nvPr/>
              </p:nvSpPr>
              <p:spPr>
                <a:xfrm>
                  <a:off x="10090212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56B492AC-37B0-7B9D-7F18-85AFA4564EC1}"/>
                    </a:ext>
                  </a:extLst>
                </p:cNvPr>
                <p:cNvSpPr/>
                <p:nvPr/>
              </p:nvSpPr>
              <p:spPr>
                <a:xfrm>
                  <a:off x="10872167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  <p:cxnSp>
            <p:nvCxnSpPr>
              <p:cNvPr id="419" name="Google Shape;359;p22">
                <a:extLst>
                  <a:ext uri="{FF2B5EF4-FFF2-40B4-BE49-F238E27FC236}">
                    <a16:creationId xmlns:a16="http://schemas.microsoft.com/office/drawing/2014/main" id="{910AFA75-9E59-13FE-6D99-DCDBB1284F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677" y="3674344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AFCAC1A8-3DDF-9A7A-96E1-4AE21A6D1E3B}"/>
                  </a:ext>
                </a:extLst>
              </p:cNvPr>
              <p:cNvSpPr txBox="1"/>
              <p:nvPr/>
            </p:nvSpPr>
            <p:spPr>
              <a:xfrm>
                <a:off x="7248264" y="5819184"/>
                <a:ext cx="1038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/>
                  <a:t>&lt;</a:t>
                </a:r>
                <a:r>
                  <a:rPr lang="en-US" altLang="zh-CN" i="1" dirty="0" err="1"/>
                  <a:t>bos</a:t>
                </a:r>
                <a:r>
                  <a:rPr lang="en-US" altLang="zh-CN" i="1" dirty="0"/>
                  <a:t>&gt;</a:t>
                </a:r>
                <a:endParaRPr lang="zh-CN" altLang="en-US" i="1" dirty="0"/>
              </a:p>
            </p:txBody>
          </p:sp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024326B7-7204-9135-C092-47ED1632F6AB}"/>
                  </a:ext>
                </a:extLst>
              </p:cNvPr>
              <p:cNvSpPr txBox="1"/>
              <p:nvPr/>
            </p:nvSpPr>
            <p:spPr>
              <a:xfrm>
                <a:off x="8143149" y="5819184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永</a:t>
                </a:r>
              </a:p>
            </p:txBody>
          </p:sp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9A05849B-1359-05EB-DCFE-9F7DD0A0F581}"/>
                  </a:ext>
                </a:extLst>
              </p:cNvPr>
              <p:cNvSpPr txBox="1"/>
              <p:nvPr/>
            </p:nvSpPr>
            <p:spPr>
              <a:xfrm>
                <a:off x="8939635" y="5835176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7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473000"/>
                <a:ext cx="2101999" cy="4457267"/>
                <a:chOff x="2432525" y="2023600"/>
                <a:chExt cx="1576500" cy="33429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9CCCDAC0-7C2A-51A4-34DB-94CE71732407}"/>
              </a:ext>
            </a:extLst>
          </p:cNvPr>
          <p:cNvGrpSpPr/>
          <p:nvPr/>
        </p:nvGrpSpPr>
        <p:grpSpPr>
          <a:xfrm>
            <a:off x="7248264" y="3873921"/>
            <a:ext cx="4287318" cy="5600915"/>
            <a:chOff x="7248264" y="3379066"/>
            <a:chExt cx="4287318" cy="5600915"/>
          </a:xfrm>
        </p:grpSpPr>
        <p:cxnSp>
          <p:nvCxnSpPr>
            <p:cNvPr id="339" name="Google Shape;359;p22">
              <a:extLst>
                <a:ext uri="{FF2B5EF4-FFF2-40B4-BE49-F238E27FC236}">
                  <a16:creationId xmlns:a16="http://schemas.microsoft.com/office/drawing/2014/main" id="{DAA1395E-2D32-924C-F059-D5EB5B077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596" y="5385470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0" name="Google Shape;357;p22">
              <a:extLst>
                <a:ext uri="{FF2B5EF4-FFF2-40B4-BE49-F238E27FC236}">
                  <a16:creationId xmlns:a16="http://schemas.microsoft.com/office/drawing/2014/main" id="{CED9A045-7CE4-319D-DE0A-C262448DFDA1}"/>
                </a:ext>
              </a:extLst>
            </p:cNvPr>
            <p:cNvSpPr/>
            <p:nvPr/>
          </p:nvSpPr>
          <p:spPr>
            <a:xfrm>
              <a:off x="7261066" y="4399961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1" name="Google Shape;359;p22">
              <a:extLst>
                <a:ext uri="{FF2B5EF4-FFF2-40B4-BE49-F238E27FC236}">
                  <a16:creationId xmlns:a16="http://schemas.microsoft.com/office/drawing/2014/main" id="{8CDED243-9E7E-1585-1B60-54FE4354C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4085582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92F66969-3F8C-A39D-A5BF-80BE20FCCDFD}"/>
                </a:ext>
              </a:extLst>
            </p:cNvPr>
            <p:cNvSpPr/>
            <p:nvPr/>
          </p:nvSpPr>
          <p:spPr>
            <a:xfrm>
              <a:off x="7734976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A5B0AD8-E36D-0295-2F97-E059B79085A2}"/>
                </a:ext>
              </a:extLst>
            </p:cNvPr>
            <p:cNvSpPr/>
            <p:nvPr/>
          </p:nvSpPr>
          <p:spPr>
            <a:xfrm>
              <a:off x="8449728" y="3379066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AF133D3E-7A95-F57A-0F0D-AEEEF74E32E6}"/>
                </a:ext>
              </a:extLst>
            </p:cNvPr>
            <p:cNvSpPr/>
            <p:nvPr/>
          </p:nvSpPr>
          <p:spPr>
            <a:xfrm>
              <a:off x="9259460" y="3379066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91596628-7303-6572-3508-6A36C1C5DC72}"/>
                </a:ext>
              </a:extLst>
            </p:cNvPr>
            <p:cNvSpPr/>
            <p:nvPr/>
          </p:nvSpPr>
          <p:spPr>
            <a:xfrm>
              <a:off x="10076804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B8C5F91B-F62A-2195-CB48-A6030145B03F}"/>
                </a:ext>
              </a:extLst>
            </p:cNvPr>
            <p:cNvSpPr/>
            <p:nvPr/>
          </p:nvSpPr>
          <p:spPr>
            <a:xfrm>
              <a:off x="10858759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37587B1B-E01B-DA54-C5D8-4BC238A418B9}"/>
                </a:ext>
              </a:extLst>
            </p:cNvPr>
            <p:cNvGrpSpPr/>
            <p:nvPr/>
          </p:nvGrpSpPr>
          <p:grpSpPr>
            <a:xfrm>
              <a:off x="7248264" y="5720826"/>
              <a:ext cx="4287318" cy="3259155"/>
              <a:chOff x="7248264" y="2945353"/>
              <a:chExt cx="4287318" cy="3259155"/>
            </a:xfrm>
          </p:grpSpPr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2807B7E4-DA71-14F5-A53E-7A345021A6F4}"/>
                  </a:ext>
                </a:extLst>
              </p:cNvPr>
              <p:cNvSpPr/>
              <p:nvPr/>
            </p:nvSpPr>
            <p:spPr>
              <a:xfrm>
                <a:off x="7746591" y="5116609"/>
                <a:ext cx="158185" cy="6480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B6A278F2-981F-19FB-6B38-933A7E1A73B3}"/>
                  </a:ext>
                </a:extLst>
              </p:cNvPr>
              <p:cNvSpPr/>
              <p:nvPr/>
            </p:nvSpPr>
            <p:spPr>
              <a:xfrm>
                <a:off x="8461343" y="5116609"/>
                <a:ext cx="158185" cy="648000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214E28B-E5A9-DA91-00AE-F2BB3EA273C7}"/>
                  </a:ext>
                </a:extLst>
              </p:cNvPr>
              <p:cNvSpPr/>
              <p:nvPr/>
            </p:nvSpPr>
            <p:spPr>
              <a:xfrm>
                <a:off x="9271075" y="5116609"/>
                <a:ext cx="158185" cy="64800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0A2231EC-FD48-D6EE-DAA4-804E5D218372}"/>
                  </a:ext>
                </a:extLst>
              </p:cNvPr>
              <p:cNvSpPr/>
              <p:nvPr/>
            </p:nvSpPr>
            <p:spPr>
              <a:xfrm>
                <a:off x="10088419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B00991FC-0737-12CE-F413-D5680F1386E2}"/>
                  </a:ext>
                </a:extLst>
              </p:cNvPr>
              <p:cNvSpPr/>
              <p:nvPr/>
            </p:nvSpPr>
            <p:spPr>
              <a:xfrm>
                <a:off x="10870374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Google Shape;356;p22">
                <a:extLst>
                  <a:ext uri="{FF2B5EF4-FFF2-40B4-BE49-F238E27FC236}">
                    <a16:creationId xmlns:a16="http://schemas.microsoft.com/office/drawing/2014/main" id="{F7E38F8C-BE57-9F28-E677-C33E66E13FC8}"/>
                  </a:ext>
                </a:extLst>
              </p:cNvPr>
              <p:cNvSpPr/>
              <p:nvPr/>
            </p:nvSpPr>
            <p:spPr>
              <a:xfrm>
                <a:off x="7324928" y="4005207"/>
                <a:ext cx="4210654" cy="679215"/>
              </a:xfrm>
              <a:prstGeom prst="roundRect">
                <a:avLst>
                  <a:gd name="adj" fmla="val 16667"/>
                </a:avLst>
              </a:prstGeom>
              <a:solidFill>
                <a:srgbClr val="FFE2BB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</a:t>
                </a: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3" name="Google Shape;359;p22">
                <a:extLst>
                  <a:ext uri="{FF2B5EF4-FFF2-40B4-BE49-F238E27FC236}">
                    <a16:creationId xmlns:a16="http://schemas.microsoft.com/office/drawing/2014/main" id="{40487766-0003-2020-6E65-882D3EC9FB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758" y="4792278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404" name="组合 403">
                <a:extLst>
                  <a:ext uri="{FF2B5EF4-FFF2-40B4-BE49-F238E27FC236}">
                    <a16:creationId xmlns:a16="http://schemas.microsoft.com/office/drawing/2014/main" id="{98A5484B-BDDC-DE0F-6177-80701AF329F6}"/>
                  </a:ext>
                </a:extLst>
              </p:cNvPr>
              <p:cNvGrpSpPr/>
              <p:nvPr/>
            </p:nvGrpSpPr>
            <p:grpSpPr>
              <a:xfrm>
                <a:off x="7748384" y="2945353"/>
                <a:ext cx="3281968" cy="648000"/>
                <a:chOff x="7748384" y="2945353"/>
                <a:chExt cx="3281968" cy="648000"/>
              </a:xfrm>
            </p:grpSpPr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060A3E7D-9868-F334-CC6A-389BF8729CD8}"/>
                    </a:ext>
                  </a:extLst>
                </p:cNvPr>
                <p:cNvSpPr/>
                <p:nvPr/>
              </p:nvSpPr>
              <p:spPr>
                <a:xfrm>
                  <a:off x="7748384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7636983E-EC1F-378C-CF4D-ED1E43403093}"/>
                    </a:ext>
                  </a:extLst>
                </p:cNvPr>
                <p:cNvSpPr/>
                <p:nvPr/>
              </p:nvSpPr>
              <p:spPr>
                <a:xfrm>
                  <a:off x="8463136" y="2945353"/>
                  <a:ext cx="158185" cy="648000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C561DC14-0145-E65E-1A2E-6E20E8091F0F}"/>
                    </a:ext>
                  </a:extLst>
                </p:cNvPr>
                <p:cNvSpPr/>
                <p:nvPr/>
              </p:nvSpPr>
              <p:spPr>
                <a:xfrm>
                  <a:off x="9272868" y="2945353"/>
                  <a:ext cx="158185" cy="648000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8779598D-D158-8B5F-6FDC-D6CD34F9CD8A}"/>
                    </a:ext>
                  </a:extLst>
                </p:cNvPr>
                <p:cNvSpPr/>
                <p:nvPr/>
              </p:nvSpPr>
              <p:spPr>
                <a:xfrm>
                  <a:off x="10090212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BEF801ED-E09A-E0DA-4D1E-3D13FF2640C9}"/>
                    </a:ext>
                  </a:extLst>
                </p:cNvPr>
                <p:cNvSpPr/>
                <p:nvPr/>
              </p:nvSpPr>
              <p:spPr>
                <a:xfrm>
                  <a:off x="10872167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  <p:cxnSp>
            <p:nvCxnSpPr>
              <p:cNvPr id="405" name="Google Shape;359;p22">
                <a:extLst>
                  <a:ext uri="{FF2B5EF4-FFF2-40B4-BE49-F238E27FC236}">
                    <a16:creationId xmlns:a16="http://schemas.microsoft.com/office/drawing/2014/main" id="{61C546A9-6748-EE84-AE8C-72561D3DF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677" y="3674344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233AD87F-A62A-FE0C-5FC3-C77631C056C9}"/>
                  </a:ext>
                </a:extLst>
              </p:cNvPr>
              <p:cNvSpPr txBox="1"/>
              <p:nvPr/>
            </p:nvSpPr>
            <p:spPr>
              <a:xfrm>
                <a:off x="7248264" y="5819184"/>
                <a:ext cx="1038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/>
                  <a:t>&lt;</a:t>
                </a:r>
                <a:r>
                  <a:rPr lang="en-US" altLang="zh-CN" i="1" dirty="0" err="1"/>
                  <a:t>bos</a:t>
                </a:r>
                <a:r>
                  <a:rPr lang="en-US" altLang="zh-CN" i="1" dirty="0"/>
                  <a:t>&gt;</a:t>
                </a:r>
                <a:endParaRPr lang="zh-CN" altLang="en-US" i="1" dirty="0"/>
              </a:p>
            </p:txBody>
          </p:sp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75708F25-EE75-977B-8817-902D9C8FB12F}"/>
                  </a:ext>
                </a:extLst>
              </p:cNvPr>
              <p:cNvSpPr txBox="1"/>
              <p:nvPr/>
            </p:nvSpPr>
            <p:spPr>
              <a:xfrm>
                <a:off x="8143149" y="5819184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永</a:t>
                </a:r>
              </a:p>
            </p:txBody>
          </p: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2748B661-802B-E1D2-A38C-E1E3D9C06791}"/>
                  </a:ext>
                </a:extLst>
              </p:cNvPr>
              <p:cNvSpPr txBox="1"/>
              <p:nvPr/>
            </p:nvSpPr>
            <p:spPr>
              <a:xfrm>
                <a:off x="8939635" y="5835176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24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F34047-8455-5E33-CEC0-17DA494DE990}"/>
              </a:ext>
            </a:extLst>
          </p:cNvPr>
          <p:cNvGrpSpPr/>
          <p:nvPr/>
        </p:nvGrpSpPr>
        <p:grpSpPr>
          <a:xfrm>
            <a:off x="7248264" y="3873921"/>
            <a:ext cx="4287318" cy="5600915"/>
            <a:chOff x="7248264" y="3379066"/>
            <a:chExt cx="4287318" cy="5600915"/>
          </a:xfrm>
        </p:grpSpPr>
        <p:cxnSp>
          <p:nvCxnSpPr>
            <p:cNvPr id="15" name="Google Shape;359;p22">
              <a:extLst>
                <a:ext uri="{FF2B5EF4-FFF2-40B4-BE49-F238E27FC236}">
                  <a16:creationId xmlns:a16="http://schemas.microsoft.com/office/drawing/2014/main" id="{BFD300CC-D44A-0985-3C7C-C428D4BA6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6596" y="5385470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" name="Google Shape;357;p22">
              <a:extLst>
                <a:ext uri="{FF2B5EF4-FFF2-40B4-BE49-F238E27FC236}">
                  <a16:creationId xmlns:a16="http://schemas.microsoft.com/office/drawing/2014/main" id="{326EEDA8-90F8-6D7B-4579-EA517122694F}"/>
                </a:ext>
              </a:extLst>
            </p:cNvPr>
            <p:cNvSpPr/>
            <p:nvPr/>
          </p:nvSpPr>
          <p:spPr>
            <a:xfrm>
              <a:off x="7261066" y="4399961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oogle Shape;359;p22">
              <a:extLst>
                <a:ext uri="{FF2B5EF4-FFF2-40B4-BE49-F238E27FC236}">
                  <a16:creationId xmlns:a16="http://schemas.microsoft.com/office/drawing/2014/main" id="{5547912E-E22C-B9DC-97F2-0BC772F73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4085582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1A1FB14-1E69-8DC5-3ADF-BB6A941BE476}"/>
                </a:ext>
              </a:extLst>
            </p:cNvPr>
            <p:cNvSpPr/>
            <p:nvPr/>
          </p:nvSpPr>
          <p:spPr>
            <a:xfrm>
              <a:off x="7734976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95A582-AFB9-036D-183D-519D3841A6CB}"/>
                </a:ext>
              </a:extLst>
            </p:cNvPr>
            <p:cNvSpPr/>
            <p:nvPr/>
          </p:nvSpPr>
          <p:spPr>
            <a:xfrm>
              <a:off x="8449728" y="3379066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03EF61-2729-0963-F858-6F0F3CE2D3F9}"/>
                </a:ext>
              </a:extLst>
            </p:cNvPr>
            <p:cNvSpPr/>
            <p:nvPr/>
          </p:nvSpPr>
          <p:spPr>
            <a:xfrm>
              <a:off x="9259460" y="3379066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A97603-65C3-93A6-2CF0-34E410935C3B}"/>
                </a:ext>
              </a:extLst>
            </p:cNvPr>
            <p:cNvSpPr/>
            <p:nvPr/>
          </p:nvSpPr>
          <p:spPr>
            <a:xfrm>
              <a:off x="10076804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9A21FB-9955-DD68-4D34-B248297555D1}"/>
                </a:ext>
              </a:extLst>
            </p:cNvPr>
            <p:cNvSpPr/>
            <p:nvPr/>
          </p:nvSpPr>
          <p:spPr>
            <a:xfrm>
              <a:off x="10858759" y="3379066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2710286-78ED-14E2-CAF5-C68AC34ECB5C}"/>
                </a:ext>
              </a:extLst>
            </p:cNvPr>
            <p:cNvGrpSpPr/>
            <p:nvPr/>
          </p:nvGrpSpPr>
          <p:grpSpPr>
            <a:xfrm>
              <a:off x="7248264" y="5720826"/>
              <a:ext cx="4287318" cy="3259155"/>
              <a:chOff x="7248264" y="2945353"/>
              <a:chExt cx="4287318" cy="325915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1D045F-5508-C28E-EB55-097BC769C48A}"/>
                  </a:ext>
                </a:extLst>
              </p:cNvPr>
              <p:cNvSpPr/>
              <p:nvPr/>
            </p:nvSpPr>
            <p:spPr>
              <a:xfrm>
                <a:off x="7746591" y="5116609"/>
                <a:ext cx="158185" cy="64800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60C590C-D7BC-A60D-E18A-9F87F15745E9}"/>
                  </a:ext>
                </a:extLst>
              </p:cNvPr>
              <p:cNvSpPr/>
              <p:nvPr/>
            </p:nvSpPr>
            <p:spPr>
              <a:xfrm>
                <a:off x="8461343" y="5116609"/>
                <a:ext cx="158185" cy="648000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8CFE2C-4283-7550-8916-D25E0E08FF42}"/>
                  </a:ext>
                </a:extLst>
              </p:cNvPr>
              <p:cNvSpPr/>
              <p:nvPr/>
            </p:nvSpPr>
            <p:spPr>
              <a:xfrm>
                <a:off x="9271075" y="5116609"/>
                <a:ext cx="158185" cy="64800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5913554-0A99-0BA6-454C-83A573B8E256}"/>
                  </a:ext>
                </a:extLst>
              </p:cNvPr>
              <p:cNvSpPr/>
              <p:nvPr/>
            </p:nvSpPr>
            <p:spPr>
              <a:xfrm>
                <a:off x="10088419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84DF44-89AA-CC81-A25F-40C0EDEC0E44}"/>
                  </a:ext>
                </a:extLst>
              </p:cNvPr>
              <p:cNvSpPr/>
              <p:nvPr/>
            </p:nvSpPr>
            <p:spPr>
              <a:xfrm>
                <a:off x="10870374" y="5116609"/>
                <a:ext cx="158185" cy="648000"/>
              </a:xfrm>
              <a:prstGeom prst="rect">
                <a:avLst/>
              </a:prstGeom>
              <a:pattFill prst="pct30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Google Shape;356;p22">
                <a:extLst>
                  <a:ext uri="{FF2B5EF4-FFF2-40B4-BE49-F238E27FC236}">
                    <a16:creationId xmlns:a16="http://schemas.microsoft.com/office/drawing/2014/main" id="{73252A3E-233F-24F3-0541-8FBC2FD70003}"/>
                  </a:ext>
                </a:extLst>
              </p:cNvPr>
              <p:cNvSpPr/>
              <p:nvPr/>
            </p:nvSpPr>
            <p:spPr>
              <a:xfrm>
                <a:off x="7324928" y="4005207"/>
                <a:ext cx="4210654" cy="679215"/>
              </a:xfrm>
              <a:prstGeom prst="roundRect">
                <a:avLst>
                  <a:gd name="adj" fmla="val 16667"/>
                </a:avLst>
              </a:prstGeom>
              <a:solidFill>
                <a:srgbClr val="FFE2BB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</a:t>
                </a: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1" name="Google Shape;359;p22">
                <a:extLst>
                  <a:ext uri="{FF2B5EF4-FFF2-40B4-BE49-F238E27FC236}">
                    <a16:creationId xmlns:a16="http://schemas.microsoft.com/office/drawing/2014/main" id="{B6897330-21DE-2BA4-9E62-70C1C024F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758" y="4792278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75C0A6E9-FC93-372D-90BC-0A460D32F2DD}"/>
                  </a:ext>
                </a:extLst>
              </p:cNvPr>
              <p:cNvGrpSpPr/>
              <p:nvPr/>
            </p:nvGrpSpPr>
            <p:grpSpPr>
              <a:xfrm>
                <a:off x="7748384" y="2945353"/>
                <a:ext cx="3281968" cy="648000"/>
                <a:chOff x="7748384" y="2945353"/>
                <a:chExt cx="3281968" cy="648000"/>
              </a:xfrm>
            </p:grpSpPr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E370DAC2-F5D4-C589-B7B1-B28B16C7D0CD}"/>
                    </a:ext>
                  </a:extLst>
                </p:cNvPr>
                <p:cNvSpPr/>
                <p:nvPr/>
              </p:nvSpPr>
              <p:spPr>
                <a:xfrm>
                  <a:off x="7748384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78CAC797-076A-0906-CB1E-4D8C4CD8EFE3}"/>
                    </a:ext>
                  </a:extLst>
                </p:cNvPr>
                <p:cNvSpPr/>
                <p:nvPr/>
              </p:nvSpPr>
              <p:spPr>
                <a:xfrm>
                  <a:off x="8463136" y="2945353"/>
                  <a:ext cx="158185" cy="648000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99F0A69C-02B3-962B-6936-288231B7EE08}"/>
                    </a:ext>
                  </a:extLst>
                </p:cNvPr>
                <p:cNvSpPr/>
                <p:nvPr/>
              </p:nvSpPr>
              <p:spPr>
                <a:xfrm>
                  <a:off x="9272868" y="2945353"/>
                  <a:ext cx="158185" cy="648000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751F15C0-67B0-B7E3-FCC7-0E68C4CBC50F}"/>
                    </a:ext>
                  </a:extLst>
                </p:cNvPr>
                <p:cNvSpPr/>
                <p:nvPr/>
              </p:nvSpPr>
              <p:spPr>
                <a:xfrm>
                  <a:off x="10090212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490284C2-870B-A852-461A-9640467E84BF}"/>
                    </a:ext>
                  </a:extLst>
                </p:cNvPr>
                <p:cNvSpPr/>
                <p:nvPr/>
              </p:nvSpPr>
              <p:spPr>
                <a:xfrm>
                  <a:off x="10872167" y="2945353"/>
                  <a:ext cx="158185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  <p:cxnSp>
            <p:nvCxnSpPr>
              <p:cNvPr id="333" name="Google Shape;359;p22">
                <a:extLst>
                  <a:ext uri="{FF2B5EF4-FFF2-40B4-BE49-F238E27FC236}">
                    <a16:creationId xmlns:a16="http://schemas.microsoft.com/office/drawing/2014/main" id="{1CDC7281-464F-53D5-D39A-8EBF1A9F3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677" y="3674344"/>
                <a:ext cx="81" cy="25227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E1AF50-94BF-47CF-028F-C941D1B1026B}"/>
                  </a:ext>
                </a:extLst>
              </p:cNvPr>
              <p:cNvSpPr txBox="1"/>
              <p:nvPr/>
            </p:nvSpPr>
            <p:spPr>
              <a:xfrm>
                <a:off x="7248264" y="5819184"/>
                <a:ext cx="1038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/>
                  <a:t>&lt;</a:t>
                </a:r>
                <a:r>
                  <a:rPr lang="en-US" altLang="zh-CN" i="1" dirty="0" err="1"/>
                  <a:t>bos</a:t>
                </a:r>
                <a:r>
                  <a:rPr lang="en-US" altLang="zh-CN" i="1" dirty="0"/>
                  <a:t>&gt;</a:t>
                </a:r>
                <a:endParaRPr lang="zh-CN" altLang="en-US" i="1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15EA1FA2-5FD5-A773-F1FE-EADB21037458}"/>
                  </a:ext>
                </a:extLst>
              </p:cNvPr>
              <p:cNvSpPr txBox="1"/>
              <p:nvPr/>
            </p:nvSpPr>
            <p:spPr>
              <a:xfrm>
                <a:off x="8143149" y="5819184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永</a:t>
                </a:r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7008491-2964-D47A-5319-E9A4FFA894B9}"/>
                  </a:ext>
                </a:extLst>
              </p:cNvPr>
              <p:cNvSpPr txBox="1"/>
              <p:nvPr/>
            </p:nvSpPr>
            <p:spPr>
              <a:xfrm>
                <a:off x="8939635" y="5835176"/>
                <a:ext cx="84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i="1" dirty="0"/>
                  <a:t>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8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ED01-C2CA-F756-3499-C4B77A475575}"/>
              </a:ext>
            </a:extLst>
          </p:cNvPr>
          <p:cNvGrpSpPr/>
          <p:nvPr/>
        </p:nvGrpSpPr>
        <p:grpSpPr>
          <a:xfrm>
            <a:off x="983813" y="1233446"/>
            <a:ext cx="3749392" cy="5327619"/>
            <a:chOff x="3210900" y="404133"/>
            <a:chExt cx="4879941" cy="6453869"/>
          </a:xfrm>
        </p:grpSpPr>
        <p:cxnSp>
          <p:nvCxnSpPr>
            <p:cNvPr id="362" name="Google Shape;362;p22"/>
            <p:cNvCxnSpPr>
              <a:cxnSpLocks/>
            </p:cNvCxnSpPr>
            <p:nvPr/>
          </p:nvCxnSpPr>
          <p:spPr>
            <a:xfrm>
              <a:off x="7913054" y="3684665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22"/>
            <p:cNvGrpSpPr/>
            <p:nvPr/>
          </p:nvGrpSpPr>
          <p:grpSpPr>
            <a:xfrm>
              <a:off x="3210900" y="3684668"/>
              <a:ext cx="2020000" cy="3173334"/>
              <a:chOff x="2461800" y="2932350"/>
              <a:chExt cx="1515000" cy="238000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solidFill>
                <a:srgbClr val="FCE0E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1" name="Google Shape;381;p22"/>
              <p:cNvCxnSpPr>
                <a:cxnSpLocks/>
                <a:endCxn id="380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3" name="Google Shape;383;p22"/>
              <p:cNvCxnSpPr>
                <a:cxnSpLocks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9" name="Google Shape;389;p22"/>
              <p:cNvSpPr txBox="1"/>
              <p:nvPr/>
            </p:nvSpPr>
            <p:spPr>
              <a:xfrm>
                <a:off x="2887550" y="4934050"/>
                <a:ext cx="897141" cy="37830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5" name="Google Shape;395;p22"/>
            <p:cNvCxnSpPr>
              <a:cxnSpLocks/>
              <a:stCxn id="380" idx="0"/>
            </p:cNvCxnSpPr>
            <p:nvPr/>
          </p:nvCxnSpPr>
          <p:spPr>
            <a:xfrm rot="10800000">
              <a:off x="4220900" y="5311133"/>
              <a:ext cx="0" cy="3056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2"/>
            <p:cNvCxnSpPr>
              <a:cxnSpLocks/>
            </p:cNvCxnSpPr>
            <p:nvPr/>
          </p:nvCxnSpPr>
          <p:spPr>
            <a:xfrm>
              <a:off x="7920233" y="404133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2"/>
            <p:cNvCxnSpPr>
              <a:cxnSpLocks/>
            </p:cNvCxnSpPr>
            <p:nvPr/>
          </p:nvCxnSpPr>
          <p:spPr>
            <a:xfrm>
              <a:off x="8090841" y="5109211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05BBDCA-09DC-E982-1DD2-D711F3A2764C}"/>
              </a:ext>
            </a:extLst>
          </p:cNvPr>
          <p:cNvSpPr/>
          <p:nvPr/>
        </p:nvSpPr>
        <p:spPr>
          <a:xfrm>
            <a:off x="7774736" y="5392675"/>
            <a:ext cx="158185" cy="86677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4D575C-5EB3-9EF8-598E-C2628AD413E3}"/>
              </a:ext>
            </a:extLst>
          </p:cNvPr>
          <p:cNvSpPr/>
          <p:nvPr/>
        </p:nvSpPr>
        <p:spPr>
          <a:xfrm>
            <a:off x="9565404" y="5392675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4BB082-6D96-A95B-C2DB-134D6B072C03}"/>
              </a:ext>
            </a:extLst>
          </p:cNvPr>
          <p:cNvSpPr/>
          <p:nvPr/>
        </p:nvSpPr>
        <p:spPr>
          <a:xfrm>
            <a:off x="6016908" y="5392675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864E05-17D0-3707-9534-240BDC2B8C30}"/>
              </a:ext>
            </a:extLst>
          </p:cNvPr>
          <p:cNvSpPr txBox="1"/>
          <p:nvPr/>
        </p:nvSpPr>
        <p:spPr>
          <a:xfrm>
            <a:off x="5673524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4FC2B7-70FE-0656-45DF-2B4D5B16DDDB}"/>
              </a:ext>
            </a:extLst>
          </p:cNvPr>
          <p:cNvSpPr txBox="1"/>
          <p:nvPr/>
        </p:nvSpPr>
        <p:spPr>
          <a:xfrm>
            <a:off x="7423492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say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101BF8-838E-A136-1320-395B35877BD4}"/>
              </a:ext>
            </a:extLst>
          </p:cNvPr>
          <p:cNvSpPr txBox="1"/>
          <p:nvPr/>
        </p:nvSpPr>
        <p:spPr>
          <a:xfrm>
            <a:off x="9265188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27" name="Google Shape;380;p22">
            <a:extLst>
              <a:ext uri="{FF2B5EF4-FFF2-40B4-BE49-F238E27FC236}">
                <a16:creationId xmlns:a16="http://schemas.microsoft.com/office/drawing/2014/main" id="{8FCD741D-474A-0606-B6D1-77FCC27BD35E}"/>
              </a:ext>
            </a:extLst>
          </p:cNvPr>
          <p:cNvSpPr/>
          <p:nvPr/>
        </p:nvSpPr>
        <p:spPr>
          <a:xfrm>
            <a:off x="7087395" y="4370974"/>
            <a:ext cx="155202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oogle Shape;395;p22">
            <a:extLst>
              <a:ext uri="{FF2B5EF4-FFF2-40B4-BE49-F238E27FC236}">
                <a16:creationId xmlns:a16="http://schemas.microsoft.com/office/drawing/2014/main" id="{BE262D7F-12C1-A412-1C6C-CEBBD794B2A1}"/>
              </a:ext>
            </a:extLst>
          </p:cNvPr>
          <p:cNvCxnSpPr>
            <a:cxnSpLocks/>
          </p:cNvCxnSpPr>
          <p:nvPr/>
        </p:nvCxnSpPr>
        <p:spPr>
          <a:xfrm rot="10800000">
            <a:off x="7863405" y="4897050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395;p22">
            <a:extLst>
              <a:ext uri="{FF2B5EF4-FFF2-40B4-BE49-F238E27FC236}">
                <a16:creationId xmlns:a16="http://schemas.microsoft.com/office/drawing/2014/main" id="{8F9CBFBB-78A6-0093-35D4-71A319B73707}"/>
              </a:ext>
            </a:extLst>
          </p:cNvPr>
          <p:cNvCxnSpPr>
            <a:cxnSpLocks/>
          </p:cNvCxnSpPr>
          <p:nvPr/>
        </p:nvCxnSpPr>
        <p:spPr>
          <a:xfrm rot="10800000">
            <a:off x="7845969" y="4107129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F1B94E4-AA2F-195F-E28C-26B4F9817523}"/>
              </a:ext>
            </a:extLst>
          </p:cNvPr>
          <p:cNvSpPr/>
          <p:nvPr/>
        </p:nvSpPr>
        <p:spPr>
          <a:xfrm>
            <a:off x="7983728" y="3425089"/>
            <a:ext cx="158185" cy="5076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0F592B9D-79D2-D755-2343-FEB10D5A9F8E}"/>
              </a:ext>
            </a:extLst>
          </p:cNvPr>
          <p:cNvSpPr/>
          <p:nvPr/>
        </p:nvSpPr>
        <p:spPr>
          <a:xfrm>
            <a:off x="9729604" y="3425089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79E0965C-8D70-62E6-A4B4-4DC1F322D1AD}"/>
              </a:ext>
            </a:extLst>
          </p:cNvPr>
          <p:cNvSpPr/>
          <p:nvPr/>
        </p:nvSpPr>
        <p:spPr>
          <a:xfrm>
            <a:off x="6216658" y="3425089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2A609797-2A6B-C70C-1A39-EF307066F6DD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13A61-2C7C-6F27-9B92-584A0C720A6B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3A008-B62F-85FC-4C84-735EFC14C325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768A-DCA2-26BB-AA7F-71EDA7BE9397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F37B3-5874-E8F5-6754-4C6F2D873805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F3FA2-6FD1-41DE-FC8D-22163E732160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F679C79-9C9E-9EA8-7637-960AB0AD415B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AE29B35F-E117-3F65-DC73-DD021828D46D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D16E1975-E33E-9307-9ECE-F2585398A856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87D66178-13CA-0584-7B74-651A1CC0AE52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9C151798-786B-00FB-894E-408E71FD9018}"/>
              </a:ext>
            </a:extLst>
          </p:cNvPr>
          <p:cNvCxnSpPr>
            <a:cxnSpLocks/>
          </p:cNvCxnSpPr>
          <p:nvPr/>
        </p:nvCxnSpPr>
        <p:spPr>
          <a:xfrm>
            <a:off x="1706886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0E6845B7-C484-1613-DE8C-3C82180B9C43}"/>
              </a:ext>
            </a:extLst>
          </p:cNvPr>
          <p:cNvCxnSpPr>
            <a:cxnSpLocks/>
          </p:cNvCxnSpPr>
          <p:nvPr/>
        </p:nvCxnSpPr>
        <p:spPr>
          <a:xfrm>
            <a:off x="1236293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25D5F50-3CFC-1862-66C5-02DC6AA66534}"/>
              </a:ext>
            </a:extLst>
          </p:cNvPr>
          <p:cNvCxnSpPr>
            <a:cxnSpLocks/>
          </p:cNvCxnSpPr>
          <p:nvPr/>
        </p:nvCxnSpPr>
        <p:spPr>
          <a:xfrm flipV="1">
            <a:off x="1236288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8DA5F84-1EBD-D98B-F671-9A0CDDF0F608}"/>
              </a:ext>
            </a:extLst>
          </p:cNvPr>
          <p:cNvCxnSpPr>
            <a:cxnSpLocks/>
          </p:cNvCxnSpPr>
          <p:nvPr/>
        </p:nvCxnSpPr>
        <p:spPr>
          <a:xfrm flipV="1">
            <a:off x="217748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/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blipFill>
                <a:blip r:embed="rId3"/>
                <a:stretch>
                  <a:fillRect l="-85714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/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70ABB6D5-BDD0-09D5-93CA-A3CDC4664574}"/>
              </a:ext>
            </a:extLst>
          </p:cNvPr>
          <p:cNvCxnSpPr>
            <a:cxnSpLocks/>
          </p:cNvCxnSpPr>
          <p:nvPr/>
        </p:nvCxnSpPr>
        <p:spPr>
          <a:xfrm>
            <a:off x="3442018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014069F-0099-A320-08C1-7ED3556B597E}"/>
              </a:ext>
            </a:extLst>
          </p:cNvPr>
          <p:cNvCxnSpPr>
            <a:cxnSpLocks/>
          </p:cNvCxnSpPr>
          <p:nvPr/>
        </p:nvCxnSpPr>
        <p:spPr>
          <a:xfrm>
            <a:off x="2971425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1332887-FEE9-2A4E-7CCD-9C4BFF97CE0E}"/>
              </a:ext>
            </a:extLst>
          </p:cNvPr>
          <p:cNvCxnSpPr>
            <a:cxnSpLocks/>
          </p:cNvCxnSpPr>
          <p:nvPr/>
        </p:nvCxnSpPr>
        <p:spPr>
          <a:xfrm flipV="1">
            <a:off x="297142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AEB2945-2687-18BC-A4CB-46F24F8A1F2C}"/>
              </a:ext>
            </a:extLst>
          </p:cNvPr>
          <p:cNvCxnSpPr>
            <a:cxnSpLocks/>
          </p:cNvCxnSpPr>
          <p:nvPr/>
        </p:nvCxnSpPr>
        <p:spPr>
          <a:xfrm flipV="1">
            <a:off x="3912612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/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/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75000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1A06A536-9542-113C-9A2A-90BAF24D3F0D}"/>
              </a:ext>
            </a:extLst>
          </p:cNvPr>
          <p:cNvCxnSpPr>
            <a:cxnSpLocks/>
          </p:cNvCxnSpPr>
          <p:nvPr/>
        </p:nvCxnSpPr>
        <p:spPr>
          <a:xfrm>
            <a:off x="5223109" y="3570264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0304A0A9-E80A-4DF1-0593-43CC07EF043D}"/>
              </a:ext>
            </a:extLst>
          </p:cNvPr>
          <p:cNvCxnSpPr>
            <a:cxnSpLocks/>
          </p:cNvCxnSpPr>
          <p:nvPr/>
        </p:nvCxnSpPr>
        <p:spPr>
          <a:xfrm>
            <a:off x="4752516" y="357026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DECD3805-851E-7A48-623B-41E018106563}"/>
              </a:ext>
            </a:extLst>
          </p:cNvPr>
          <p:cNvCxnSpPr>
            <a:cxnSpLocks/>
          </p:cNvCxnSpPr>
          <p:nvPr/>
        </p:nvCxnSpPr>
        <p:spPr>
          <a:xfrm flipV="1">
            <a:off x="4752511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0988870-B53B-184B-BA97-631ACEF3A91B}"/>
              </a:ext>
            </a:extLst>
          </p:cNvPr>
          <p:cNvCxnSpPr>
            <a:cxnSpLocks/>
          </p:cNvCxnSpPr>
          <p:nvPr/>
        </p:nvCxnSpPr>
        <p:spPr>
          <a:xfrm flipV="1">
            <a:off x="5693703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/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/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矩形 420">
            <a:extLst>
              <a:ext uri="{FF2B5EF4-FFF2-40B4-BE49-F238E27FC236}">
                <a16:creationId xmlns:a16="http://schemas.microsoft.com/office/drawing/2014/main" id="{A1CCD8F3-33F5-859C-6FB1-F62F7EE6E9B4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149EB91B-A611-1C23-8909-03A008DDDED6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F79DB31-0D26-888B-52E8-1E50199FCD3F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A6F189F-FBCF-4612-344B-C144EFB5BC9F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3E79019A-8BAB-8C7B-9773-FCB4BEC2F515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/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blipFill>
                <a:blip r:embed="rId9"/>
                <a:stretch>
                  <a:fillRect l="-85714" r="-25000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/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/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blipFill>
                <a:blip r:embed="rId11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/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blipFill>
                <a:blip r:embed="rId12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/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blipFill>
                <a:blip r:embed="rId13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0ADDFA26-2333-B84B-DE8E-79A47304131B}"/>
              </a:ext>
            </a:extLst>
          </p:cNvPr>
          <p:cNvCxnSpPr>
            <a:stCxn id="421" idx="0"/>
            <a:endCxn id="426" idx="2"/>
          </p:cNvCxnSpPr>
          <p:nvPr/>
        </p:nvCxnSpPr>
        <p:spPr>
          <a:xfrm flipH="1" flipV="1">
            <a:off x="7813961" y="3440610"/>
            <a:ext cx="108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0AFF05B-D845-5D4F-2E7A-E81A22D402C3}"/>
              </a:ext>
            </a:extLst>
          </p:cNvPr>
          <p:cNvCxnSpPr>
            <a:stCxn id="422" idx="0"/>
            <a:endCxn id="427" idx="2"/>
          </p:cNvCxnSpPr>
          <p:nvPr/>
        </p:nvCxnSpPr>
        <p:spPr>
          <a:xfrm flipV="1">
            <a:off x="8528821" y="3440610"/>
            <a:ext cx="107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8AE56A6C-A935-4360-888F-F856920BA0D4}"/>
              </a:ext>
            </a:extLst>
          </p:cNvPr>
          <p:cNvCxnSpPr>
            <a:stCxn id="423" idx="0"/>
            <a:endCxn id="428" idx="2"/>
          </p:cNvCxnSpPr>
          <p:nvPr/>
        </p:nvCxnSpPr>
        <p:spPr>
          <a:xfrm flipV="1">
            <a:off x="9338553" y="3440610"/>
            <a:ext cx="5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6519A382-4601-E36B-7AA8-19100B85046E}"/>
              </a:ext>
            </a:extLst>
          </p:cNvPr>
          <p:cNvCxnSpPr>
            <a:stCxn id="424" idx="0"/>
            <a:endCxn id="429" idx="2"/>
          </p:cNvCxnSpPr>
          <p:nvPr/>
        </p:nvCxnSpPr>
        <p:spPr>
          <a:xfrm flipV="1">
            <a:off x="10155897" y="3440610"/>
            <a:ext cx="254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50AF6B84-4942-6342-289C-AB7AC6FA1F09}"/>
              </a:ext>
            </a:extLst>
          </p:cNvPr>
          <p:cNvCxnSpPr>
            <a:stCxn id="425" idx="0"/>
            <a:endCxn id="430" idx="2"/>
          </p:cNvCxnSpPr>
          <p:nvPr/>
        </p:nvCxnSpPr>
        <p:spPr>
          <a:xfrm flipH="1" flipV="1">
            <a:off x="10933957" y="3443511"/>
            <a:ext cx="3895" cy="4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2A609797-2A6B-C70C-1A39-EF307066F6DD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13A61-2C7C-6F27-9B92-584A0C720A6B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3A008-B62F-85FC-4C84-735EFC14C325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768A-DCA2-26BB-AA7F-71EDA7BE9397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F37B3-5874-E8F5-6754-4C6F2D873805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F3FA2-6FD1-41DE-FC8D-22163E732160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F679C79-9C9E-9EA8-7637-960AB0AD415B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AE29B35F-E117-3F65-DC73-DD021828D46D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D16E1975-E33E-9307-9ECE-F2585398A856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87D66178-13CA-0584-7B74-651A1CC0AE52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9C151798-786B-00FB-894E-408E71FD9018}"/>
              </a:ext>
            </a:extLst>
          </p:cNvPr>
          <p:cNvCxnSpPr>
            <a:cxnSpLocks/>
          </p:cNvCxnSpPr>
          <p:nvPr/>
        </p:nvCxnSpPr>
        <p:spPr>
          <a:xfrm>
            <a:off x="1706886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0E6845B7-C484-1613-DE8C-3C82180B9C43}"/>
              </a:ext>
            </a:extLst>
          </p:cNvPr>
          <p:cNvCxnSpPr>
            <a:cxnSpLocks/>
          </p:cNvCxnSpPr>
          <p:nvPr/>
        </p:nvCxnSpPr>
        <p:spPr>
          <a:xfrm>
            <a:off x="1236293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25D5F50-3CFC-1862-66C5-02DC6AA66534}"/>
              </a:ext>
            </a:extLst>
          </p:cNvPr>
          <p:cNvCxnSpPr>
            <a:cxnSpLocks/>
          </p:cNvCxnSpPr>
          <p:nvPr/>
        </p:nvCxnSpPr>
        <p:spPr>
          <a:xfrm flipV="1">
            <a:off x="1236288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8DA5F84-1EBD-D98B-F671-9A0CDDF0F608}"/>
              </a:ext>
            </a:extLst>
          </p:cNvPr>
          <p:cNvCxnSpPr>
            <a:cxnSpLocks/>
          </p:cNvCxnSpPr>
          <p:nvPr/>
        </p:nvCxnSpPr>
        <p:spPr>
          <a:xfrm flipV="1">
            <a:off x="217748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/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blipFill>
                <a:blip r:embed="rId3"/>
                <a:stretch>
                  <a:fillRect l="-85714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/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70ABB6D5-BDD0-09D5-93CA-A3CDC4664574}"/>
              </a:ext>
            </a:extLst>
          </p:cNvPr>
          <p:cNvCxnSpPr>
            <a:cxnSpLocks/>
          </p:cNvCxnSpPr>
          <p:nvPr/>
        </p:nvCxnSpPr>
        <p:spPr>
          <a:xfrm>
            <a:off x="3442018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014069F-0099-A320-08C1-7ED3556B597E}"/>
              </a:ext>
            </a:extLst>
          </p:cNvPr>
          <p:cNvCxnSpPr>
            <a:cxnSpLocks/>
          </p:cNvCxnSpPr>
          <p:nvPr/>
        </p:nvCxnSpPr>
        <p:spPr>
          <a:xfrm>
            <a:off x="2971425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1332887-FEE9-2A4E-7CCD-9C4BFF97CE0E}"/>
              </a:ext>
            </a:extLst>
          </p:cNvPr>
          <p:cNvCxnSpPr>
            <a:cxnSpLocks/>
          </p:cNvCxnSpPr>
          <p:nvPr/>
        </p:nvCxnSpPr>
        <p:spPr>
          <a:xfrm flipV="1">
            <a:off x="297142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AEB2945-2687-18BC-A4CB-46F24F8A1F2C}"/>
              </a:ext>
            </a:extLst>
          </p:cNvPr>
          <p:cNvCxnSpPr>
            <a:cxnSpLocks/>
          </p:cNvCxnSpPr>
          <p:nvPr/>
        </p:nvCxnSpPr>
        <p:spPr>
          <a:xfrm flipV="1">
            <a:off x="3912612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/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/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75000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1A06A536-9542-113C-9A2A-90BAF24D3F0D}"/>
              </a:ext>
            </a:extLst>
          </p:cNvPr>
          <p:cNvCxnSpPr>
            <a:cxnSpLocks/>
          </p:cNvCxnSpPr>
          <p:nvPr/>
        </p:nvCxnSpPr>
        <p:spPr>
          <a:xfrm>
            <a:off x="5223109" y="3570264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0304A0A9-E80A-4DF1-0593-43CC07EF043D}"/>
              </a:ext>
            </a:extLst>
          </p:cNvPr>
          <p:cNvCxnSpPr>
            <a:cxnSpLocks/>
          </p:cNvCxnSpPr>
          <p:nvPr/>
        </p:nvCxnSpPr>
        <p:spPr>
          <a:xfrm>
            <a:off x="4752516" y="357026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DECD3805-851E-7A48-623B-41E018106563}"/>
              </a:ext>
            </a:extLst>
          </p:cNvPr>
          <p:cNvCxnSpPr>
            <a:cxnSpLocks/>
          </p:cNvCxnSpPr>
          <p:nvPr/>
        </p:nvCxnSpPr>
        <p:spPr>
          <a:xfrm flipV="1">
            <a:off x="4752511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0988870-B53B-184B-BA97-631ACEF3A91B}"/>
              </a:ext>
            </a:extLst>
          </p:cNvPr>
          <p:cNvCxnSpPr>
            <a:cxnSpLocks/>
          </p:cNvCxnSpPr>
          <p:nvPr/>
        </p:nvCxnSpPr>
        <p:spPr>
          <a:xfrm flipV="1">
            <a:off x="5693703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/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/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矩形 420">
            <a:extLst>
              <a:ext uri="{FF2B5EF4-FFF2-40B4-BE49-F238E27FC236}">
                <a16:creationId xmlns:a16="http://schemas.microsoft.com/office/drawing/2014/main" id="{A1CCD8F3-33F5-859C-6FB1-F62F7EE6E9B4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149EB91B-A611-1C23-8909-03A008DDDED6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F79DB31-0D26-888B-52E8-1E50199FCD3F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A6F189F-FBCF-4612-344B-C144EFB5BC9F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3E79019A-8BAB-8C7B-9773-FCB4BEC2F515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/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blipFill>
                <a:blip r:embed="rId9"/>
                <a:stretch>
                  <a:fillRect l="-85714" r="-25000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/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/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blipFill>
                <a:blip r:embed="rId11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/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blipFill>
                <a:blip r:embed="rId12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/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blipFill>
                <a:blip r:embed="rId13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0ADDFA26-2333-B84B-DE8E-79A47304131B}"/>
              </a:ext>
            </a:extLst>
          </p:cNvPr>
          <p:cNvCxnSpPr>
            <a:stCxn id="421" idx="0"/>
            <a:endCxn id="426" idx="2"/>
          </p:cNvCxnSpPr>
          <p:nvPr/>
        </p:nvCxnSpPr>
        <p:spPr>
          <a:xfrm flipH="1" flipV="1">
            <a:off x="7813961" y="3440610"/>
            <a:ext cx="108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0AFF05B-D845-5D4F-2E7A-E81A22D402C3}"/>
              </a:ext>
            </a:extLst>
          </p:cNvPr>
          <p:cNvCxnSpPr>
            <a:stCxn id="422" idx="0"/>
            <a:endCxn id="427" idx="2"/>
          </p:cNvCxnSpPr>
          <p:nvPr/>
        </p:nvCxnSpPr>
        <p:spPr>
          <a:xfrm flipV="1">
            <a:off x="8528821" y="3440610"/>
            <a:ext cx="107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8AE56A6C-A935-4360-888F-F856920BA0D4}"/>
              </a:ext>
            </a:extLst>
          </p:cNvPr>
          <p:cNvCxnSpPr>
            <a:stCxn id="423" idx="0"/>
            <a:endCxn id="428" idx="2"/>
          </p:cNvCxnSpPr>
          <p:nvPr/>
        </p:nvCxnSpPr>
        <p:spPr>
          <a:xfrm flipV="1">
            <a:off x="9338553" y="3440610"/>
            <a:ext cx="5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6519A382-4601-E36B-7AA8-19100B85046E}"/>
              </a:ext>
            </a:extLst>
          </p:cNvPr>
          <p:cNvCxnSpPr>
            <a:stCxn id="424" idx="0"/>
            <a:endCxn id="429" idx="2"/>
          </p:cNvCxnSpPr>
          <p:nvPr/>
        </p:nvCxnSpPr>
        <p:spPr>
          <a:xfrm flipV="1">
            <a:off x="10155897" y="3440610"/>
            <a:ext cx="254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50AF6B84-4942-6342-289C-AB7AC6FA1F09}"/>
              </a:ext>
            </a:extLst>
          </p:cNvPr>
          <p:cNvCxnSpPr>
            <a:stCxn id="425" idx="0"/>
            <a:endCxn id="430" idx="2"/>
          </p:cNvCxnSpPr>
          <p:nvPr/>
        </p:nvCxnSpPr>
        <p:spPr>
          <a:xfrm flipH="1" flipV="1">
            <a:off x="10933957" y="3443511"/>
            <a:ext cx="3895" cy="4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/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18519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/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4815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/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F0A44F6D-8BC2-92B5-40B9-9491E77BFB4B}"/>
              </a:ext>
            </a:extLst>
          </p:cNvPr>
          <p:cNvCxnSpPr>
            <a:stCxn id="426" idx="0"/>
            <a:endCxn id="463" idx="4"/>
          </p:cNvCxnSpPr>
          <p:nvPr/>
        </p:nvCxnSpPr>
        <p:spPr>
          <a:xfrm flipH="1" flipV="1">
            <a:off x="1238191" y="2208716"/>
            <a:ext cx="6575770" cy="5838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C4D4F83B-969F-2580-692F-9FC9802495DF}"/>
              </a:ext>
            </a:extLst>
          </p:cNvPr>
          <p:cNvCxnSpPr>
            <a:stCxn id="426" idx="0"/>
            <a:endCxn id="445" idx="5"/>
          </p:cNvCxnSpPr>
          <p:nvPr/>
        </p:nvCxnSpPr>
        <p:spPr>
          <a:xfrm flipH="1" flipV="1">
            <a:off x="3037121" y="2202064"/>
            <a:ext cx="4776840" cy="59054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19B2E280-B4DB-22DE-DFAD-59588E316842}"/>
              </a:ext>
            </a:extLst>
          </p:cNvPr>
          <p:cNvCxnSpPr>
            <a:stCxn id="426" idx="0"/>
            <a:endCxn id="446" idx="3"/>
          </p:cNvCxnSpPr>
          <p:nvPr/>
        </p:nvCxnSpPr>
        <p:spPr>
          <a:xfrm flipH="1" flipV="1">
            <a:off x="4706180" y="2183297"/>
            <a:ext cx="3107781" cy="6093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EECC5319-F010-0AF8-C206-C010EA1AB640}"/>
              </a:ext>
            </a:extLst>
          </p:cNvPr>
          <p:cNvCxnSpPr>
            <a:stCxn id="336" idx="0"/>
            <a:endCxn id="463" idx="4"/>
          </p:cNvCxnSpPr>
          <p:nvPr/>
        </p:nvCxnSpPr>
        <p:spPr>
          <a:xfrm flipH="1" flipV="1">
            <a:off x="1238191" y="2208716"/>
            <a:ext cx="3815" cy="5838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37641E59-0900-A704-25C3-12C33DFB6044}"/>
              </a:ext>
            </a:extLst>
          </p:cNvPr>
          <p:cNvCxnSpPr>
            <a:stCxn id="344" idx="0"/>
            <a:endCxn id="445" idx="4"/>
          </p:cNvCxnSpPr>
          <p:nvPr/>
        </p:nvCxnSpPr>
        <p:spPr>
          <a:xfrm flipV="1">
            <a:off x="2977142" y="2224144"/>
            <a:ext cx="6674" cy="5684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BDC7BFDF-085A-2D55-0624-0C3EDC925C6A}"/>
              </a:ext>
            </a:extLst>
          </p:cNvPr>
          <p:cNvCxnSpPr>
            <a:stCxn id="401" idx="0"/>
            <a:endCxn id="446" idx="4"/>
          </p:cNvCxnSpPr>
          <p:nvPr/>
        </p:nvCxnSpPr>
        <p:spPr>
          <a:xfrm flipV="1">
            <a:off x="4757110" y="2205377"/>
            <a:ext cx="2375" cy="5442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2A609797-2A6B-C70C-1A39-EF307066F6DD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13A61-2C7C-6F27-9B92-584A0C720A6B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3A008-B62F-85FC-4C84-735EFC14C325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768A-DCA2-26BB-AA7F-71EDA7BE9397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F37B3-5874-E8F5-6754-4C6F2D873805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F3FA2-6FD1-41DE-FC8D-22163E732160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F679C79-9C9E-9EA8-7637-960AB0AD415B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AE29B35F-E117-3F65-DC73-DD021828D46D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D16E1975-E33E-9307-9ECE-F2585398A856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87D66178-13CA-0584-7B74-651A1CC0AE52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9C151798-786B-00FB-894E-408E71FD9018}"/>
              </a:ext>
            </a:extLst>
          </p:cNvPr>
          <p:cNvCxnSpPr>
            <a:cxnSpLocks/>
          </p:cNvCxnSpPr>
          <p:nvPr/>
        </p:nvCxnSpPr>
        <p:spPr>
          <a:xfrm>
            <a:off x="1706886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0E6845B7-C484-1613-DE8C-3C82180B9C43}"/>
              </a:ext>
            </a:extLst>
          </p:cNvPr>
          <p:cNvCxnSpPr>
            <a:cxnSpLocks/>
          </p:cNvCxnSpPr>
          <p:nvPr/>
        </p:nvCxnSpPr>
        <p:spPr>
          <a:xfrm>
            <a:off x="1236293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25D5F50-3CFC-1862-66C5-02DC6AA66534}"/>
              </a:ext>
            </a:extLst>
          </p:cNvPr>
          <p:cNvCxnSpPr>
            <a:cxnSpLocks/>
          </p:cNvCxnSpPr>
          <p:nvPr/>
        </p:nvCxnSpPr>
        <p:spPr>
          <a:xfrm flipV="1">
            <a:off x="1236288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8DA5F84-1EBD-D98B-F671-9A0CDDF0F608}"/>
              </a:ext>
            </a:extLst>
          </p:cNvPr>
          <p:cNvCxnSpPr>
            <a:cxnSpLocks/>
          </p:cNvCxnSpPr>
          <p:nvPr/>
        </p:nvCxnSpPr>
        <p:spPr>
          <a:xfrm flipV="1">
            <a:off x="217748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/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blipFill>
                <a:blip r:embed="rId3"/>
                <a:stretch>
                  <a:fillRect l="-85714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/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70ABB6D5-BDD0-09D5-93CA-A3CDC4664574}"/>
              </a:ext>
            </a:extLst>
          </p:cNvPr>
          <p:cNvCxnSpPr>
            <a:cxnSpLocks/>
          </p:cNvCxnSpPr>
          <p:nvPr/>
        </p:nvCxnSpPr>
        <p:spPr>
          <a:xfrm>
            <a:off x="3442018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014069F-0099-A320-08C1-7ED3556B597E}"/>
              </a:ext>
            </a:extLst>
          </p:cNvPr>
          <p:cNvCxnSpPr>
            <a:cxnSpLocks/>
          </p:cNvCxnSpPr>
          <p:nvPr/>
        </p:nvCxnSpPr>
        <p:spPr>
          <a:xfrm>
            <a:off x="2971425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1332887-FEE9-2A4E-7CCD-9C4BFF97CE0E}"/>
              </a:ext>
            </a:extLst>
          </p:cNvPr>
          <p:cNvCxnSpPr>
            <a:cxnSpLocks/>
          </p:cNvCxnSpPr>
          <p:nvPr/>
        </p:nvCxnSpPr>
        <p:spPr>
          <a:xfrm flipV="1">
            <a:off x="297142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AEB2945-2687-18BC-A4CB-46F24F8A1F2C}"/>
              </a:ext>
            </a:extLst>
          </p:cNvPr>
          <p:cNvCxnSpPr>
            <a:cxnSpLocks/>
          </p:cNvCxnSpPr>
          <p:nvPr/>
        </p:nvCxnSpPr>
        <p:spPr>
          <a:xfrm flipV="1">
            <a:off x="3912612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/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/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75000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1A06A536-9542-113C-9A2A-90BAF24D3F0D}"/>
              </a:ext>
            </a:extLst>
          </p:cNvPr>
          <p:cNvCxnSpPr>
            <a:cxnSpLocks/>
          </p:cNvCxnSpPr>
          <p:nvPr/>
        </p:nvCxnSpPr>
        <p:spPr>
          <a:xfrm>
            <a:off x="5223109" y="3570264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0304A0A9-E80A-4DF1-0593-43CC07EF043D}"/>
              </a:ext>
            </a:extLst>
          </p:cNvPr>
          <p:cNvCxnSpPr>
            <a:cxnSpLocks/>
          </p:cNvCxnSpPr>
          <p:nvPr/>
        </p:nvCxnSpPr>
        <p:spPr>
          <a:xfrm>
            <a:off x="4752516" y="357026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DECD3805-851E-7A48-623B-41E018106563}"/>
              </a:ext>
            </a:extLst>
          </p:cNvPr>
          <p:cNvCxnSpPr>
            <a:cxnSpLocks/>
          </p:cNvCxnSpPr>
          <p:nvPr/>
        </p:nvCxnSpPr>
        <p:spPr>
          <a:xfrm flipV="1">
            <a:off x="4752511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0988870-B53B-184B-BA97-631ACEF3A91B}"/>
              </a:ext>
            </a:extLst>
          </p:cNvPr>
          <p:cNvCxnSpPr>
            <a:cxnSpLocks/>
          </p:cNvCxnSpPr>
          <p:nvPr/>
        </p:nvCxnSpPr>
        <p:spPr>
          <a:xfrm flipV="1">
            <a:off x="5693703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/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/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矩形 420">
            <a:extLst>
              <a:ext uri="{FF2B5EF4-FFF2-40B4-BE49-F238E27FC236}">
                <a16:creationId xmlns:a16="http://schemas.microsoft.com/office/drawing/2014/main" id="{A1CCD8F3-33F5-859C-6FB1-F62F7EE6E9B4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149EB91B-A611-1C23-8909-03A008DDDED6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F79DB31-0D26-888B-52E8-1E50199FCD3F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A6F189F-FBCF-4612-344B-C144EFB5BC9F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3E79019A-8BAB-8C7B-9773-FCB4BEC2F515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/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blipFill>
                <a:blip r:embed="rId9"/>
                <a:stretch>
                  <a:fillRect l="-85714" r="-25000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/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/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blipFill>
                <a:blip r:embed="rId11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/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blipFill>
                <a:blip r:embed="rId12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/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blipFill>
                <a:blip r:embed="rId13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0ADDFA26-2333-B84B-DE8E-79A47304131B}"/>
              </a:ext>
            </a:extLst>
          </p:cNvPr>
          <p:cNvCxnSpPr>
            <a:stCxn id="421" idx="0"/>
            <a:endCxn id="426" idx="2"/>
          </p:cNvCxnSpPr>
          <p:nvPr/>
        </p:nvCxnSpPr>
        <p:spPr>
          <a:xfrm flipH="1" flipV="1">
            <a:off x="7813961" y="3440610"/>
            <a:ext cx="108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0AFF05B-D845-5D4F-2E7A-E81A22D402C3}"/>
              </a:ext>
            </a:extLst>
          </p:cNvPr>
          <p:cNvCxnSpPr>
            <a:stCxn id="422" idx="0"/>
            <a:endCxn id="427" idx="2"/>
          </p:cNvCxnSpPr>
          <p:nvPr/>
        </p:nvCxnSpPr>
        <p:spPr>
          <a:xfrm flipV="1">
            <a:off x="8528821" y="3440610"/>
            <a:ext cx="107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8AE56A6C-A935-4360-888F-F856920BA0D4}"/>
              </a:ext>
            </a:extLst>
          </p:cNvPr>
          <p:cNvCxnSpPr>
            <a:stCxn id="423" idx="0"/>
            <a:endCxn id="428" idx="2"/>
          </p:cNvCxnSpPr>
          <p:nvPr/>
        </p:nvCxnSpPr>
        <p:spPr>
          <a:xfrm flipV="1">
            <a:off x="9338553" y="3440610"/>
            <a:ext cx="5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6519A382-4601-E36B-7AA8-19100B85046E}"/>
              </a:ext>
            </a:extLst>
          </p:cNvPr>
          <p:cNvCxnSpPr>
            <a:stCxn id="424" idx="0"/>
            <a:endCxn id="429" idx="2"/>
          </p:cNvCxnSpPr>
          <p:nvPr/>
        </p:nvCxnSpPr>
        <p:spPr>
          <a:xfrm flipV="1">
            <a:off x="10155897" y="3440610"/>
            <a:ext cx="254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50AF6B84-4942-6342-289C-AB7AC6FA1F09}"/>
              </a:ext>
            </a:extLst>
          </p:cNvPr>
          <p:cNvCxnSpPr>
            <a:stCxn id="425" idx="0"/>
            <a:endCxn id="430" idx="2"/>
          </p:cNvCxnSpPr>
          <p:nvPr/>
        </p:nvCxnSpPr>
        <p:spPr>
          <a:xfrm flipH="1" flipV="1">
            <a:off x="10933957" y="3443511"/>
            <a:ext cx="3895" cy="4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/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18519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/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4815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/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/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18519" t="-22222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/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/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F0A44F6D-8BC2-92B5-40B9-9491E77BFB4B}"/>
              </a:ext>
            </a:extLst>
          </p:cNvPr>
          <p:cNvCxnSpPr>
            <a:stCxn id="426" idx="0"/>
            <a:endCxn id="463" idx="4"/>
          </p:cNvCxnSpPr>
          <p:nvPr/>
        </p:nvCxnSpPr>
        <p:spPr>
          <a:xfrm flipH="1" flipV="1">
            <a:off x="1238191" y="2208716"/>
            <a:ext cx="6575770" cy="5838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C4D4F83B-969F-2580-692F-9FC9802495DF}"/>
              </a:ext>
            </a:extLst>
          </p:cNvPr>
          <p:cNvCxnSpPr>
            <a:stCxn id="426" idx="0"/>
            <a:endCxn id="445" idx="5"/>
          </p:cNvCxnSpPr>
          <p:nvPr/>
        </p:nvCxnSpPr>
        <p:spPr>
          <a:xfrm flipH="1" flipV="1">
            <a:off x="3037121" y="2202064"/>
            <a:ext cx="4776840" cy="59054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19B2E280-B4DB-22DE-DFAD-59588E316842}"/>
              </a:ext>
            </a:extLst>
          </p:cNvPr>
          <p:cNvCxnSpPr>
            <a:stCxn id="426" idx="0"/>
            <a:endCxn id="446" idx="3"/>
          </p:cNvCxnSpPr>
          <p:nvPr/>
        </p:nvCxnSpPr>
        <p:spPr>
          <a:xfrm flipH="1" flipV="1">
            <a:off x="4706180" y="2183297"/>
            <a:ext cx="3107781" cy="6093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EECC5319-F010-0AF8-C206-C010EA1AB640}"/>
              </a:ext>
            </a:extLst>
          </p:cNvPr>
          <p:cNvCxnSpPr>
            <a:stCxn id="336" idx="0"/>
            <a:endCxn id="463" idx="4"/>
          </p:cNvCxnSpPr>
          <p:nvPr/>
        </p:nvCxnSpPr>
        <p:spPr>
          <a:xfrm flipH="1" flipV="1">
            <a:off x="1238191" y="2208716"/>
            <a:ext cx="3815" cy="5838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37641E59-0900-A704-25C3-12C33DFB6044}"/>
              </a:ext>
            </a:extLst>
          </p:cNvPr>
          <p:cNvCxnSpPr>
            <a:stCxn id="344" idx="0"/>
            <a:endCxn id="445" idx="4"/>
          </p:cNvCxnSpPr>
          <p:nvPr/>
        </p:nvCxnSpPr>
        <p:spPr>
          <a:xfrm flipV="1">
            <a:off x="2977142" y="2224144"/>
            <a:ext cx="6674" cy="5684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BDC7BFDF-085A-2D55-0624-0C3EDC925C6A}"/>
              </a:ext>
            </a:extLst>
          </p:cNvPr>
          <p:cNvCxnSpPr>
            <a:stCxn id="401" idx="0"/>
            <a:endCxn id="446" idx="4"/>
          </p:cNvCxnSpPr>
          <p:nvPr/>
        </p:nvCxnSpPr>
        <p:spPr>
          <a:xfrm flipV="1">
            <a:off x="4757110" y="2205377"/>
            <a:ext cx="2375" cy="5442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2A609797-2A6B-C70C-1A39-EF307066F6DD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13A61-2C7C-6F27-9B92-584A0C720A6B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3A008-B62F-85FC-4C84-735EFC14C325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768A-DCA2-26BB-AA7F-71EDA7BE9397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F37B3-5874-E8F5-6754-4C6F2D873805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F3FA2-6FD1-41DE-FC8D-22163E732160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F679C79-9C9E-9EA8-7637-960AB0AD415B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AE29B35F-E117-3F65-DC73-DD021828D46D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D16E1975-E33E-9307-9ECE-F2585398A856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87D66178-13CA-0584-7B74-651A1CC0AE52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9C151798-786B-00FB-894E-408E71FD9018}"/>
              </a:ext>
            </a:extLst>
          </p:cNvPr>
          <p:cNvCxnSpPr>
            <a:cxnSpLocks/>
          </p:cNvCxnSpPr>
          <p:nvPr/>
        </p:nvCxnSpPr>
        <p:spPr>
          <a:xfrm>
            <a:off x="1706886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0E6845B7-C484-1613-DE8C-3C82180B9C43}"/>
              </a:ext>
            </a:extLst>
          </p:cNvPr>
          <p:cNvCxnSpPr>
            <a:cxnSpLocks/>
          </p:cNvCxnSpPr>
          <p:nvPr/>
        </p:nvCxnSpPr>
        <p:spPr>
          <a:xfrm>
            <a:off x="1236293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25D5F50-3CFC-1862-66C5-02DC6AA66534}"/>
              </a:ext>
            </a:extLst>
          </p:cNvPr>
          <p:cNvCxnSpPr>
            <a:cxnSpLocks/>
          </p:cNvCxnSpPr>
          <p:nvPr/>
        </p:nvCxnSpPr>
        <p:spPr>
          <a:xfrm flipV="1">
            <a:off x="1236288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8DA5F84-1EBD-D98B-F671-9A0CDDF0F608}"/>
              </a:ext>
            </a:extLst>
          </p:cNvPr>
          <p:cNvCxnSpPr>
            <a:cxnSpLocks/>
          </p:cNvCxnSpPr>
          <p:nvPr/>
        </p:nvCxnSpPr>
        <p:spPr>
          <a:xfrm flipV="1">
            <a:off x="217748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/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blipFill>
                <a:blip r:embed="rId3"/>
                <a:stretch>
                  <a:fillRect l="-85714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/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70ABB6D5-BDD0-09D5-93CA-A3CDC4664574}"/>
              </a:ext>
            </a:extLst>
          </p:cNvPr>
          <p:cNvCxnSpPr>
            <a:cxnSpLocks/>
          </p:cNvCxnSpPr>
          <p:nvPr/>
        </p:nvCxnSpPr>
        <p:spPr>
          <a:xfrm>
            <a:off x="3442018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014069F-0099-A320-08C1-7ED3556B597E}"/>
              </a:ext>
            </a:extLst>
          </p:cNvPr>
          <p:cNvCxnSpPr>
            <a:cxnSpLocks/>
          </p:cNvCxnSpPr>
          <p:nvPr/>
        </p:nvCxnSpPr>
        <p:spPr>
          <a:xfrm>
            <a:off x="2971425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1332887-FEE9-2A4E-7CCD-9C4BFF97CE0E}"/>
              </a:ext>
            </a:extLst>
          </p:cNvPr>
          <p:cNvCxnSpPr>
            <a:cxnSpLocks/>
          </p:cNvCxnSpPr>
          <p:nvPr/>
        </p:nvCxnSpPr>
        <p:spPr>
          <a:xfrm flipV="1">
            <a:off x="297142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AEB2945-2687-18BC-A4CB-46F24F8A1F2C}"/>
              </a:ext>
            </a:extLst>
          </p:cNvPr>
          <p:cNvCxnSpPr>
            <a:cxnSpLocks/>
          </p:cNvCxnSpPr>
          <p:nvPr/>
        </p:nvCxnSpPr>
        <p:spPr>
          <a:xfrm flipV="1">
            <a:off x="3912612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/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/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75000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1A06A536-9542-113C-9A2A-90BAF24D3F0D}"/>
              </a:ext>
            </a:extLst>
          </p:cNvPr>
          <p:cNvCxnSpPr>
            <a:cxnSpLocks/>
          </p:cNvCxnSpPr>
          <p:nvPr/>
        </p:nvCxnSpPr>
        <p:spPr>
          <a:xfrm>
            <a:off x="5223109" y="3570264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0304A0A9-E80A-4DF1-0593-43CC07EF043D}"/>
              </a:ext>
            </a:extLst>
          </p:cNvPr>
          <p:cNvCxnSpPr>
            <a:cxnSpLocks/>
          </p:cNvCxnSpPr>
          <p:nvPr/>
        </p:nvCxnSpPr>
        <p:spPr>
          <a:xfrm>
            <a:off x="4752516" y="357026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DECD3805-851E-7A48-623B-41E018106563}"/>
              </a:ext>
            </a:extLst>
          </p:cNvPr>
          <p:cNvCxnSpPr>
            <a:cxnSpLocks/>
          </p:cNvCxnSpPr>
          <p:nvPr/>
        </p:nvCxnSpPr>
        <p:spPr>
          <a:xfrm flipV="1">
            <a:off x="4752511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0988870-B53B-184B-BA97-631ACEF3A91B}"/>
              </a:ext>
            </a:extLst>
          </p:cNvPr>
          <p:cNvCxnSpPr>
            <a:cxnSpLocks/>
          </p:cNvCxnSpPr>
          <p:nvPr/>
        </p:nvCxnSpPr>
        <p:spPr>
          <a:xfrm flipV="1">
            <a:off x="5693703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/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/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矩形 420">
            <a:extLst>
              <a:ext uri="{FF2B5EF4-FFF2-40B4-BE49-F238E27FC236}">
                <a16:creationId xmlns:a16="http://schemas.microsoft.com/office/drawing/2014/main" id="{A1CCD8F3-33F5-859C-6FB1-F62F7EE6E9B4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149EB91B-A611-1C23-8909-03A008DDDED6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F79DB31-0D26-888B-52E8-1E50199FCD3F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A6F189F-FBCF-4612-344B-C144EFB5BC9F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3E79019A-8BAB-8C7B-9773-FCB4BEC2F515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/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blipFill>
                <a:blip r:embed="rId9"/>
                <a:stretch>
                  <a:fillRect l="-85714" r="-25000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/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/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blipFill>
                <a:blip r:embed="rId11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/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blipFill>
                <a:blip r:embed="rId12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/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blipFill>
                <a:blip r:embed="rId13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0ADDFA26-2333-B84B-DE8E-79A47304131B}"/>
              </a:ext>
            </a:extLst>
          </p:cNvPr>
          <p:cNvCxnSpPr>
            <a:stCxn id="421" idx="0"/>
            <a:endCxn id="426" idx="2"/>
          </p:cNvCxnSpPr>
          <p:nvPr/>
        </p:nvCxnSpPr>
        <p:spPr>
          <a:xfrm flipH="1" flipV="1">
            <a:off x="7813961" y="3440610"/>
            <a:ext cx="108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0AFF05B-D845-5D4F-2E7A-E81A22D402C3}"/>
              </a:ext>
            </a:extLst>
          </p:cNvPr>
          <p:cNvCxnSpPr>
            <a:stCxn id="422" idx="0"/>
            <a:endCxn id="427" idx="2"/>
          </p:cNvCxnSpPr>
          <p:nvPr/>
        </p:nvCxnSpPr>
        <p:spPr>
          <a:xfrm flipV="1">
            <a:off x="8528821" y="3440610"/>
            <a:ext cx="107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8AE56A6C-A935-4360-888F-F856920BA0D4}"/>
              </a:ext>
            </a:extLst>
          </p:cNvPr>
          <p:cNvCxnSpPr>
            <a:stCxn id="423" idx="0"/>
            <a:endCxn id="428" idx="2"/>
          </p:cNvCxnSpPr>
          <p:nvPr/>
        </p:nvCxnSpPr>
        <p:spPr>
          <a:xfrm flipV="1">
            <a:off x="9338553" y="3440610"/>
            <a:ext cx="5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6519A382-4601-E36B-7AA8-19100B85046E}"/>
              </a:ext>
            </a:extLst>
          </p:cNvPr>
          <p:cNvCxnSpPr>
            <a:stCxn id="424" idx="0"/>
            <a:endCxn id="429" idx="2"/>
          </p:cNvCxnSpPr>
          <p:nvPr/>
        </p:nvCxnSpPr>
        <p:spPr>
          <a:xfrm flipV="1">
            <a:off x="10155897" y="3440610"/>
            <a:ext cx="254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50AF6B84-4942-6342-289C-AB7AC6FA1F09}"/>
              </a:ext>
            </a:extLst>
          </p:cNvPr>
          <p:cNvCxnSpPr>
            <a:stCxn id="425" idx="0"/>
            <a:endCxn id="430" idx="2"/>
          </p:cNvCxnSpPr>
          <p:nvPr/>
        </p:nvCxnSpPr>
        <p:spPr>
          <a:xfrm flipH="1" flipV="1">
            <a:off x="10933957" y="3443511"/>
            <a:ext cx="3895" cy="4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/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18519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/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4815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/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/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18519" t="-22222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/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矩形 453">
            <a:extLst>
              <a:ext uri="{FF2B5EF4-FFF2-40B4-BE49-F238E27FC236}">
                <a16:creationId xmlns:a16="http://schemas.microsoft.com/office/drawing/2014/main" id="{855C4EF2-0810-55C8-1DD0-BF1D4B943054}"/>
              </a:ext>
            </a:extLst>
          </p:cNvPr>
          <p:cNvSpPr/>
          <p:nvPr/>
        </p:nvSpPr>
        <p:spPr>
          <a:xfrm>
            <a:off x="2117503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14FDD717-5A3C-7EFA-467B-59554F69B8B3}"/>
              </a:ext>
            </a:extLst>
          </p:cNvPr>
          <p:cNvSpPr/>
          <p:nvPr/>
        </p:nvSpPr>
        <p:spPr>
          <a:xfrm>
            <a:off x="3832891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4480F624-6B95-4C05-F5F5-ED4DF32A6889}"/>
              </a:ext>
            </a:extLst>
          </p:cNvPr>
          <p:cNvSpPr/>
          <p:nvPr/>
        </p:nvSpPr>
        <p:spPr>
          <a:xfrm>
            <a:off x="5622036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/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F0A44F6D-8BC2-92B5-40B9-9491E77BFB4B}"/>
              </a:ext>
            </a:extLst>
          </p:cNvPr>
          <p:cNvCxnSpPr>
            <a:stCxn id="426" idx="0"/>
            <a:endCxn id="463" idx="4"/>
          </p:cNvCxnSpPr>
          <p:nvPr/>
        </p:nvCxnSpPr>
        <p:spPr>
          <a:xfrm flipH="1" flipV="1">
            <a:off x="1238191" y="2208716"/>
            <a:ext cx="6575770" cy="5838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C4D4F83B-969F-2580-692F-9FC9802495DF}"/>
              </a:ext>
            </a:extLst>
          </p:cNvPr>
          <p:cNvCxnSpPr>
            <a:stCxn id="426" idx="0"/>
            <a:endCxn id="445" idx="5"/>
          </p:cNvCxnSpPr>
          <p:nvPr/>
        </p:nvCxnSpPr>
        <p:spPr>
          <a:xfrm flipH="1" flipV="1">
            <a:off x="3037121" y="2202064"/>
            <a:ext cx="4776840" cy="59054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19B2E280-B4DB-22DE-DFAD-59588E316842}"/>
              </a:ext>
            </a:extLst>
          </p:cNvPr>
          <p:cNvCxnSpPr>
            <a:stCxn id="426" idx="0"/>
            <a:endCxn id="446" idx="3"/>
          </p:cNvCxnSpPr>
          <p:nvPr/>
        </p:nvCxnSpPr>
        <p:spPr>
          <a:xfrm flipH="1" flipV="1">
            <a:off x="4706180" y="2183297"/>
            <a:ext cx="3107781" cy="6093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EECC5319-F010-0AF8-C206-C010EA1AB640}"/>
              </a:ext>
            </a:extLst>
          </p:cNvPr>
          <p:cNvCxnSpPr>
            <a:stCxn id="336" idx="0"/>
            <a:endCxn id="463" idx="4"/>
          </p:cNvCxnSpPr>
          <p:nvPr/>
        </p:nvCxnSpPr>
        <p:spPr>
          <a:xfrm flipH="1" flipV="1">
            <a:off x="1238191" y="2208716"/>
            <a:ext cx="3815" cy="5838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37641E59-0900-A704-25C3-12C33DFB6044}"/>
              </a:ext>
            </a:extLst>
          </p:cNvPr>
          <p:cNvCxnSpPr>
            <a:stCxn id="344" idx="0"/>
            <a:endCxn id="445" idx="4"/>
          </p:cNvCxnSpPr>
          <p:nvPr/>
        </p:nvCxnSpPr>
        <p:spPr>
          <a:xfrm flipV="1">
            <a:off x="2977142" y="2224144"/>
            <a:ext cx="6674" cy="5684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BDC7BFDF-085A-2D55-0624-0C3EDC925C6A}"/>
              </a:ext>
            </a:extLst>
          </p:cNvPr>
          <p:cNvCxnSpPr>
            <a:stCxn id="401" idx="0"/>
            <a:endCxn id="446" idx="4"/>
          </p:cNvCxnSpPr>
          <p:nvPr/>
        </p:nvCxnSpPr>
        <p:spPr>
          <a:xfrm flipV="1">
            <a:off x="4757110" y="2205377"/>
            <a:ext cx="2375" cy="5442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2B211A25-7E0C-5337-83DF-E93D8BEF79C8}"/>
              </a:ext>
            </a:extLst>
          </p:cNvPr>
          <p:cNvCxnSpPr>
            <a:stCxn id="447" idx="6"/>
            <a:endCxn id="454" idx="1"/>
          </p:cNvCxnSpPr>
          <p:nvPr/>
        </p:nvCxnSpPr>
        <p:spPr>
          <a:xfrm>
            <a:off x="1319577" y="1626276"/>
            <a:ext cx="797926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8E497B5-CA0B-19D3-3ABA-90206650BDB9}"/>
              </a:ext>
            </a:extLst>
          </p:cNvPr>
          <p:cNvCxnSpPr>
            <a:stCxn id="449" idx="6"/>
            <a:endCxn id="455" idx="1"/>
          </p:cNvCxnSpPr>
          <p:nvPr/>
        </p:nvCxnSpPr>
        <p:spPr>
          <a:xfrm>
            <a:off x="3064406" y="1626276"/>
            <a:ext cx="768485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箭头连接符 486">
            <a:extLst>
              <a:ext uri="{FF2B5EF4-FFF2-40B4-BE49-F238E27FC236}">
                <a16:creationId xmlns:a16="http://schemas.microsoft.com/office/drawing/2014/main" id="{F0C77C1A-6DAC-C660-2416-15DD0C7FF124}"/>
              </a:ext>
            </a:extLst>
          </p:cNvPr>
          <p:cNvCxnSpPr>
            <a:stCxn id="451" idx="6"/>
            <a:endCxn id="456" idx="1"/>
          </p:cNvCxnSpPr>
          <p:nvPr/>
        </p:nvCxnSpPr>
        <p:spPr>
          <a:xfrm>
            <a:off x="4842709" y="1626276"/>
            <a:ext cx="779327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3A3E023C-4BEF-8958-0291-56051CF19A69}"/>
              </a:ext>
            </a:extLst>
          </p:cNvPr>
          <p:cNvCxnSpPr>
            <a:stCxn id="337" idx="0"/>
            <a:endCxn id="454" idx="2"/>
          </p:cNvCxnSpPr>
          <p:nvPr/>
        </p:nvCxnSpPr>
        <p:spPr>
          <a:xfrm flipV="1">
            <a:off x="2196703" y="1731848"/>
            <a:ext cx="11279" cy="10607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5DEAE46E-9076-2F60-7C79-00E15A07E020}"/>
              </a:ext>
            </a:extLst>
          </p:cNvPr>
          <p:cNvCxnSpPr>
            <a:stCxn id="402" idx="0"/>
            <a:endCxn id="456" idx="2"/>
          </p:cNvCxnSpPr>
          <p:nvPr/>
        </p:nvCxnSpPr>
        <p:spPr>
          <a:xfrm flipH="1" flipV="1">
            <a:off x="5712515" y="1731848"/>
            <a:ext cx="411" cy="10408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5AFD8A8-6FC5-2E2B-869B-C4C0802FE688}"/>
              </a:ext>
            </a:extLst>
          </p:cNvPr>
          <p:cNvCxnSpPr>
            <a:stCxn id="355" idx="0"/>
            <a:endCxn id="455" idx="2"/>
          </p:cNvCxnSpPr>
          <p:nvPr/>
        </p:nvCxnSpPr>
        <p:spPr>
          <a:xfrm flipH="1" flipV="1">
            <a:off x="3923370" y="1731848"/>
            <a:ext cx="8465" cy="10607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2A609797-2A6B-C70C-1A39-EF307066F6DD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13A61-2C7C-6F27-9B92-584A0C720A6B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3A008-B62F-85FC-4C84-735EFC14C325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768A-DCA2-26BB-AA7F-71EDA7BE9397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F37B3-5874-E8F5-6754-4C6F2D873805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BF3FA2-6FD1-41DE-FC8D-22163E732160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3F679C79-9C9E-9EA8-7637-960AB0AD415B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AE29B35F-E117-3F65-DC73-DD021828D46D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D16E1975-E33E-9307-9ECE-F2585398A856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87D66178-13CA-0584-7B74-651A1CC0AE52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3F25C89-646C-66F1-80D1-3FA696E37F64}"/>
              </a:ext>
            </a:extLst>
          </p:cNvPr>
          <p:cNvSpPr/>
          <p:nvPr/>
        </p:nvSpPr>
        <p:spPr>
          <a:xfrm>
            <a:off x="1643110" y="3872677"/>
            <a:ext cx="158185" cy="648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AF014-789D-FD15-B011-EABDAAF3960F}"/>
              </a:ext>
            </a:extLst>
          </p:cNvPr>
          <p:cNvSpPr/>
          <p:nvPr/>
        </p:nvSpPr>
        <p:spPr>
          <a:xfrm>
            <a:off x="3360358" y="3872677"/>
            <a:ext cx="158185" cy="648000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53417-1E5A-F54B-0ABC-BE05989EDBFB}"/>
              </a:ext>
            </a:extLst>
          </p:cNvPr>
          <p:cNvSpPr/>
          <p:nvPr/>
        </p:nvSpPr>
        <p:spPr>
          <a:xfrm>
            <a:off x="5151177" y="3872677"/>
            <a:ext cx="158185" cy="648000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74EABF8C-A247-A224-CC49-665E57AC087F}"/>
              </a:ext>
            </a:extLst>
          </p:cNvPr>
          <p:cNvSpPr/>
          <p:nvPr/>
        </p:nvSpPr>
        <p:spPr>
          <a:xfrm>
            <a:off x="1527590" y="4561246"/>
            <a:ext cx="3951796" cy="602425"/>
          </a:xfrm>
          <a:prstGeom prst="roundRect">
            <a:avLst>
              <a:gd name="adj" fmla="val 5970"/>
            </a:avLst>
          </a:prstGeom>
          <a:solidFill>
            <a:srgbClr val="F3F3F4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编码器</a:t>
            </a:r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3B322C-7CB6-1873-4A11-274F21370819}"/>
              </a:ext>
            </a:extLst>
          </p:cNvPr>
          <p:cNvGrpSpPr/>
          <p:nvPr/>
        </p:nvGrpSpPr>
        <p:grpSpPr>
          <a:xfrm>
            <a:off x="2269762" y="5627949"/>
            <a:ext cx="2497562" cy="1247019"/>
            <a:chOff x="1542940" y="5291893"/>
            <a:chExt cx="2497562" cy="1247019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51B0DE43-D12A-3182-68B8-86A08DDB0530}"/>
                </a:ext>
              </a:extLst>
            </p:cNvPr>
            <p:cNvGrpSpPr/>
            <p:nvPr/>
          </p:nvGrpSpPr>
          <p:grpSpPr>
            <a:xfrm>
              <a:off x="1886324" y="5291893"/>
              <a:ext cx="1767627" cy="866774"/>
              <a:chOff x="4569229" y="5169053"/>
              <a:chExt cx="1767627" cy="866774"/>
            </a:xfrm>
          </p:grpSpPr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2897407-A97F-C679-695E-BB8B17EDB050}"/>
                  </a:ext>
                </a:extLst>
              </p:cNvPr>
              <p:cNvSpPr/>
              <p:nvPr/>
            </p:nvSpPr>
            <p:spPr>
              <a:xfrm>
                <a:off x="4569229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A1FCB89-C3BF-E33F-833F-DBD5B9B94109}"/>
                  </a:ext>
                </a:extLst>
              </p:cNvPr>
              <p:cNvSpPr/>
              <p:nvPr/>
            </p:nvSpPr>
            <p:spPr>
              <a:xfrm>
                <a:off x="5373950" y="5169053"/>
                <a:ext cx="158185" cy="86677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7EF7F8C-C092-EEDB-C796-D3D629A97B9D}"/>
                  </a:ext>
                </a:extLst>
              </p:cNvPr>
              <p:cNvSpPr/>
              <p:nvPr/>
            </p:nvSpPr>
            <p:spPr>
              <a:xfrm>
                <a:off x="6178671" y="5169053"/>
                <a:ext cx="158185" cy="86677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0B750F38-8DD7-383E-4239-06E8F6A8EA86}"/>
                </a:ext>
              </a:extLst>
            </p:cNvPr>
            <p:cNvSpPr txBox="1"/>
            <p:nvPr/>
          </p:nvSpPr>
          <p:spPr>
            <a:xfrm>
              <a:off x="154294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28E4BDB-415A-A7CB-2D36-38DC29530788}"/>
                </a:ext>
              </a:extLst>
            </p:cNvPr>
            <p:cNvSpPr txBox="1"/>
            <p:nvPr/>
          </p:nvSpPr>
          <p:spPr>
            <a:xfrm>
              <a:off x="2347660" y="6158667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say</a:t>
              </a:r>
              <a:endParaRPr lang="zh-CN" altLang="en-US" b="1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13EA7787-780A-989F-0E81-317D71536B3C}"/>
                </a:ext>
              </a:extLst>
            </p:cNvPr>
            <p:cNvSpPr txBox="1"/>
            <p:nvPr/>
          </p:nvSpPr>
          <p:spPr>
            <a:xfrm>
              <a:off x="3195550" y="6169580"/>
              <a:ext cx="8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never</a:t>
              </a:r>
              <a:endParaRPr lang="zh-CN" altLang="en-US" b="1" dirty="0"/>
            </a:p>
          </p:txBody>
        </p:sp>
      </p:grpSp>
      <p:cxnSp>
        <p:nvCxnSpPr>
          <p:cNvPr id="329" name="Google Shape;359;p22">
            <a:extLst>
              <a:ext uri="{FF2B5EF4-FFF2-40B4-BE49-F238E27FC236}">
                <a16:creationId xmlns:a16="http://schemas.microsoft.com/office/drawing/2014/main" id="{96FDC7FF-4FF8-8088-E6A4-AD97A8FBAF12}"/>
              </a:ext>
            </a:extLst>
          </p:cNvPr>
          <p:cNvCxnSpPr>
            <a:cxnSpLocks/>
          </p:cNvCxnSpPr>
          <p:nvPr/>
        </p:nvCxnSpPr>
        <p:spPr>
          <a:xfrm flipV="1">
            <a:off x="3496877" y="52611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9C151798-786B-00FB-894E-408E71FD9018}"/>
              </a:ext>
            </a:extLst>
          </p:cNvPr>
          <p:cNvCxnSpPr>
            <a:cxnSpLocks/>
          </p:cNvCxnSpPr>
          <p:nvPr/>
        </p:nvCxnSpPr>
        <p:spPr>
          <a:xfrm>
            <a:off x="1706886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0E6845B7-C484-1613-DE8C-3C82180B9C43}"/>
              </a:ext>
            </a:extLst>
          </p:cNvPr>
          <p:cNvCxnSpPr>
            <a:cxnSpLocks/>
          </p:cNvCxnSpPr>
          <p:nvPr/>
        </p:nvCxnSpPr>
        <p:spPr>
          <a:xfrm>
            <a:off x="1236293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25D5F50-3CFC-1862-66C5-02DC6AA66534}"/>
              </a:ext>
            </a:extLst>
          </p:cNvPr>
          <p:cNvCxnSpPr>
            <a:cxnSpLocks/>
          </p:cNvCxnSpPr>
          <p:nvPr/>
        </p:nvCxnSpPr>
        <p:spPr>
          <a:xfrm flipV="1">
            <a:off x="1236288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8DA5F84-1EBD-D98B-F671-9A0CDDF0F608}"/>
              </a:ext>
            </a:extLst>
          </p:cNvPr>
          <p:cNvCxnSpPr>
            <a:cxnSpLocks/>
          </p:cNvCxnSpPr>
          <p:nvPr/>
        </p:nvCxnSpPr>
        <p:spPr>
          <a:xfrm flipV="1">
            <a:off x="217748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/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6C46526-E2F4-0862-3B2B-64CCD9A3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792611"/>
                <a:ext cx="158400" cy="648000"/>
              </a:xfrm>
              <a:prstGeom prst="rect">
                <a:avLst/>
              </a:prstGeom>
              <a:blipFill>
                <a:blip r:embed="rId3"/>
                <a:stretch>
                  <a:fillRect l="-85714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/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5F02D44-3F2E-E448-733A-B72D93796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03" y="2792610"/>
                <a:ext cx="158400" cy="648000"/>
              </a:xfrm>
              <a:prstGeom prst="rect">
                <a:avLst/>
              </a:prstGeom>
              <a:blipFill>
                <a:blip r:embed="rId4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70ABB6D5-BDD0-09D5-93CA-A3CDC4664574}"/>
              </a:ext>
            </a:extLst>
          </p:cNvPr>
          <p:cNvCxnSpPr>
            <a:cxnSpLocks/>
          </p:cNvCxnSpPr>
          <p:nvPr/>
        </p:nvCxnSpPr>
        <p:spPr>
          <a:xfrm>
            <a:off x="3442018" y="3590203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014069F-0099-A320-08C1-7ED3556B597E}"/>
              </a:ext>
            </a:extLst>
          </p:cNvPr>
          <p:cNvCxnSpPr>
            <a:cxnSpLocks/>
          </p:cNvCxnSpPr>
          <p:nvPr/>
        </p:nvCxnSpPr>
        <p:spPr>
          <a:xfrm>
            <a:off x="2971425" y="3590203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1332887-FEE9-2A4E-7CCD-9C4BFF97CE0E}"/>
              </a:ext>
            </a:extLst>
          </p:cNvPr>
          <p:cNvCxnSpPr>
            <a:cxnSpLocks/>
          </p:cNvCxnSpPr>
          <p:nvPr/>
        </p:nvCxnSpPr>
        <p:spPr>
          <a:xfrm flipV="1">
            <a:off x="2971420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AEB2945-2687-18BC-A4CB-46F24F8A1F2C}"/>
              </a:ext>
            </a:extLst>
          </p:cNvPr>
          <p:cNvCxnSpPr>
            <a:cxnSpLocks/>
          </p:cNvCxnSpPr>
          <p:nvPr/>
        </p:nvCxnSpPr>
        <p:spPr>
          <a:xfrm flipV="1">
            <a:off x="3912612" y="3273227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/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20037AB-CAD8-F575-FD77-BA9F0910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42" y="2792610"/>
                <a:ext cx="158400" cy="648000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/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BF48832-B499-4C2E-3706-8EDB208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5" y="2792610"/>
                <a:ext cx="158400" cy="648000"/>
              </a:xfrm>
              <a:prstGeom prst="rect">
                <a:avLst/>
              </a:prstGeom>
              <a:blipFill>
                <a:blip r:embed="rId6"/>
                <a:stretch>
                  <a:fillRect l="-75000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1A06A536-9542-113C-9A2A-90BAF24D3F0D}"/>
              </a:ext>
            </a:extLst>
          </p:cNvPr>
          <p:cNvCxnSpPr>
            <a:cxnSpLocks/>
          </p:cNvCxnSpPr>
          <p:nvPr/>
        </p:nvCxnSpPr>
        <p:spPr>
          <a:xfrm>
            <a:off x="5223109" y="3570264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0304A0A9-E80A-4DF1-0593-43CC07EF043D}"/>
              </a:ext>
            </a:extLst>
          </p:cNvPr>
          <p:cNvCxnSpPr>
            <a:cxnSpLocks/>
          </p:cNvCxnSpPr>
          <p:nvPr/>
        </p:nvCxnSpPr>
        <p:spPr>
          <a:xfrm>
            <a:off x="4752516" y="3570264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DECD3805-851E-7A48-623B-41E018106563}"/>
              </a:ext>
            </a:extLst>
          </p:cNvPr>
          <p:cNvCxnSpPr>
            <a:cxnSpLocks/>
          </p:cNvCxnSpPr>
          <p:nvPr/>
        </p:nvCxnSpPr>
        <p:spPr>
          <a:xfrm flipV="1">
            <a:off x="4752511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80988870-B53B-184B-BA97-631ACEF3A91B}"/>
              </a:ext>
            </a:extLst>
          </p:cNvPr>
          <p:cNvCxnSpPr>
            <a:cxnSpLocks/>
          </p:cNvCxnSpPr>
          <p:nvPr/>
        </p:nvCxnSpPr>
        <p:spPr>
          <a:xfrm flipV="1">
            <a:off x="5693703" y="3253288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/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B9332B2-6564-D060-A5F5-F4F2F670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0" y="2749578"/>
                <a:ext cx="158400" cy="648000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/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CB744C-A336-AD11-5AC9-BC5456DF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26" y="2772671"/>
                <a:ext cx="158400" cy="648000"/>
              </a:xfrm>
              <a:prstGeom prst="rect">
                <a:avLst/>
              </a:prstGeom>
              <a:blipFill>
                <a:blip r:embed="rId8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矩形 420">
            <a:extLst>
              <a:ext uri="{FF2B5EF4-FFF2-40B4-BE49-F238E27FC236}">
                <a16:creationId xmlns:a16="http://schemas.microsoft.com/office/drawing/2014/main" id="{A1CCD8F3-33F5-859C-6FB1-F62F7EE6E9B4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149EB91B-A611-1C23-8909-03A008DDDED6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F79DB31-0D26-888B-52E8-1E50199FCD3F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0A6F189F-FBCF-4612-344B-C144EFB5BC9F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3E79019A-8BAB-8C7B-9773-FCB4BEC2F515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/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59299DEF-2311-CB27-B378-58E0EEFF4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61" y="2792610"/>
                <a:ext cx="158400" cy="648000"/>
              </a:xfrm>
              <a:prstGeom prst="rect">
                <a:avLst/>
              </a:prstGeom>
              <a:blipFill>
                <a:blip r:embed="rId9"/>
                <a:stretch>
                  <a:fillRect l="-85714" r="-25000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/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14E5AB8-3DB7-B42D-16C1-F8B52E34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28" y="2792610"/>
                <a:ext cx="158400" cy="648000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/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626EA397-78B4-06DD-1D35-E5D9FE51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405" y="2792610"/>
                <a:ext cx="158400" cy="648000"/>
              </a:xfrm>
              <a:prstGeom prst="rect">
                <a:avLst/>
              </a:prstGeom>
              <a:blipFill>
                <a:blip r:embed="rId11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/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50E50B6-1AFB-1A6B-A25B-88D7FFB1F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239" y="2792610"/>
                <a:ext cx="158400" cy="648000"/>
              </a:xfrm>
              <a:prstGeom prst="rect">
                <a:avLst/>
              </a:prstGeom>
              <a:blipFill>
                <a:blip r:embed="rId12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/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49DD70D5-5F83-2C5D-C514-6CBB8778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57" y="2795511"/>
                <a:ext cx="158400" cy="648000"/>
              </a:xfrm>
              <a:prstGeom prst="rect">
                <a:avLst/>
              </a:prstGeom>
              <a:blipFill>
                <a:blip r:embed="rId13"/>
                <a:stretch>
                  <a:fillRect l="-89286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0ADDFA26-2333-B84B-DE8E-79A47304131B}"/>
              </a:ext>
            </a:extLst>
          </p:cNvPr>
          <p:cNvCxnSpPr>
            <a:stCxn id="421" idx="0"/>
            <a:endCxn id="426" idx="2"/>
          </p:cNvCxnSpPr>
          <p:nvPr/>
        </p:nvCxnSpPr>
        <p:spPr>
          <a:xfrm flipH="1" flipV="1">
            <a:off x="7813961" y="3440610"/>
            <a:ext cx="108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0AFF05B-D845-5D4F-2E7A-E81A22D402C3}"/>
              </a:ext>
            </a:extLst>
          </p:cNvPr>
          <p:cNvCxnSpPr>
            <a:stCxn id="422" idx="0"/>
            <a:endCxn id="427" idx="2"/>
          </p:cNvCxnSpPr>
          <p:nvPr/>
        </p:nvCxnSpPr>
        <p:spPr>
          <a:xfrm flipV="1">
            <a:off x="8528821" y="3440610"/>
            <a:ext cx="107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8AE56A6C-A935-4360-888F-F856920BA0D4}"/>
              </a:ext>
            </a:extLst>
          </p:cNvPr>
          <p:cNvCxnSpPr>
            <a:stCxn id="423" idx="0"/>
            <a:endCxn id="428" idx="2"/>
          </p:cNvCxnSpPr>
          <p:nvPr/>
        </p:nvCxnSpPr>
        <p:spPr>
          <a:xfrm flipV="1">
            <a:off x="9338553" y="3440610"/>
            <a:ext cx="5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6519A382-4601-E36B-7AA8-19100B85046E}"/>
              </a:ext>
            </a:extLst>
          </p:cNvPr>
          <p:cNvCxnSpPr>
            <a:stCxn id="424" idx="0"/>
            <a:endCxn id="429" idx="2"/>
          </p:cNvCxnSpPr>
          <p:nvPr/>
        </p:nvCxnSpPr>
        <p:spPr>
          <a:xfrm flipV="1">
            <a:off x="10155897" y="3440610"/>
            <a:ext cx="2542" cy="4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50AF6B84-4942-6342-289C-AB7AC6FA1F09}"/>
              </a:ext>
            </a:extLst>
          </p:cNvPr>
          <p:cNvCxnSpPr>
            <a:stCxn id="425" idx="0"/>
            <a:endCxn id="430" idx="2"/>
          </p:cNvCxnSpPr>
          <p:nvPr/>
        </p:nvCxnSpPr>
        <p:spPr>
          <a:xfrm flipH="1" flipV="1">
            <a:off x="10933957" y="3443511"/>
            <a:ext cx="3895" cy="4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/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8278933-CB1B-A96C-E1FC-678AC78A1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31" y="2073374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18519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/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AD4788B6-5B8E-2E66-2A78-5091D6B00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00" y="2054607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4815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/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C92467AC-5660-F2A4-3C65-DDCF8E46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07" y="1550891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/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A24F4AC-F1AE-D0F3-53AF-56A6D5469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36" y="1550891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18519" t="-22222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/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8277D6A-CC55-FCEC-4116-C3E7B2CB8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39" y="1550891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74890152-D0FF-1171-6B91-9D057DB0FBF1}"/>
                  </a:ext>
                </a:extLst>
              </p:cNvPr>
              <p:cNvSpPr/>
              <p:nvPr/>
            </p:nvSpPr>
            <p:spPr>
              <a:xfrm>
                <a:off x="5639913" y="506252"/>
                <a:ext cx="158400" cy="6480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74890152-D0FF-1171-6B91-9D057DB0F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13" y="506252"/>
                <a:ext cx="158400" cy="648000"/>
              </a:xfrm>
              <a:prstGeom prst="rect">
                <a:avLst/>
              </a:prstGeom>
              <a:blipFill>
                <a:blip r:embed="rId19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矩形 453">
            <a:extLst>
              <a:ext uri="{FF2B5EF4-FFF2-40B4-BE49-F238E27FC236}">
                <a16:creationId xmlns:a16="http://schemas.microsoft.com/office/drawing/2014/main" id="{855C4EF2-0810-55C8-1DD0-BF1D4B943054}"/>
              </a:ext>
            </a:extLst>
          </p:cNvPr>
          <p:cNvSpPr/>
          <p:nvPr/>
        </p:nvSpPr>
        <p:spPr>
          <a:xfrm>
            <a:off x="2117503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14FDD717-5A3C-7EFA-467B-59554F69B8B3}"/>
              </a:ext>
            </a:extLst>
          </p:cNvPr>
          <p:cNvSpPr/>
          <p:nvPr/>
        </p:nvSpPr>
        <p:spPr>
          <a:xfrm>
            <a:off x="3832891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4480F624-6B95-4C05-F5F5-ED4DF32A6889}"/>
              </a:ext>
            </a:extLst>
          </p:cNvPr>
          <p:cNvSpPr/>
          <p:nvPr/>
        </p:nvSpPr>
        <p:spPr>
          <a:xfrm>
            <a:off x="5622036" y="155089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/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6B7740EE-2972-E391-6026-A4DBD44A0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6" y="2057946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F0A44F6D-8BC2-92B5-40B9-9491E77BFB4B}"/>
              </a:ext>
            </a:extLst>
          </p:cNvPr>
          <p:cNvCxnSpPr>
            <a:stCxn id="426" idx="0"/>
            <a:endCxn id="463" idx="4"/>
          </p:cNvCxnSpPr>
          <p:nvPr/>
        </p:nvCxnSpPr>
        <p:spPr>
          <a:xfrm flipH="1" flipV="1">
            <a:off x="1238191" y="2208716"/>
            <a:ext cx="6575770" cy="5838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C4D4F83B-969F-2580-692F-9FC9802495DF}"/>
              </a:ext>
            </a:extLst>
          </p:cNvPr>
          <p:cNvCxnSpPr>
            <a:stCxn id="426" idx="0"/>
            <a:endCxn id="445" idx="5"/>
          </p:cNvCxnSpPr>
          <p:nvPr/>
        </p:nvCxnSpPr>
        <p:spPr>
          <a:xfrm flipH="1" flipV="1">
            <a:off x="3037121" y="2202064"/>
            <a:ext cx="4776840" cy="59054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19B2E280-B4DB-22DE-DFAD-59588E316842}"/>
              </a:ext>
            </a:extLst>
          </p:cNvPr>
          <p:cNvCxnSpPr>
            <a:stCxn id="426" idx="0"/>
            <a:endCxn id="446" idx="3"/>
          </p:cNvCxnSpPr>
          <p:nvPr/>
        </p:nvCxnSpPr>
        <p:spPr>
          <a:xfrm flipH="1" flipV="1">
            <a:off x="4706180" y="2183297"/>
            <a:ext cx="3107781" cy="6093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EECC5319-F010-0AF8-C206-C010EA1AB640}"/>
              </a:ext>
            </a:extLst>
          </p:cNvPr>
          <p:cNvCxnSpPr>
            <a:stCxn id="336" idx="0"/>
            <a:endCxn id="463" idx="4"/>
          </p:cNvCxnSpPr>
          <p:nvPr/>
        </p:nvCxnSpPr>
        <p:spPr>
          <a:xfrm flipH="1" flipV="1">
            <a:off x="1238191" y="2208716"/>
            <a:ext cx="3815" cy="5838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37641E59-0900-A704-25C3-12C33DFB6044}"/>
              </a:ext>
            </a:extLst>
          </p:cNvPr>
          <p:cNvCxnSpPr>
            <a:stCxn id="344" idx="0"/>
            <a:endCxn id="445" idx="4"/>
          </p:cNvCxnSpPr>
          <p:nvPr/>
        </p:nvCxnSpPr>
        <p:spPr>
          <a:xfrm flipV="1">
            <a:off x="2977142" y="2224144"/>
            <a:ext cx="6674" cy="5684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BDC7BFDF-085A-2D55-0624-0C3EDC925C6A}"/>
              </a:ext>
            </a:extLst>
          </p:cNvPr>
          <p:cNvCxnSpPr>
            <a:stCxn id="401" idx="0"/>
            <a:endCxn id="446" idx="4"/>
          </p:cNvCxnSpPr>
          <p:nvPr/>
        </p:nvCxnSpPr>
        <p:spPr>
          <a:xfrm flipV="1">
            <a:off x="4757110" y="2205377"/>
            <a:ext cx="2375" cy="5442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2B211A25-7E0C-5337-83DF-E93D8BEF79C8}"/>
              </a:ext>
            </a:extLst>
          </p:cNvPr>
          <p:cNvCxnSpPr>
            <a:stCxn id="447" idx="6"/>
            <a:endCxn id="454" idx="1"/>
          </p:cNvCxnSpPr>
          <p:nvPr/>
        </p:nvCxnSpPr>
        <p:spPr>
          <a:xfrm>
            <a:off x="1319577" y="1626276"/>
            <a:ext cx="797926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28E497B5-CA0B-19D3-3ABA-90206650BDB9}"/>
              </a:ext>
            </a:extLst>
          </p:cNvPr>
          <p:cNvCxnSpPr>
            <a:stCxn id="449" idx="6"/>
            <a:endCxn id="455" idx="1"/>
          </p:cNvCxnSpPr>
          <p:nvPr/>
        </p:nvCxnSpPr>
        <p:spPr>
          <a:xfrm>
            <a:off x="3064406" y="1626276"/>
            <a:ext cx="768485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箭头连接符 486">
            <a:extLst>
              <a:ext uri="{FF2B5EF4-FFF2-40B4-BE49-F238E27FC236}">
                <a16:creationId xmlns:a16="http://schemas.microsoft.com/office/drawing/2014/main" id="{F0C77C1A-6DAC-C660-2416-15DD0C7FF124}"/>
              </a:ext>
            </a:extLst>
          </p:cNvPr>
          <p:cNvCxnSpPr>
            <a:stCxn id="451" idx="6"/>
            <a:endCxn id="456" idx="1"/>
          </p:cNvCxnSpPr>
          <p:nvPr/>
        </p:nvCxnSpPr>
        <p:spPr>
          <a:xfrm>
            <a:off x="4842709" y="1626276"/>
            <a:ext cx="779327" cy="15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3A3E023C-4BEF-8958-0291-56051CF19A69}"/>
              </a:ext>
            </a:extLst>
          </p:cNvPr>
          <p:cNvCxnSpPr>
            <a:stCxn id="337" idx="0"/>
            <a:endCxn id="454" idx="2"/>
          </p:cNvCxnSpPr>
          <p:nvPr/>
        </p:nvCxnSpPr>
        <p:spPr>
          <a:xfrm flipV="1">
            <a:off x="2196703" y="1731848"/>
            <a:ext cx="11279" cy="10607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5DEAE46E-9076-2F60-7C79-00E15A07E020}"/>
              </a:ext>
            </a:extLst>
          </p:cNvPr>
          <p:cNvCxnSpPr>
            <a:stCxn id="402" idx="0"/>
            <a:endCxn id="456" idx="2"/>
          </p:cNvCxnSpPr>
          <p:nvPr/>
        </p:nvCxnSpPr>
        <p:spPr>
          <a:xfrm flipH="1" flipV="1">
            <a:off x="5712515" y="1731848"/>
            <a:ext cx="411" cy="10408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5AFD8A8-6FC5-2E2B-869B-C4C0802FE688}"/>
              </a:ext>
            </a:extLst>
          </p:cNvPr>
          <p:cNvCxnSpPr>
            <a:stCxn id="355" idx="0"/>
            <a:endCxn id="455" idx="2"/>
          </p:cNvCxnSpPr>
          <p:nvPr/>
        </p:nvCxnSpPr>
        <p:spPr>
          <a:xfrm flipH="1" flipV="1">
            <a:off x="3923370" y="1731848"/>
            <a:ext cx="8465" cy="10607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D037D89C-6274-AE74-9EDC-D2982079BE99}"/>
              </a:ext>
            </a:extLst>
          </p:cNvPr>
          <p:cNvCxnSpPr>
            <a:stCxn id="454" idx="0"/>
            <a:endCxn id="453" idx="2"/>
          </p:cNvCxnSpPr>
          <p:nvPr/>
        </p:nvCxnSpPr>
        <p:spPr>
          <a:xfrm flipV="1">
            <a:off x="2207982" y="1154252"/>
            <a:ext cx="3511131" cy="3966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8CA04AC5-2CF2-0C83-A288-2B06C0CD238F}"/>
              </a:ext>
            </a:extLst>
          </p:cNvPr>
          <p:cNvCxnSpPr>
            <a:stCxn id="455" idx="0"/>
            <a:endCxn id="453" idx="2"/>
          </p:cNvCxnSpPr>
          <p:nvPr/>
        </p:nvCxnSpPr>
        <p:spPr>
          <a:xfrm flipV="1">
            <a:off x="3923370" y="1154252"/>
            <a:ext cx="1795743" cy="3966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DDBDD4E6-C502-A0CB-C159-293C4FFC9EA2}"/>
              </a:ext>
            </a:extLst>
          </p:cNvPr>
          <p:cNvCxnSpPr>
            <a:stCxn id="456" idx="0"/>
            <a:endCxn id="453" idx="2"/>
          </p:cNvCxnSpPr>
          <p:nvPr/>
        </p:nvCxnSpPr>
        <p:spPr>
          <a:xfrm flipV="1">
            <a:off x="5712515" y="1154252"/>
            <a:ext cx="6598" cy="3966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473000"/>
                <a:ext cx="2101999" cy="4457267"/>
                <a:chOff x="2432525" y="2023600"/>
                <a:chExt cx="1576500" cy="33429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6;p22">
            <a:extLst>
              <a:ext uri="{FF2B5EF4-FFF2-40B4-BE49-F238E27FC236}">
                <a16:creationId xmlns:a16="http://schemas.microsoft.com/office/drawing/2014/main" id="{0FDA6C57-BFD4-26BD-E0C6-691D1917EB02}"/>
              </a:ext>
            </a:extLst>
          </p:cNvPr>
          <p:cNvSpPr/>
          <p:nvPr/>
        </p:nvSpPr>
        <p:spPr>
          <a:xfrm>
            <a:off x="7324928" y="7264775"/>
            <a:ext cx="4210654" cy="679215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6C8C05-6C65-2FCD-2CB4-409C9D47F25F}"/>
              </a:ext>
            </a:extLst>
          </p:cNvPr>
          <p:cNvSpPr/>
          <p:nvPr/>
        </p:nvSpPr>
        <p:spPr>
          <a:xfrm>
            <a:off x="7748384" y="6204921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B5825-58EF-4B2A-490F-AD14B3C6129F}"/>
              </a:ext>
            </a:extLst>
          </p:cNvPr>
          <p:cNvSpPr/>
          <p:nvPr/>
        </p:nvSpPr>
        <p:spPr>
          <a:xfrm>
            <a:off x="8463136" y="6204921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92C33C-251E-4D4E-5641-70B3AB31D902}"/>
              </a:ext>
            </a:extLst>
          </p:cNvPr>
          <p:cNvSpPr/>
          <p:nvPr/>
        </p:nvSpPr>
        <p:spPr>
          <a:xfrm>
            <a:off x="9272868" y="6204921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058DB-F89A-0454-38F9-718F58914911}"/>
              </a:ext>
            </a:extLst>
          </p:cNvPr>
          <p:cNvSpPr/>
          <p:nvPr/>
        </p:nvSpPr>
        <p:spPr>
          <a:xfrm>
            <a:off x="10090212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460C4B-8AF9-E0D7-AA2E-568D916D4F0A}"/>
              </a:ext>
            </a:extLst>
          </p:cNvPr>
          <p:cNvSpPr/>
          <p:nvPr/>
        </p:nvSpPr>
        <p:spPr>
          <a:xfrm>
            <a:off x="10872167" y="6204921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6E46F471-603C-7C7D-1F50-A50CE69F6743}"/>
              </a:ext>
            </a:extLst>
          </p:cNvPr>
          <p:cNvCxnSpPr>
            <a:cxnSpLocks/>
          </p:cNvCxnSpPr>
          <p:nvPr/>
        </p:nvCxnSpPr>
        <p:spPr>
          <a:xfrm flipV="1">
            <a:off x="9346677" y="6933912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9;p22">
            <a:extLst>
              <a:ext uri="{FF2B5EF4-FFF2-40B4-BE49-F238E27FC236}">
                <a16:creationId xmlns:a16="http://schemas.microsoft.com/office/drawing/2014/main" id="{B249FAD3-18ED-827F-D4CD-4DB077A54179}"/>
              </a:ext>
            </a:extLst>
          </p:cNvPr>
          <p:cNvCxnSpPr>
            <a:cxnSpLocks/>
          </p:cNvCxnSpPr>
          <p:nvPr/>
        </p:nvCxnSpPr>
        <p:spPr>
          <a:xfrm flipV="1">
            <a:off x="9346596" y="588032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57;p22">
            <a:extLst>
              <a:ext uri="{FF2B5EF4-FFF2-40B4-BE49-F238E27FC236}">
                <a16:creationId xmlns:a16="http://schemas.microsoft.com/office/drawing/2014/main" id="{928CF96C-DE3A-C696-12ED-5214A6F0E5B0}"/>
              </a:ext>
            </a:extLst>
          </p:cNvPr>
          <p:cNvSpPr/>
          <p:nvPr/>
        </p:nvSpPr>
        <p:spPr>
          <a:xfrm>
            <a:off x="7261066" y="4894816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59;p22">
            <a:extLst>
              <a:ext uri="{FF2B5EF4-FFF2-40B4-BE49-F238E27FC236}">
                <a16:creationId xmlns:a16="http://schemas.microsoft.com/office/drawing/2014/main" id="{CE3DB42F-2E6C-718C-4551-5C243812A060}"/>
              </a:ext>
            </a:extLst>
          </p:cNvPr>
          <p:cNvCxnSpPr>
            <a:cxnSpLocks/>
          </p:cNvCxnSpPr>
          <p:nvPr/>
        </p:nvCxnSpPr>
        <p:spPr>
          <a:xfrm flipV="1">
            <a:off x="9348388" y="4580437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F02997A-E6AC-B1A7-48F0-BF233AB94E2D}"/>
              </a:ext>
            </a:extLst>
          </p:cNvPr>
          <p:cNvSpPr/>
          <p:nvPr/>
        </p:nvSpPr>
        <p:spPr>
          <a:xfrm>
            <a:off x="7734976" y="3872677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3F5931-4719-143A-12C5-1A6ADEFDC984}"/>
              </a:ext>
            </a:extLst>
          </p:cNvPr>
          <p:cNvSpPr/>
          <p:nvPr/>
        </p:nvSpPr>
        <p:spPr>
          <a:xfrm>
            <a:off x="8449728" y="3872677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97CFEB-6308-66BF-E771-7566BD94C4D4}"/>
              </a:ext>
            </a:extLst>
          </p:cNvPr>
          <p:cNvSpPr/>
          <p:nvPr/>
        </p:nvSpPr>
        <p:spPr>
          <a:xfrm>
            <a:off x="9259460" y="3872677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41C3E7-D118-596C-52BC-C151793DBFA4}"/>
              </a:ext>
            </a:extLst>
          </p:cNvPr>
          <p:cNvSpPr/>
          <p:nvPr/>
        </p:nvSpPr>
        <p:spPr>
          <a:xfrm>
            <a:off x="10076804" y="3872677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F7EA0E-E0FD-05D5-6D52-90A9666AE57A}"/>
              </a:ext>
            </a:extLst>
          </p:cNvPr>
          <p:cNvSpPr/>
          <p:nvPr/>
        </p:nvSpPr>
        <p:spPr>
          <a:xfrm>
            <a:off x="10858759" y="3872677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Google Shape;364;p22">
            <a:extLst>
              <a:ext uri="{FF2B5EF4-FFF2-40B4-BE49-F238E27FC236}">
                <a16:creationId xmlns:a16="http://schemas.microsoft.com/office/drawing/2014/main" id="{522A87F1-F597-DE72-8C58-6CEEFEF46BF4}"/>
              </a:ext>
            </a:extLst>
          </p:cNvPr>
          <p:cNvSpPr/>
          <p:nvPr/>
        </p:nvSpPr>
        <p:spPr>
          <a:xfrm>
            <a:off x="7261066" y="2853421"/>
            <a:ext cx="4210574" cy="728084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Google Shape;359;p22">
            <a:extLst>
              <a:ext uri="{FF2B5EF4-FFF2-40B4-BE49-F238E27FC236}">
                <a16:creationId xmlns:a16="http://schemas.microsoft.com/office/drawing/2014/main" id="{01F447B3-9578-59EA-D72D-13A38E8F683B}"/>
              </a:ext>
            </a:extLst>
          </p:cNvPr>
          <p:cNvCxnSpPr>
            <a:cxnSpLocks/>
          </p:cNvCxnSpPr>
          <p:nvPr/>
        </p:nvCxnSpPr>
        <p:spPr>
          <a:xfrm flipV="1">
            <a:off x="9336802" y="253620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F9DC0C0-8433-9F7F-1552-48080E26B7C5}"/>
              </a:ext>
            </a:extLst>
          </p:cNvPr>
          <p:cNvSpPr/>
          <p:nvPr/>
        </p:nvSpPr>
        <p:spPr>
          <a:xfrm>
            <a:off x="7748384" y="1809737"/>
            <a:ext cx="158400" cy="648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72E445-BEC5-7D3A-3A24-C570D2DC0B80}"/>
              </a:ext>
            </a:extLst>
          </p:cNvPr>
          <p:cNvSpPr/>
          <p:nvPr/>
        </p:nvSpPr>
        <p:spPr>
          <a:xfrm>
            <a:off x="8506151" y="1809737"/>
            <a:ext cx="158400" cy="648000"/>
          </a:xfrm>
          <a:prstGeom prst="rect">
            <a:avLst/>
          </a:prstGeom>
          <a:solidFill>
            <a:srgbClr val="FF66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72A1A5-E1A5-134F-7117-4B54227B2EBB}"/>
              </a:ext>
            </a:extLst>
          </p:cNvPr>
          <p:cNvSpPr/>
          <p:nvPr/>
        </p:nvSpPr>
        <p:spPr>
          <a:xfrm>
            <a:off x="9263918" y="1809737"/>
            <a:ext cx="158400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8944F7-A290-4DC7-ACE4-718C63604C05}"/>
              </a:ext>
            </a:extLst>
          </p:cNvPr>
          <p:cNvSpPr/>
          <p:nvPr/>
        </p:nvSpPr>
        <p:spPr>
          <a:xfrm>
            <a:off x="10021685" y="1809737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C2C28A-9CDE-C5F3-AF0D-291F440A4408}"/>
              </a:ext>
            </a:extLst>
          </p:cNvPr>
          <p:cNvSpPr/>
          <p:nvPr/>
        </p:nvSpPr>
        <p:spPr>
          <a:xfrm>
            <a:off x="10779451" y="1809737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80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211400"/>
                <a:ext cx="2101999" cy="4718867"/>
                <a:chOff x="2432525" y="1827400"/>
                <a:chExt cx="1576500" cy="35391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22"/>
              <p:cNvCxnSpPr>
                <a:cxnSpLocks/>
                <a:stCxn id="365" idx="0"/>
              </p:cNvCxnSpPr>
              <p:nvPr/>
            </p:nvCxnSpPr>
            <p:spPr>
              <a:xfrm rot="10800000">
                <a:off x="7920133" y="1967000"/>
                <a:ext cx="3600" cy="24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1" name="Google Shape;401;p22"/>
              <p:cNvCxnSpPr>
                <a:cxnSpLocks/>
                <a:endCxn id="365" idx="3"/>
              </p:cNvCxnSpPr>
              <p:nvPr/>
            </p:nvCxnSpPr>
            <p:spPr>
              <a:xfrm rot="10800000" flipH="1">
                <a:off x="7922133" y="2342200"/>
                <a:ext cx="1011600" cy="974000"/>
              </a:xfrm>
              <a:prstGeom prst="bentConnector3">
                <a:avLst>
                  <a:gd name="adj1" fmla="val 131386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FB1C1A7-7C3F-7CB5-E1DA-544FDEA12BDB}"/>
              </a:ext>
            </a:extLst>
          </p:cNvPr>
          <p:cNvSpPr/>
          <p:nvPr/>
        </p:nvSpPr>
        <p:spPr>
          <a:xfrm>
            <a:off x="7748384" y="7998550"/>
            <a:ext cx="158185" cy="64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0E0B7-67CC-F890-C11D-E2809C1D71E2}"/>
              </a:ext>
            </a:extLst>
          </p:cNvPr>
          <p:cNvSpPr/>
          <p:nvPr/>
        </p:nvSpPr>
        <p:spPr>
          <a:xfrm>
            <a:off x="8463136" y="7998550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DFE83-FB92-BF4D-BBF5-7172DB27F72C}"/>
              </a:ext>
            </a:extLst>
          </p:cNvPr>
          <p:cNvSpPr/>
          <p:nvPr/>
        </p:nvSpPr>
        <p:spPr>
          <a:xfrm>
            <a:off x="9272868" y="7998550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BB5D41-6A63-F2F1-BF75-68603A50AF97}"/>
              </a:ext>
            </a:extLst>
          </p:cNvPr>
          <p:cNvSpPr/>
          <p:nvPr/>
        </p:nvSpPr>
        <p:spPr>
          <a:xfrm>
            <a:off x="10090212" y="7998550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E63EF7-531E-ED46-9985-51639E3DF1C2}"/>
              </a:ext>
            </a:extLst>
          </p:cNvPr>
          <p:cNvSpPr/>
          <p:nvPr/>
        </p:nvSpPr>
        <p:spPr>
          <a:xfrm>
            <a:off x="10872167" y="7998550"/>
            <a:ext cx="158185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" name="Google Shape;359;p22">
            <a:extLst>
              <a:ext uri="{FF2B5EF4-FFF2-40B4-BE49-F238E27FC236}">
                <a16:creationId xmlns:a16="http://schemas.microsoft.com/office/drawing/2014/main" id="{7C15C56D-E438-A798-6078-D98375982108}"/>
              </a:ext>
            </a:extLst>
          </p:cNvPr>
          <p:cNvCxnSpPr>
            <a:cxnSpLocks/>
          </p:cNvCxnSpPr>
          <p:nvPr/>
        </p:nvCxnSpPr>
        <p:spPr>
          <a:xfrm flipV="1">
            <a:off x="9346677" y="8727541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59;p22">
            <a:extLst>
              <a:ext uri="{FF2B5EF4-FFF2-40B4-BE49-F238E27FC236}">
                <a16:creationId xmlns:a16="http://schemas.microsoft.com/office/drawing/2014/main" id="{C0A9A192-A632-A101-CEC4-11C4F852AB96}"/>
              </a:ext>
            </a:extLst>
          </p:cNvPr>
          <p:cNvCxnSpPr>
            <a:cxnSpLocks/>
          </p:cNvCxnSpPr>
          <p:nvPr/>
        </p:nvCxnSpPr>
        <p:spPr>
          <a:xfrm flipV="1">
            <a:off x="9346596" y="767395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57;p22">
            <a:extLst>
              <a:ext uri="{FF2B5EF4-FFF2-40B4-BE49-F238E27FC236}">
                <a16:creationId xmlns:a16="http://schemas.microsoft.com/office/drawing/2014/main" id="{3BDFA4B6-FA6A-AF71-3C8F-2CC0B208D516}"/>
              </a:ext>
            </a:extLst>
          </p:cNvPr>
          <p:cNvSpPr/>
          <p:nvPr/>
        </p:nvSpPr>
        <p:spPr>
          <a:xfrm>
            <a:off x="7261066" y="6688445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Google Shape;359;p22">
            <a:extLst>
              <a:ext uri="{FF2B5EF4-FFF2-40B4-BE49-F238E27FC236}">
                <a16:creationId xmlns:a16="http://schemas.microsoft.com/office/drawing/2014/main" id="{F6104174-6602-12E6-61A1-1528A276394B}"/>
              </a:ext>
            </a:extLst>
          </p:cNvPr>
          <p:cNvCxnSpPr>
            <a:cxnSpLocks/>
          </p:cNvCxnSpPr>
          <p:nvPr/>
        </p:nvCxnSpPr>
        <p:spPr>
          <a:xfrm flipV="1">
            <a:off x="9348388" y="6374066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54C51F8-FA82-B2F4-31E1-51734780F9F7}"/>
              </a:ext>
            </a:extLst>
          </p:cNvPr>
          <p:cNvSpPr/>
          <p:nvPr/>
        </p:nvSpPr>
        <p:spPr>
          <a:xfrm>
            <a:off x="7734976" y="5666306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555559-2FCA-669A-E6AF-CF19C1341E94}"/>
              </a:ext>
            </a:extLst>
          </p:cNvPr>
          <p:cNvSpPr/>
          <p:nvPr/>
        </p:nvSpPr>
        <p:spPr>
          <a:xfrm>
            <a:off x="8449728" y="5666306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475FBB-1CBE-3CFA-7F7B-EB52F1E725E0}"/>
              </a:ext>
            </a:extLst>
          </p:cNvPr>
          <p:cNvSpPr/>
          <p:nvPr/>
        </p:nvSpPr>
        <p:spPr>
          <a:xfrm>
            <a:off x="9259460" y="5666306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Google Shape;364;p22">
            <a:extLst>
              <a:ext uri="{FF2B5EF4-FFF2-40B4-BE49-F238E27FC236}">
                <a16:creationId xmlns:a16="http://schemas.microsoft.com/office/drawing/2014/main" id="{FD114F11-9F78-D4ED-5449-AC0C304B69E7}"/>
              </a:ext>
            </a:extLst>
          </p:cNvPr>
          <p:cNvSpPr/>
          <p:nvPr/>
        </p:nvSpPr>
        <p:spPr>
          <a:xfrm>
            <a:off x="7261066" y="4647050"/>
            <a:ext cx="4210574" cy="728084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oogle Shape;359;p22">
            <a:extLst>
              <a:ext uri="{FF2B5EF4-FFF2-40B4-BE49-F238E27FC236}">
                <a16:creationId xmlns:a16="http://schemas.microsoft.com/office/drawing/2014/main" id="{AB5AB759-511D-3F02-C3D2-9B08B59BE1CA}"/>
              </a:ext>
            </a:extLst>
          </p:cNvPr>
          <p:cNvCxnSpPr>
            <a:cxnSpLocks/>
          </p:cNvCxnSpPr>
          <p:nvPr/>
        </p:nvCxnSpPr>
        <p:spPr>
          <a:xfrm flipV="1">
            <a:off x="9336802" y="432983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858364A-9FC2-A1D4-ECE5-100FEA8369FB}"/>
              </a:ext>
            </a:extLst>
          </p:cNvPr>
          <p:cNvSpPr/>
          <p:nvPr/>
        </p:nvSpPr>
        <p:spPr>
          <a:xfrm>
            <a:off x="7748384" y="3603366"/>
            <a:ext cx="158400" cy="648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6E0C51-63A5-B9E4-C003-B59C4D70E90D}"/>
              </a:ext>
            </a:extLst>
          </p:cNvPr>
          <p:cNvSpPr/>
          <p:nvPr/>
        </p:nvSpPr>
        <p:spPr>
          <a:xfrm>
            <a:off x="8506151" y="3603366"/>
            <a:ext cx="158400" cy="648000"/>
          </a:xfrm>
          <a:prstGeom prst="rect">
            <a:avLst/>
          </a:prstGeom>
          <a:solidFill>
            <a:srgbClr val="FF66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8FE35471-8268-B50E-326A-A62EBC1EF21A}"/>
              </a:ext>
            </a:extLst>
          </p:cNvPr>
          <p:cNvSpPr/>
          <p:nvPr/>
        </p:nvSpPr>
        <p:spPr>
          <a:xfrm>
            <a:off x="9263918" y="3603366"/>
            <a:ext cx="158400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4" name="Google Shape;357;p22">
            <a:extLst>
              <a:ext uri="{FF2B5EF4-FFF2-40B4-BE49-F238E27FC236}">
                <a16:creationId xmlns:a16="http://schemas.microsoft.com/office/drawing/2014/main" id="{52006ABE-7CBC-1C3B-02FA-A5D3BBDF203D}"/>
              </a:ext>
            </a:extLst>
          </p:cNvPr>
          <p:cNvSpPr/>
          <p:nvPr/>
        </p:nvSpPr>
        <p:spPr>
          <a:xfrm>
            <a:off x="7231515" y="2293261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Google Shape;359;p22">
            <a:extLst>
              <a:ext uri="{FF2B5EF4-FFF2-40B4-BE49-F238E27FC236}">
                <a16:creationId xmlns:a16="http://schemas.microsoft.com/office/drawing/2014/main" id="{D9166B91-46CE-4D82-EB6F-02CDCBDC7ECE}"/>
              </a:ext>
            </a:extLst>
          </p:cNvPr>
          <p:cNvCxnSpPr>
            <a:cxnSpLocks/>
          </p:cNvCxnSpPr>
          <p:nvPr/>
        </p:nvCxnSpPr>
        <p:spPr>
          <a:xfrm flipV="1">
            <a:off x="9336721" y="328229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59;p22">
            <a:extLst>
              <a:ext uri="{FF2B5EF4-FFF2-40B4-BE49-F238E27FC236}">
                <a16:creationId xmlns:a16="http://schemas.microsoft.com/office/drawing/2014/main" id="{25FCEECA-FC2C-E15F-3D17-F323E67CEE76}"/>
              </a:ext>
            </a:extLst>
          </p:cNvPr>
          <p:cNvCxnSpPr>
            <a:cxnSpLocks/>
          </p:cNvCxnSpPr>
          <p:nvPr/>
        </p:nvCxnSpPr>
        <p:spPr>
          <a:xfrm flipV="1">
            <a:off x="9322490" y="2002089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E5E382BC-5BB4-C875-14C5-4C1194CEB9AD}"/>
              </a:ext>
            </a:extLst>
          </p:cNvPr>
          <p:cNvGrpSpPr/>
          <p:nvPr/>
        </p:nvGrpSpPr>
        <p:grpSpPr>
          <a:xfrm>
            <a:off x="7761900" y="1256793"/>
            <a:ext cx="3189467" cy="648000"/>
            <a:chOff x="7761900" y="1256793"/>
            <a:chExt cx="3189467" cy="648000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1701996E-4309-1AC4-25E6-985F4921DF19}"/>
                </a:ext>
              </a:extLst>
            </p:cNvPr>
            <p:cNvSpPr/>
            <p:nvPr/>
          </p:nvSpPr>
          <p:spPr>
            <a:xfrm>
              <a:off x="7761900" y="1256793"/>
              <a:ext cx="158400" cy="6480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53716C13-DDB5-D5F3-DB32-623FE1FFA830}"/>
                </a:ext>
              </a:extLst>
            </p:cNvPr>
            <p:cNvSpPr/>
            <p:nvPr/>
          </p:nvSpPr>
          <p:spPr>
            <a:xfrm>
              <a:off x="8519667" y="1256793"/>
              <a:ext cx="158400" cy="648000"/>
            </a:xfrm>
            <a:prstGeom prst="rect">
              <a:avLst/>
            </a:prstGeom>
            <a:solidFill>
              <a:srgbClr val="FF6699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E3354885-2D9D-FC26-B962-EEF155788E34}"/>
                </a:ext>
              </a:extLst>
            </p:cNvPr>
            <p:cNvSpPr/>
            <p:nvPr/>
          </p:nvSpPr>
          <p:spPr>
            <a:xfrm>
              <a:off x="9277434" y="1256793"/>
              <a:ext cx="158400" cy="6480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C6812CF9-DD97-6B04-F785-D5A75F04C72D}"/>
                </a:ext>
              </a:extLst>
            </p:cNvPr>
            <p:cNvSpPr/>
            <p:nvPr/>
          </p:nvSpPr>
          <p:spPr>
            <a:xfrm>
              <a:off x="10035201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916088A5-7A91-73B5-B2DD-F49A5CE29299}"/>
                </a:ext>
              </a:extLst>
            </p:cNvPr>
            <p:cNvSpPr/>
            <p:nvPr/>
          </p:nvSpPr>
          <p:spPr>
            <a:xfrm>
              <a:off x="10792967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id="{8DFF747C-CAEA-C103-6C36-07528AF3F133}"/>
              </a:ext>
            </a:extLst>
          </p:cNvPr>
          <p:cNvSpPr/>
          <p:nvPr/>
        </p:nvSpPr>
        <p:spPr>
          <a:xfrm>
            <a:off x="10080960" y="5692128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BB692570-D571-72F0-243A-CA2BF063365D}"/>
              </a:ext>
            </a:extLst>
          </p:cNvPr>
          <p:cNvSpPr/>
          <p:nvPr/>
        </p:nvSpPr>
        <p:spPr>
          <a:xfrm>
            <a:off x="10862915" y="5692128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60E01447-4D72-0096-10B0-D67EB494E34B}"/>
              </a:ext>
            </a:extLst>
          </p:cNvPr>
          <p:cNvSpPr/>
          <p:nvPr/>
        </p:nvSpPr>
        <p:spPr>
          <a:xfrm>
            <a:off x="10025841" y="3629188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6C4D71B2-DDD0-8BFB-275C-C6814A92DD51}"/>
              </a:ext>
            </a:extLst>
          </p:cNvPr>
          <p:cNvSpPr/>
          <p:nvPr/>
        </p:nvSpPr>
        <p:spPr>
          <a:xfrm>
            <a:off x="10783607" y="3629188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714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211400"/>
                <a:ext cx="2101999" cy="4718867"/>
                <a:chOff x="2432525" y="1827400"/>
                <a:chExt cx="1576500" cy="35391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0" name="Google Shape;390;p22"/>
              <p:cNvSpPr/>
              <p:nvPr/>
            </p:nvSpPr>
            <p:spPr>
              <a:xfrm>
                <a:off x="6910233" y="1453533"/>
                <a:ext cx="2020000" cy="513600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22"/>
              <p:cNvCxnSpPr>
                <a:cxnSpLocks/>
                <a:stCxn id="365" idx="0"/>
                <a:endCxn id="390" idx="2"/>
              </p:cNvCxnSpPr>
              <p:nvPr/>
            </p:nvCxnSpPr>
            <p:spPr>
              <a:xfrm rot="10800000">
                <a:off x="7920133" y="1967000"/>
                <a:ext cx="3600" cy="24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0" name="Google Shape;400;p22"/>
              <p:cNvCxnSpPr>
                <a:cxnSpLocks/>
                <a:endCxn id="390" idx="0"/>
              </p:cNvCxnSpPr>
              <p:nvPr/>
            </p:nvCxnSpPr>
            <p:spPr>
              <a:xfrm>
                <a:off x="7920233" y="1363600"/>
                <a:ext cx="0" cy="9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2"/>
              <p:cNvCxnSpPr>
                <a:cxnSpLocks/>
                <a:endCxn id="365" idx="3"/>
              </p:cNvCxnSpPr>
              <p:nvPr/>
            </p:nvCxnSpPr>
            <p:spPr>
              <a:xfrm rot="10800000" flipH="1">
                <a:off x="7922133" y="2342200"/>
                <a:ext cx="1011600" cy="974000"/>
              </a:xfrm>
              <a:prstGeom prst="bentConnector3">
                <a:avLst>
                  <a:gd name="adj1" fmla="val 131386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7;p22">
            <a:extLst>
              <a:ext uri="{FF2B5EF4-FFF2-40B4-BE49-F238E27FC236}">
                <a16:creationId xmlns:a16="http://schemas.microsoft.com/office/drawing/2014/main" id="{51A751D0-2405-71AD-D521-2B730E8B7385}"/>
              </a:ext>
            </a:extLst>
          </p:cNvPr>
          <p:cNvSpPr/>
          <p:nvPr/>
        </p:nvSpPr>
        <p:spPr>
          <a:xfrm>
            <a:off x="7261066" y="8669644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359;p22">
            <a:extLst>
              <a:ext uri="{FF2B5EF4-FFF2-40B4-BE49-F238E27FC236}">
                <a16:creationId xmlns:a16="http://schemas.microsoft.com/office/drawing/2014/main" id="{6571563A-9B33-013B-0858-F4EEB3BD5CAC}"/>
              </a:ext>
            </a:extLst>
          </p:cNvPr>
          <p:cNvCxnSpPr>
            <a:cxnSpLocks/>
          </p:cNvCxnSpPr>
          <p:nvPr/>
        </p:nvCxnSpPr>
        <p:spPr>
          <a:xfrm flipV="1">
            <a:off x="9348388" y="8355265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1D30576-E92B-74B9-2BAD-725A37E64C6D}"/>
              </a:ext>
            </a:extLst>
          </p:cNvPr>
          <p:cNvSpPr/>
          <p:nvPr/>
        </p:nvSpPr>
        <p:spPr>
          <a:xfrm>
            <a:off x="7734976" y="7647505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16EB3-E9CD-B479-17BE-E297D7E7A18C}"/>
              </a:ext>
            </a:extLst>
          </p:cNvPr>
          <p:cNvSpPr/>
          <p:nvPr/>
        </p:nvSpPr>
        <p:spPr>
          <a:xfrm>
            <a:off x="8449728" y="7647505"/>
            <a:ext cx="158185" cy="648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137084-AEFB-E6DD-2B4F-436C6D6AD490}"/>
              </a:ext>
            </a:extLst>
          </p:cNvPr>
          <p:cNvSpPr/>
          <p:nvPr/>
        </p:nvSpPr>
        <p:spPr>
          <a:xfrm>
            <a:off x="9259460" y="7647505"/>
            <a:ext cx="158185" cy="648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17E51A-0C56-27BF-7416-420E29B2AF7B}"/>
              </a:ext>
            </a:extLst>
          </p:cNvPr>
          <p:cNvSpPr/>
          <p:nvPr/>
        </p:nvSpPr>
        <p:spPr>
          <a:xfrm>
            <a:off x="10076804" y="7647505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CA7FB-D875-2855-A734-C0F46AE64F78}"/>
              </a:ext>
            </a:extLst>
          </p:cNvPr>
          <p:cNvSpPr/>
          <p:nvPr/>
        </p:nvSpPr>
        <p:spPr>
          <a:xfrm>
            <a:off x="10858759" y="7647505"/>
            <a:ext cx="158185" cy="648000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Google Shape;364;p22">
            <a:extLst>
              <a:ext uri="{FF2B5EF4-FFF2-40B4-BE49-F238E27FC236}">
                <a16:creationId xmlns:a16="http://schemas.microsoft.com/office/drawing/2014/main" id="{60C2A8A3-5A9B-2E4C-3766-371754D6573F}"/>
              </a:ext>
            </a:extLst>
          </p:cNvPr>
          <p:cNvSpPr/>
          <p:nvPr/>
        </p:nvSpPr>
        <p:spPr>
          <a:xfrm>
            <a:off x="7261066" y="6628249"/>
            <a:ext cx="4210574" cy="728084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Google Shape;359;p22">
            <a:extLst>
              <a:ext uri="{FF2B5EF4-FFF2-40B4-BE49-F238E27FC236}">
                <a16:creationId xmlns:a16="http://schemas.microsoft.com/office/drawing/2014/main" id="{C0ABD165-BB7D-7DA0-9C87-4D9865B4BF75}"/>
              </a:ext>
            </a:extLst>
          </p:cNvPr>
          <p:cNvCxnSpPr>
            <a:cxnSpLocks/>
          </p:cNvCxnSpPr>
          <p:nvPr/>
        </p:nvCxnSpPr>
        <p:spPr>
          <a:xfrm flipV="1">
            <a:off x="9336802" y="6311034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4A399A-CF7A-7FBC-2CFA-A20375F46271}"/>
              </a:ext>
            </a:extLst>
          </p:cNvPr>
          <p:cNvSpPr/>
          <p:nvPr/>
        </p:nvSpPr>
        <p:spPr>
          <a:xfrm>
            <a:off x="7748384" y="5584565"/>
            <a:ext cx="158400" cy="648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A20D05-D133-1F3A-2C46-C612CDB2B117}"/>
              </a:ext>
            </a:extLst>
          </p:cNvPr>
          <p:cNvSpPr/>
          <p:nvPr/>
        </p:nvSpPr>
        <p:spPr>
          <a:xfrm>
            <a:off x="8506151" y="5584565"/>
            <a:ext cx="158400" cy="648000"/>
          </a:xfrm>
          <a:prstGeom prst="rect">
            <a:avLst/>
          </a:prstGeom>
          <a:solidFill>
            <a:srgbClr val="FF6699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71D2F7-173E-CC6A-4395-C0B3C1138734}"/>
              </a:ext>
            </a:extLst>
          </p:cNvPr>
          <p:cNvSpPr/>
          <p:nvPr/>
        </p:nvSpPr>
        <p:spPr>
          <a:xfrm>
            <a:off x="9263918" y="5584565"/>
            <a:ext cx="158400" cy="64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Google Shape;357;p22">
            <a:extLst>
              <a:ext uri="{FF2B5EF4-FFF2-40B4-BE49-F238E27FC236}">
                <a16:creationId xmlns:a16="http://schemas.microsoft.com/office/drawing/2014/main" id="{10A06E3B-F696-7151-8205-541CD045758B}"/>
              </a:ext>
            </a:extLst>
          </p:cNvPr>
          <p:cNvSpPr/>
          <p:nvPr/>
        </p:nvSpPr>
        <p:spPr>
          <a:xfrm>
            <a:off x="7231515" y="4274460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oogle Shape;359;p22">
            <a:extLst>
              <a:ext uri="{FF2B5EF4-FFF2-40B4-BE49-F238E27FC236}">
                <a16:creationId xmlns:a16="http://schemas.microsoft.com/office/drawing/2014/main" id="{C09D083F-F22B-5A16-B289-442E8C4EB961}"/>
              </a:ext>
            </a:extLst>
          </p:cNvPr>
          <p:cNvCxnSpPr>
            <a:cxnSpLocks/>
          </p:cNvCxnSpPr>
          <p:nvPr/>
        </p:nvCxnSpPr>
        <p:spPr>
          <a:xfrm flipV="1">
            <a:off x="9336721" y="5263493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359;p22">
            <a:extLst>
              <a:ext uri="{FF2B5EF4-FFF2-40B4-BE49-F238E27FC236}">
                <a16:creationId xmlns:a16="http://schemas.microsoft.com/office/drawing/2014/main" id="{3AA117ED-0E00-5041-C852-61467CCD4980}"/>
              </a:ext>
            </a:extLst>
          </p:cNvPr>
          <p:cNvCxnSpPr>
            <a:cxnSpLocks/>
          </p:cNvCxnSpPr>
          <p:nvPr/>
        </p:nvCxnSpPr>
        <p:spPr>
          <a:xfrm flipV="1">
            <a:off x="9322490" y="3983288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81;p22">
            <a:extLst>
              <a:ext uri="{FF2B5EF4-FFF2-40B4-BE49-F238E27FC236}">
                <a16:creationId xmlns:a16="http://schemas.microsoft.com/office/drawing/2014/main" id="{2D51FA83-2923-C4C2-C615-33EC9BAC4F8A}"/>
              </a:ext>
            </a:extLst>
          </p:cNvPr>
          <p:cNvCxnSpPr>
            <a:cxnSpLocks/>
          </p:cNvCxnSpPr>
          <p:nvPr/>
        </p:nvCxnSpPr>
        <p:spPr>
          <a:xfrm rot="10800000">
            <a:off x="9347976" y="284230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C03CD4AD-0FC5-CB61-9593-091D5535F450}"/>
              </a:ext>
            </a:extLst>
          </p:cNvPr>
          <p:cNvSpPr/>
          <p:nvPr/>
        </p:nvSpPr>
        <p:spPr>
          <a:xfrm>
            <a:off x="10080960" y="7696774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4136AC9E-46D8-DA17-05D9-7671E8CBA679}"/>
              </a:ext>
            </a:extLst>
          </p:cNvPr>
          <p:cNvSpPr/>
          <p:nvPr/>
        </p:nvSpPr>
        <p:spPr>
          <a:xfrm>
            <a:off x="10862915" y="7696774"/>
            <a:ext cx="158185" cy="6480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8C3269E-EC0F-97DE-D86D-239417E855D2}"/>
              </a:ext>
            </a:extLst>
          </p:cNvPr>
          <p:cNvSpPr/>
          <p:nvPr/>
        </p:nvSpPr>
        <p:spPr>
          <a:xfrm>
            <a:off x="10025841" y="5633834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86BB3B53-35E3-1FEB-05B8-5523213012B5}"/>
              </a:ext>
            </a:extLst>
          </p:cNvPr>
          <p:cNvSpPr/>
          <p:nvPr/>
        </p:nvSpPr>
        <p:spPr>
          <a:xfrm>
            <a:off x="10783607" y="5633834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8BFB0198-1727-FE87-00C3-08F2735A9AD9}"/>
              </a:ext>
            </a:extLst>
          </p:cNvPr>
          <p:cNvGrpSpPr/>
          <p:nvPr/>
        </p:nvGrpSpPr>
        <p:grpSpPr>
          <a:xfrm>
            <a:off x="7761900" y="3144209"/>
            <a:ext cx="3189467" cy="648000"/>
            <a:chOff x="7761900" y="1256793"/>
            <a:chExt cx="3189467" cy="648000"/>
          </a:xfrm>
        </p:grpSpPr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12D877B9-8F54-6A50-5399-B2967E4BF4F3}"/>
                </a:ext>
              </a:extLst>
            </p:cNvPr>
            <p:cNvSpPr/>
            <p:nvPr/>
          </p:nvSpPr>
          <p:spPr>
            <a:xfrm>
              <a:off x="7761900" y="1256793"/>
              <a:ext cx="158400" cy="6480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CACF705E-9257-DA1C-8BE5-325DBAD313B9}"/>
                </a:ext>
              </a:extLst>
            </p:cNvPr>
            <p:cNvSpPr/>
            <p:nvPr/>
          </p:nvSpPr>
          <p:spPr>
            <a:xfrm>
              <a:off x="8519667" y="1256793"/>
              <a:ext cx="158400" cy="648000"/>
            </a:xfrm>
            <a:prstGeom prst="rect">
              <a:avLst/>
            </a:prstGeom>
            <a:solidFill>
              <a:srgbClr val="FF6699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A5F5C64E-7584-EFAB-6720-992EF6CDB983}"/>
                </a:ext>
              </a:extLst>
            </p:cNvPr>
            <p:cNvSpPr/>
            <p:nvPr/>
          </p:nvSpPr>
          <p:spPr>
            <a:xfrm>
              <a:off x="9277434" y="1256793"/>
              <a:ext cx="158400" cy="6480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1228411D-D089-BBF2-5E06-05AB038D68C4}"/>
                </a:ext>
              </a:extLst>
            </p:cNvPr>
            <p:cNvSpPr/>
            <p:nvPr/>
          </p:nvSpPr>
          <p:spPr>
            <a:xfrm>
              <a:off x="10035201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6060991-9F2F-1A8B-346F-328E62C7CA08}"/>
                </a:ext>
              </a:extLst>
            </p:cNvPr>
            <p:cNvSpPr/>
            <p:nvPr/>
          </p:nvSpPr>
          <p:spPr>
            <a:xfrm>
              <a:off x="10792967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31456C8-DEFD-4E96-2FED-0E9CBE0970B8}"/>
              </a:ext>
            </a:extLst>
          </p:cNvPr>
          <p:cNvGrpSpPr/>
          <p:nvPr/>
        </p:nvGrpSpPr>
        <p:grpSpPr>
          <a:xfrm>
            <a:off x="7367822" y="659769"/>
            <a:ext cx="3997061" cy="2065561"/>
            <a:chOff x="7367822" y="659769"/>
            <a:chExt cx="3997061" cy="2065561"/>
          </a:xfrm>
        </p:grpSpPr>
        <p:sp>
          <p:nvSpPr>
            <p:cNvPr id="30" name="Google Shape;385;p22">
              <a:extLst>
                <a:ext uri="{FF2B5EF4-FFF2-40B4-BE49-F238E27FC236}">
                  <a16:creationId xmlns:a16="http://schemas.microsoft.com/office/drawing/2014/main" id="{DF31AD6C-80D5-FB2A-8840-2A60576DBD5F}"/>
                </a:ext>
              </a:extLst>
            </p:cNvPr>
            <p:cNvSpPr/>
            <p:nvPr/>
          </p:nvSpPr>
          <p:spPr>
            <a:xfrm>
              <a:off x="7367822" y="1664241"/>
              <a:ext cx="3997061" cy="1061089"/>
            </a:xfrm>
            <a:prstGeom prst="roundRect">
              <a:avLst>
                <a:gd name="adj" fmla="val 16667"/>
              </a:avLst>
            </a:prstGeom>
            <a:solidFill>
              <a:srgbClr val="C2E8F7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Google Shape;381;p22">
              <a:extLst>
                <a:ext uri="{FF2B5EF4-FFF2-40B4-BE49-F238E27FC236}">
                  <a16:creationId xmlns:a16="http://schemas.microsoft.com/office/drawing/2014/main" id="{3B6361AD-DA62-F777-1A23-AA52E8B64E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58845" y="1351830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3EAE208E-2D37-709E-27F4-7AB9CB4B4D0E}"/>
                </a:ext>
              </a:extLst>
            </p:cNvPr>
            <p:cNvGrpSpPr/>
            <p:nvPr/>
          </p:nvGrpSpPr>
          <p:grpSpPr>
            <a:xfrm>
              <a:off x="7740467" y="659769"/>
              <a:ext cx="3210900" cy="648000"/>
              <a:chOff x="7740467" y="659769"/>
              <a:chExt cx="3210900" cy="648000"/>
            </a:xfrm>
          </p:grpSpPr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A91E9F3B-FA0B-112C-2722-7EDE4F79E61A}"/>
                  </a:ext>
                </a:extLst>
              </p:cNvPr>
              <p:cNvSpPr/>
              <p:nvPr/>
            </p:nvSpPr>
            <p:spPr>
              <a:xfrm>
                <a:off x="7740467" y="659769"/>
                <a:ext cx="158400" cy="648000"/>
              </a:xfrm>
              <a:prstGeom prst="rect">
                <a:avLst/>
              </a:prstGeom>
              <a:solidFill>
                <a:srgbClr val="FFCC00">
                  <a:alpha val="7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331FBC0F-5FC7-F66C-19CA-59885CB19F53}"/>
                  </a:ext>
                </a:extLst>
              </p:cNvPr>
              <p:cNvSpPr/>
              <p:nvPr/>
            </p:nvSpPr>
            <p:spPr>
              <a:xfrm>
                <a:off x="8498234" y="659769"/>
                <a:ext cx="158400" cy="648000"/>
              </a:xfrm>
              <a:prstGeom prst="rect">
                <a:avLst/>
              </a:prstGeom>
              <a:solidFill>
                <a:srgbClr val="FF6699">
                  <a:alpha val="7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D0A8A270-243C-703B-CA68-BE640DD3DBF7}"/>
                  </a:ext>
                </a:extLst>
              </p:cNvPr>
              <p:cNvSpPr/>
              <p:nvPr/>
            </p:nvSpPr>
            <p:spPr>
              <a:xfrm>
                <a:off x="9256001" y="659769"/>
                <a:ext cx="158400" cy="648000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D72F1AFE-CA38-9AE0-19F0-807082BA76F8}"/>
                  </a:ext>
                </a:extLst>
              </p:cNvPr>
              <p:cNvSpPr/>
              <p:nvPr/>
            </p:nvSpPr>
            <p:spPr>
              <a:xfrm>
                <a:off x="10076589" y="659769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…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AE2B4BFE-659E-CC71-D52D-299DC45C129E}"/>
                  </a:ext>
                </a:extLst>
              </p:cNvPr>
              <p:cNvSpPr/>
              <p:nvPr/>
            </p:nvSpPr>
            <p:spPr>
              <a:xfrm>
                <a:off x="10792967" y="659769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…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30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211400"/>
                <a:ext cx="2101999" cy="4718867"/>
                <a:chOff x="2432525" y="1827400"/>
                <a:chExt cx="1576500" cy="35391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0" name="Google Shape;390;p22"/>
              <p:cNvSpPr/>
              <p:nvPr/>
            </p:nvSpPr>
            <p:spPr>
              <a:xfrm>
                <a:off x="6910233" y="1453533"/>
                <a:ext cx="2020000" cy="513600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22"/>
              <p:cNvCxnSpPr>
                <a:cxnSpLocks/>
                <a:stCxn id="365" idx="0"/>
                <a:endCxn id="390" idx="2"/>
              </p:cNvCxnSpPr>
              <p:nvPr/>
            </p:nvCxnSpPr>
            <p:spPr>
              <a:xfrm rot="10800000">
                <a:off x="7920133" y="1967000"/>
                <a:ext cx="3600" cy="24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0" name="Google Shape;400;p22"/>
              <p:cNvCxnSpPr>
                <a:cxnSpLocks/>
                <a:endCxn id="390" idx="0"/>
              </p:cNvCxnSpPr>
              <p:nvPr/>
            </p:nvCxnSpPr>
            <p:spPr>
              <a:xfrm>
                <a:off x="7920233" y="1363600"/>
                <a:ext cx="0" cy="9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2"/>
              <p:cNvCxnSpPr>
                <a:cxnSpLocks/>
                <a:endCxn id="365" idx="3"/>
              </p:cNvCxnSpPr>
              <p:nvPr/>
            </p:nvCxnSpPr>
            <p:spPr>
              <a:xfrm rot="10800000" flipH="1">
                <a:off x="7922133" y="2342200"/>
                <a:ext cx="1011600" cy="974000"/>
              </a:xfrm>
              <a:prstGeom prst="bentConnector3">
                <a:avLst>
                  <a:gd name="adj1" fmla="val 131386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7;p22">
            <a:extLst>
              <a:ext uri="{FF2B5EF4-FFF2-40B4-BE49-F238E27FC236}">
                <a16:creationId xmlns:a16="http://schemas.microsoft.com/office/drawing/2014/main" id="{51A751D0-2405-71AD-D521-2B730E8B7385}"/>
              </a:ext>
            </a:extLst>
          </p:cNvPr>
          <p:cNvSpPr/>
          <p:nvPr/>
        </p:nvSpPr>
        <p:spPr>
          <a:xfrm>
            <a:off x="7261066" y="8669644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853369F3-98E9-7441-1978-E913703C46B1}"/>
              </a:ext>
            </a:extLst>
          </p:cNvPr>
          <p:cNvGrpSpPr/>
          <p:nvPr/>
        </p:nvGrpSpPr>
        <p:grpSpPr>
          <a:xfrm>
            <a:off x="7231515" y="659769"/>
            <a:ext cx="4240125" cy="7947766"/>
            <a:chOff x="7231515" y="659769"/>
            <a:chExt cx="4240125" cy="7947766"/>
          </a:xfrm>
        </p:grpSpPr>
        <p:cxnSp>
          <p:nvCxnSpPr>
            <p:cNvPr id="5" name="Google Shape;359;p22">
              <a:extLst>
                <a:ext uri="{FF2B5EF4-FFF2-40B4-BE49-F238E27FC236}">
                  <a16:creationId xmlns:a16="http://schemas.microsoft.com/office/drawing/2014/main" id="{6571563A-9B33-013B-0858-F4EEB3BD5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8355265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D30576-E92B-74B9-2BAD-725A37E64C6D}"/>
                </a:ext>
              </a:extLst>
            </p:cNvPr>
            <p:cNvSpPr/>
            <p:nvPr/>
          </p:nvSpPr>
          <p:spPr>
            <a:xfrm>
              <a:off x="7734976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216EB3-E9CD-B479-17BE-E297D7E7A18C}"/>
                </a:ext>
              </a:extLst>
            </p:cNvPr>
            <p:cNvSpPr/>
            <p:nvPr/>
          </p:nvSpPr>
          <p:spPr>
            <a:xfrm>
              <a:off x="8449728" y="7647505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137084-AEFB-E6DD-2B4F-436C6D6AD490}"/>
                </a:ext>
              </a:extLst>
            </p:cNvPr>
            <p:cNvSpPr/>
            <p:nvPr/>
          </p:nvSpPr>
          <p:spPr>
            <a:xfrm>
              <a:off x="9259460" y="7647505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17E51A-0C56-27BF-7416-420E29B2AF7B}"/>
                </a:ext>
              </a:extLst>
            </p:cNvPr>
            <p:cNvSpPr/>
            <p:nvPr/>
          </p:nvSpPr>
          <p:spPr>
            <a:xfrm>
              <a:off x="10076804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3CA7FB-D875-2855-A734-C0F46AE64F78}"/>
                </a:ext>
              </a:extLst>
            </p:cNvPr>
            <p:cNvSpPr/>
            <p:nvPr/>
          </p:nvSpPr>
          <p:spPr>
            <a:xfrm>
              <a:off x="10858759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" name="Google Shape;364;p22">
              <a:extLst>
                <a:ext uri="{FF2B5EF4-FFF2-40B4-BE49-F238E27FC236}">
                  <a16:creationId xmlns:a16="http://schemas.microsoft.com/office/drawing/2014/main" id="{60C2A8A3-5A9B-2E4C-3766-371754D6573F}"/>
                </a:ext>
              </a:extLst>
            </p:cNvPr>
            <p:cNvSpPr/>
            <p:nvPr/>
          </p:nvSpPr>
          <p:spPr>
            <a:xfrm>
              <a:off x="7261066" y="6628249"/>
              <a:ext cx="4210574" cy="728084"/>
            </a:xfrm>
            <a:prstGeom prst="roundRect">
              <a:avLst>
                <a:gd name="adj" fmla="val 16667"/>
              </a:avLst>
            </a:prstGeom>
            <a:solidFill>
              <a:srgbClr val="FFE2B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Google Shape;359;p22">
              <a:extLst>
                <a:ext uri="{FF2B5EF4-FFF2-40B4-BE49-F238E27FC236}">
                  <a16:creationId xmlns:a16="http://schemas.microsoft.com/office/drawing/2014/main" id="{C0ABD165-BB7D-7DA0-9C87-4D9865B4B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802" y="6311034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4A399A-CF7A-7FBC-2CFA-A20375F46271}"/>
                </a:ext>
              </a:extLst>
            </p:cNvPr>
            <p:cNvSpPr/>
            <p:nvPr/>
          </p:nvSpPr>
          <p:spPr>
            <a:xfrm>
              <a:off x="7748384" y="5584565"/>
              <a:ext cx="158400" cy="648000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EA20D05-D133-1F3A-2C46-C612CDB2B117}"/>
                </a:ext>
              </a:extLst>
            </p:cNvPr>
            <p:cNvSpPr/>
            <p:nvPr/>
          </p:nvSpPr>
          <p:spPr>
            <a:xfrm>
              <a:off x="8506151" y="5584565"/>
              <a:ext cx="158400" cy="648000"/>
            </a:xfrm>
            <a:prstGeom prst="rect">
              <a:avLst/>
            </a:prstGeom>
            <a:solidFill>
              <a:srgbClr val="FF6699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471D2F7-173E-CC6A-4395-C0B3C1138734}"/>
                </a:ext>
              </a:extLst>
            </p:cNvPr>
            <p:cNvSpPr/>
            <p:nvPr/>
          </p:nvSpPr>
          <p:spPr>
            <a:xfrm>
              <a:off x="9263918" y="5584565"/>
              <a:ext cx="158400" cy="64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Google Shape;357;p22">
              <a:extLst>
                <a:ext uri="{FF2B5EF4-FFF2-40B4-BE49-F238E27FC236}">
                  <a16:creationId xmlns:a16="http://schemas.microsoft.com/office/drawing/2014/main" id="{10A06E3B-F696-7151-8205-541CD045758B}"/>
                </a:ext>
              </a:extLst>
            </p:cNvPr>
            <p:cNvSpPr/>
            <p:nvPr/>
          </p:nvSpPr>
          <p:spPr>
            <a:xfrm>
              <a:off x="7231515" y="4274460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Google Shape;359;p22">
              <a:extLst>
                <a:ext uri="{FF2B5EF4-FFF2-40B4-BE49-F238E27FC236}">
                  <a16:creationId xmlns:a16="http://schemas.microsoft.com/office/drawing/2014/main" id="{C09D083F-F22B-5A16-B289-442E8C4EB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721" y="5263493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359;p22">
              <a:extLst>
                <a:ext uri="{FF2B5EF4-FFF2-40B4-BE49-F238E27FC236}">
                  <a16:creationId xmlns:a16="http://schemas.microsoft.com/office/drawing/2014/main" id="{3AA117ED-0E00-5041-C852-61467CCD4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490" y="3983288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81;p22">
              <a:extLst>
                <a:ext uri="{FF2B5EF4-FFF2-40B4-BE49-F238E27FC236}">
                  <a16:creationId xmlns:a16="http://schemas.microsoft.com/office/drawing/2014/main" id="{2D51FA83-2923-C4C2-C615-33EC9BAC4F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47976" y="2842308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C03CD4AD-0FC5-CB61-9593-091D5535F450}"/>
                </a:ext>
              </a:extLst>
            </p:cNvPr>
            <p:cNvSpPr/>
            <p:nvPr/>
          </p:nvSpPr>
          <p:spPr>
            <a:xfrm>
              <a:off x="10080960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4136AC9E-46D8-DA17-05D9-7671E8CBA679}"/>
                </a:ext>
              </a:extLst>
            </p:cNvPr>
            <p:cNvSpPr/>
            <p:nvPr/>
          </p:nvSpPr>
          <p:spPr>
            <a:xfrm>
              <a:off x="10862915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A8C3269E-EC0F-97DE-D86D-239417E855D2}"/>
                </a:ext>
              </a:extLst>
            </p:cNvPr>
            <p:cNvSpPr/>
            <p:nvPr/>
          </p:nvSpPr>
          <p:spPr>
            <a:xfrm>
              <a:off x="10025841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86BB3B53-35E3-1FEB-05B8-5523213012B5}"/>
                </a:ext>
              </a:extLst>
            </p:cNvPr>
            <p:cNvSpPr/>
            <p:nvPr/>
          </p:nvSpPr>
          <p:spPr>
            <a:xfrm>
              <a:off x="10783607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8BFB0198-1727-FE87-00C3-08F2735A9AD9}"/>
                </a:ext>
              </a:extLst>
            </p:cNvPr>
            <p:cNvGrpSpPr/>
            <p:nvPr/>
          </p:nvGrpSpPr>
          <p:grpSpPr>
            <a:xfrm>
              <a:off x="7761900" y="3144209"/>
              <a:ext cx="3189467" cy="648000"/>
              <a:chOff x="7761900" y="1256793"/>
              <a:chExt cx="3189467" cy="648000"/>
            </a:xfrm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2D877B9-8F54-6A50-5399-B2967E4BF4F3}"/>
                  </a:ext>
                </a:extLst>
              </p:cNvPr>
              <p:cNvSpPr/>
              <p:nvPr/>
            </p:nvSpPr>
            <p:spPr>
              <a:xfrm>
                <a:off x="7761900" y="1256793"/>
                <a:ext cx="158400" cy="648000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CACF705E-9257-DA1C-8BE5-325DBAD313B9}"/>
                  </a:ext>
                </a:extLst>
              </p:cNvPr>
              <p:cNvSpPr/>
              <p:nvPr/>
            </p:nvSpPr>
            <p:spPr>
              <a:xfrm>
                <a:off x="8519667" y="1256793"/>
                <a:ext cx="158400" cy="648000"/>
              </a:xfrm>
              <a:prstGeom prst="rect">
                <a:avLst/>
              </a:prstGeom>
              <a:solidFill>
                <a:srgbClr val="FF6699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A5F5C64E-7584-EFAB-6720-992EF6CDB983}"/>
                  </a:ext>
                </a:extLst>
              </p:cNvPr>
              <p:cNvSpPr/>
              <p:nvPr/>
            </p:nvSpPr>
            <p:spPr>
              <a:xfrm>
                <a:off x="9277434" y="1256793"/>
                <a:ext cx="158400" cy="6480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1228411D-D089-BBF2-5E06-05AB038D68C4}"/>
                  </a:ext>
                </a:extLst>
              </p:cNvPr>
              <p:cNvSpPr/>
              <p:nvPr/>
            </p:nvSpPr>
            <p:spPr>
              <a:xfrm>
                <a:off x="10035201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46060991-9F2F-1A8B-346F-328E62C7CA08}"/>
                  </a:ext>
                </a:extLst>
              </p:cNvPr>
              <p:cNvSpPr/>
              <p:nvPr/>
            </p:nvSpPr>
            <p:spPr>
              <a:xfrm>
                <a:off x="10792967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…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31456C8-DEFD-4E96-2FED-0E9CBE0970B8}"/>
                </a:ext>
              </a:extLst>
            </p:cNvPr>
            <p:cNvGrpSpPr/>
            <p:nvPr/>
          </p:nvGrpSpPr>
          <p:grpSpPr>
            <a:xfrm>
              <a:off x="7367822" y="659769"/>
              <a:ext cx="3997061" cy="2065561"/>
              <a:chOff x="7367822" y="659769"/>
              <a:chExt cx="3997061" cy="2065561"/>
            </a:xfrm>
          </p:grpSpPr>
          <p:sp>
            <p:nvSpPr>
              <p:cNvPr id="30" name="Google Shape;385;p22">
                <a:extLst>
                  <a:ext uri="{FF2B5EF4-FFF2-40B4-BE49-F238E27FC236}">
                    <a16:creationId xmlns:a16="http://schemas.microsoft.com/office/drawing/2014/main" id="{DF31AD6C-80D5-FB2A-8840-2A60576DBD5F}"/>
                  </a:ext>
                </a:extLst>
              </p:cNvPr>
              <p:cNvSpPr/>
              <p:nvPr/>
            </p:nvSpPr>
            <p:spPr>
              <a:xfrm>
                <a:off x="7367822" y="1664241"/>
                <a:ext cx="3997061" cy="1061089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Google Shape;381;p22">
                <a:extLst>
                  <a:ext uri="{FF2B5EF4-FFF2-40B4-BE49-F238E27FC236}">
                    <a16:creationId xmlns:a16="http://schemas.microsoft.com/office/drawing/2014/main" id="{3B6361AD-DA62-F777-1A23-AA52E8B6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358845" y="1351830"/>
                <a:ext cx="4610" cy="25392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3EAE208E-2D37-709E-27F4-7AB9CB4B4D0E}"/>
                  </a:ext>
                </a:extLst>
              </p:cNvPr>
              <p:cNvGrpSpPr/>
              <p:nvPr/>
            </p:nvGrpSpPr>
            <p:grpSpPr>
              <a:xfrm>
                <a:off x="7740467" y="659769"/>
                <a:ext cx="3210900" cy="648000"/>
                <a:chOff x="7740467" y="659769"/>
                <a:chExt cx="3210900" cy="648000"/>
              </a:xfrm>
            </p:grpSpPr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A91E9F3B-FA0B-112C-2722-7EDE4F79E61A}"/>
                    </a:ext>
                  </a:extLst>
                </p:cNvPr>
                <p:cNvSpPr/>
                <p:nvPr/>
              </p:nvSpPr>
              <p:spPr>
                <a:xfrm>
                  <a:off x="7740467" y="659769"/>
                  <a:ext cx="158400" cy="648000"/>
                </a:xfrm>
                <a:prstGeom prst="rect">
                  <a:avLst/>
                </a:prstGeom>
                <a:solidFill>
                  <a:srgbClr val="FFCC00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331FBC0F-5FC7-F66C-19CA-59885CB19F53}"/>
                    </a:ext>
                  </a:extLst>
                </p:cNvPr>
                <p:cNvSpPr/>
                <p:nvPr/>
              </p:nvSpPr>
              <p:spPr>
                <a:xfrm>
                  <a:off x="8498234" y="659769"/>
                  <a:ext cx="158400" cy="648000"/>
                </a:xfrm>
                <a:prstGeom prst="rect">
                  <a:avLst/>
                </a:prstGeom>
                <a:solidFill>
                  <a:srgbClr val="FF6699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D0A8A270-243C-703B-CA68-BE640DD3DBF7}"/>
                    </a:ext>
                  </a:extLst>
                </p:cNvPr>
                <p:cNvSpPr/>
                <p:nvPr/>
              </p:nvSpPr>
              <p:spPr>
                <a:xfrm>
                  <a:off x="9256001" y="659769"/>
                  <a:ext cx="158400" cy="648000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D72F1AFE-CA38-9AE0-19F0-807082BA76F8}"/>
                    </a:ext>
                  </a:extLst>
                </p:cNvPr>
                <p:cNvSpPr/>
                <p:nvPr/>
              </p:nvSpPr>
              <p:spPr>
                <a:xfrm>
                  <a:off x="10076589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E2B4BFE-659E-CC71-D52D-299DC45C129E}"/>
                    </a:ext>
                  </a:extLst>
                </p:cNvPr>
                <p:cNvSpPr/>
                <p:nvPr/>
              </p:nvSpPr>
              <p:spPr>
                <a:xfrm>
                  <a:off x="10792967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3763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211400"/>
                <a:ext cx="2101999" cy="4718867"/>
                <a:chOff x="2432525" y="1827400"/>
                <a:chExt cx="1576500" cy="35391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0" name="Google Shape;390;p22"/>
              <p:cNvSpPr/>
              <p:nvPr/>
            </p:nvSpPr>
            <p:spPr>
              <a:xfrm>
                <a:off x="6910233" y="1453533"/>
                <a:ext cx="2020000" cy="513600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97" name="Google Shape;397;p22"/>
              <p:cNvSpPr/>
              <p:nvPr/>
            </p:nvSpPr>
            <p:spPr>
              <a:xfrm>
                <a:off x="6910233" y="1102000"/>
                <a:ext cx="2020000" cy="261600"/>
              </a:xfrm>
              <a:prstGeom prst="roundRect">
                <a:avLst>
                  <a:gd name="adj" fmla="val 28518"/>
                </a:avLst>
              </a:prstGeom>
              <a:solidFill>
                <a:srgbClr val="EBF0BD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&amp; Norm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22"/>
              <p:cNvCxnSpPr>
                <a:cxnSpLocks/>
                <a:stCxn id="365" idx="0"/>
                <a:endCxn id="390" idx="2"/>
              </p:cNvCxnSpPr>
              <p:nvPr/>
            </p:nvCxnSpPr>
            <p:spPr>
              <a:xfrm rot="10800000">
                <a:off x="7920133" y="1967000"/>
                <a:ext cx="3600" cy="24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0" name="Google Shape;400;p22"/>
              <p:cNvCxnSpPr>
                <a:cxnSpLocks/>
                <a:stCxn id="397" idx="2"/>
                <a:endCxn id="390" idx="0"/>
              </p:cNvCxnSpPr>
              <p:nvPr/>
            </p:nvCxnSpPr>
            <p:spPr>
              <a:xfrm>
                <a:off x="7920233" y="1363600"/>
                <a:ext cx="0" cy="9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2"/>
              <p:cNvCxnSpPr>
                <a:cxnSpLocks/>
                <a:endCxn id="365" idx="3"/>
              </p:cNvCxnSpPr>
              <p:nvPr/>
            </p:nvCxnSpPr>
            <p:spPr>
              <a:xfrm rot="10800000" flipH="1">
                <a:off x="7922133" y="2342200"/>
                <a:ext cx="1011600" cy="974000"/>
              </a:xfrm>
              <a:prstGeom prst="bentConnector3">
                <a:avLst>
                  <a:gd name="adj1" fmla="val 131386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2" name="Google Shape;402;p22"/>
              <p:cNvCxnSpPr>
                <a:cxnSpLocks/>
              </p:cNvCxnSpPr>
              <p:nvPr/>
            </p:nvCxnSpPr>
            <p:spPr>
              <a:xfrm rot="10800000" flipH="1">
                <a:off x="7922417" y="1233100"/>
                <a:ext cx="1009200" cy="871600"/>
              </a:xfrm>
              <a:prstGeom prst="bentConnector3">
                <a:avLst>
                  <a:gd name="adj1" fmla="val 130818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5" name="Google Shape;405;p22"/>
              <p:cNvCxnSpPr>
                <a:cxnSpLocks/>
                <a:stCxn id="397" idx="0"/>
              </p:cNvCxnSpPr>
              <p:nvPr/>
            </p:nvCxnSpPr>
            <p:spPr>
              <a:xfrm rot="10800000">
                <a:off x="7920233" y="845600"/>
                <a:ext cx="0" cy="25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Google Shape;381;p22">
            <a:extLst>
              <a:ext uri="{FF2B5EF4-FFF2-40B4-BE49-F238E27FC236}">
                <a16:creationId xmlns:a16="http://schemas.microsoft.com/office/drawing/2014/main" id="{ADBCE08B-2C12-9D86-3DC1-25884DE42C94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276292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F6966349-25D1-8D9D-FF95-ACCCAEC7F5CE}"/>
              </a:ext>
            </a:extLst>
          </p:cNvPr>
          <p:cNvGrpSpPr/>
          <p:nvPr/>
        </p:nvGrpSpPr>
        <p:grpSpPr>
          <a:xfrm>
            <a:off x="7261066" y="650422"/>
            <a:ext cx="4210574" cy="2018944"/>
            <a:chOff x="7261066" y="650422"/>
            <a:chExt cx="4210574" cy="2018944"/>
          </a:xfrm>
        </p:grpSpPr>
        <p:sp>
          <p:nvSpPr>
            <p:cNvPr id="421" name="Google Shape;357;p22">
              <a:extLst>
                <a:ext uri="{FF2B5EF4-FFF2-40B4-BE49-F238E27FC236}">
                  <a16:creationId xmlns:a16="http://schemas.microsoft.com/office/drawing/2014/main" id="{7A27B61B-329E-B2F5-6491-6CAC48FE4BA7}"/>
                </a:ext>
              </a:extLst>
            </p:cNvPr>
            <p:cNvSpPr/>
            <p:nvPr/>
          </p:nvSpPr>
          <p:spPr>
            <a:xfrm>
              <a:off x="7261066" y="1741422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 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EBD33BB8-F291-7728-F8AC-A8E04A7E1C50}"/>
                </a:ext>
              </a:extLst>
            </p:cNvPr>
            <p:cNvSpPr/>
            <p:nvPr/>
          </p:nvSpPr>
          <p:spPr>
            <a:xfrm>
              <a:off x="7751184" y="650422"/>
              <a:ext cx="1584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7372BB3F-0B74-7A86-0C75-710BD3CAA851}"/>
                </a:ext>
              </a:extLst>
            </p:cNvPr>
            <p:cNvSpPr/>
            <p:nvPr/>
          </p:nvSpPr>
          <p:spPr>
            <a:xfrm>
              <a:off x="8508951" y="650422"/>
              <a:ext cx="158400" cy="64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281CBD2A-26F7-862B-1235-00B8967D1C8C}"/>
                </a:ext>
              </a:extLst>
            </p:cNvPr>
            <p:cNvSpPr/>
            <p:nvPr/>
          </p:nvSpPr>
          <p:spPr>
            <a:xfrm>
              <a:off x="9266718" y="650422"/>
              <a:ext cx="158400" cy="64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DBCB2321-8D63-F311-090B-56FC1FBE5CC3}"/>
                </a:ext>
              </a:extLst>
            </p:cNvPr>
            <p:cNvSpPr/>
            <p:nvPr/>
          </p:nvSpPr>
          <p:spPr>
            <a:xfrm>
              <a:off x="10087306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69A4769F-C0DC-7AA0-6BB6-9EC87EEADCB0}"/>
                </a:ext>
              </a:extLst>
            </p:cNvPr>
            <p:cNvSpPr/>
            <p:nvPr/>
          </p:nvSpPr>
          <p:spPr>
            <a:xfrm>
              <a:off x="10803684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8" name="Google Shape;381;p22">
              <a:extLst>
                <a:ext uri="{FF2B5EF4-FFF2-40B4-BE49-F238E27FC236}">
                  <a16:creationId xmlns:a16="http://schemas.microsoft.com/office/drawing/2014/main" id="{5C3E1BF2-C9D2-802C-5D51-49A6B93579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17880" y="1379409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64C1805A-8FFC-149A-4A97-9571C598E75C}"/>
              </a:ext>
            </a:extLst>
          </p:cNvPr>
          <p:cNvGrpSpPr/>
          <p:nvPr/>
        </p:nvGrpSpPr>
        <p:grpSpPr>
          <a:xfrm>
            <a:off x="7231515" y="3209323"/>
            <a:ext cx="4240125" cy="7947766"/>
            <a:chOff x="7231515" y="659769"/>
            <a:chExt cx="4240125" cy="7947766"/>
          </a:xfrm>
        </p:grpSpPr>
        <p:cxnSp>
          <p:nvCxnSpPr>
            <p:cNvPr id="325" name="Google Shape;359;p22">
              <a:extLst>
                <a:ext uri="{FF2B5EF4-FFF2-40B4-BE49-F238E27FC236}">
                  <a16:creationId xmlns:a16="http://schemas.microsoft.com/office/drawing/2014/main" id="{1A43918B-0DBA-CC4E-6ADA-CB587BBC8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8355265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EA15FF63-F31B-072C-FF4F-AC166458523C}"/>
                </a:ext>
              </a:extLst>
            </p:cNvPr>
            <p:cNvSpPr/>
            <p:nvPr/>
          </p:nvSpPr>
          <p:spPr>
            <a:xfrm>
              <a:off x="7734976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C2C8F552-0770-41F3-4657-438711CE98F4}"/>
                </a:ext>
              </a:extLst>
            </p:cNvPr>
            <p:cNvSpPr/>
            <p:nvPr/>
          </p:nvSpPr>
          <p:spPr>
            <a:xfrm>
              <a:off x="8449728" y="7647505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BE84545C-8FCD-1E62-2CFD-80970B65CC7C}"/>
                </a:ext>
              </a:extLst>
            </p:cNvPr>
            <p:cNvSpPr/>
            <p:nvPr/>
          </p:nvSpPr>
          <p:spPr>
            <a:xfrm>
              <a:off x="9259460" y="7647505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E9F28F9F-0D62-75FC-938E-200592C59203}"/>
                </a:ext>
              </a:extLst>
            </p:cNvPr>
            <p:cNvSpPr/>
            <p:nvPr/>
          </p:nvSpPr>
          <p:spPr>
            <a:xfrm>
              <a:off x="10076804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C714A861-D24E-7DF5-0578-086D2740E217}"/>
                </a:ext>
              </a:extLst>
            </p:cNvPr>
            <p:cNvSpPr/>
            <p:nvPr/>
          </p:nvSpPr>
          <p:spPr>
            <a:xfrm>
              <a:off x="10858759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1" name="Google Shape;364;p22">
              <a:extLst>
                <a:ext uri="{FF2B5EF4-FFF2-40B4-BE49-F238E27FC236}">
                  <a16:creationId xmlns:a16="http://schemas.microsoft.com/office/drawing/2014/main" id="{498370C1-DBB8-40DF-15BD-B712A259BA0A}"/>
                </a:ext>
              </a:extLst>
            </p:cNvPr>
            <p:cNvSpPr/>
            <p:nvPr/>
          </p:nvSpPr>
          <p:spPr>
            <a:xfrm>
              <a:off x="7261066" y="6628249"/>
              <a:ext cx="4210574" cy="728084"/>
            </a:xfrm>
            <a:prstGeom prst="roundRect">
              <a:avLst>
                <a:gd name="adj" fmla="val 16667"/>
              </a:avLst>
            </a:prstGeom>
            <a:solidFill>
              <a:srgbClr val="FFE2B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2" name="Google Shape;359;p22">
              <a:extLst>
                <a:ext uri="{FF2B5EF4-FFF2-40B4-BE49-F238E27FC236}">
                  <a16:creationId xmlns:a16="http://schemas.microsoft.com/office/drawing/2014/main" id="{FC227D63-CB1B-D84F-1BD5-752696CE8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802" y="6311034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ECF92D2B-8ED1-8FD8-CE37-FA1FA92ABCA7}"/>
                </a:ext>
              </a:extLst>
            </p:cNvPr>
            <p:cNvSpPr/>
            <p:nvPr/>
          </p:nvSpPr>
          <p:spPr>
            <a:xfrm>
              <a:off x="7748384" y="5584565"/>
              <a:ext cx="158400" cy="648000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28A6E981-9C1A-2259-C12B-522291C94223}"/>
                </a:ext>
              </a:extLst>
            </p:cNvPr>
            <p:cNvSpPr/>
            <p:nvPr/>
          </p:nvSpPr>
          <p:spPr>
            <a:xfrm>
              <a:off x="8506151" y="5584565"/>
              <a:ext cx="158400" cy="648000"/>
            </a:xfrm>
            <a:prstGeom prst="rect">
              <a:avLst/>
            </a:prstGeom>
            <a:solidFill>
              <a:srgbClr val="FF6699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256229CF-CBCB-C6C9-EA3F-5B8863D92D2F}"/>
                </a:ext>
              </a:extLst>
            </p:cNvPr>
            <p:cNvSpPr/>
            <p:nvPr/>
          </p:nvSpPr>
          <p:spPr>
            <a:xfrm>
              <a:off x="9263918" y="5584565"/>
              <a:ext cx="158400" cy="64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9" name="Google Shape;357;p22">
              <a:extLst>
                <a:ext uri="{FF2B5EF4-FFF2-40B4-BE49-F238E27FC236}">
                  <a16:creationId xmlns:a16="http://schemas.microsoft.com/office/drawing/2014/main" id="{8FDA0152-E6D1-0010-AD3F-2C2EBB5A6903}"/>
                </a:ext>
              </a:extLst>
            </p:cNvPr>
            <p:cNvSpPr/>
            <p:nvPr/>
          </p:nvSpPr>
          <p:spPr>
            <a:xfrm>
              <a:off x="7231515" y="4274460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0" name="Google Shape;359;p22">
              <a:extLst>
                <a:ext uri="{FF2B5EF4-FFF2-40B4-BE49-F238E27FC236}">
                  <a16:creationId xmlns:a16="http://schemas.microsoft.com/office/drawing/2014/main" id="{72370A44-2621-0C71-5A14-F223F54CF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721" y="5263493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1" name="Google Shape;359;p22">
              <a:extLst>
                <a:ext uri="{FF2B5EF4-FFF2-40B4-BE49-F238E27FC236}">
                  <a16:creationId xmlns:a16="http://schemas.microsoft.com/office/drawing/2014/main" id="{8E0A28F4-47CA-71D6-42BE-4A403D80C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490" y="3983288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2" name="Google Shape;381;p22">
              <a:extLst>
                <a:ext uri="{FF2B5EF4-FFF2-40B4-BE49-F238E27FC236}">
                  <a16:creationId xmlns:a16="http://schemas.microsoft.com/office/drawing/2014/main" id="{A6F8E756-11F6-4E7E-92FF-0BBC06C7311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47976" y="2842308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38C413F-6C2C-C6B4-AD89-5D4DE043F0E9}"/>
                </a:ext>
              </a:extLst>
            </p:cNvPr>
            <p:cNvSpPr/>
            <p:nvPr/>
          </p:nvSpPr>
          <p:spPr>
            <a:xfrm>
              <a:off x="10080960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4242FD61-9176-B793-468E-EF5CEA36C8DE}"/>
                </a:ext>
              </a:extLst>
            </p:cNvPr>
            <p:cNvSpPr/>
            <p:nvPr/>
          </p:nvSpPr>
          <p:spPr>
            <a:xfrm>
              <a:off x="10862915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90C7BDD8-3EBC-003C-8CAE-E223476B9E12}"/>
                </a:ext>
              </a:extLst>
            </p:cNvPr>
            <p:cNvSpPr/>
            <p:nvPr/>
          </p:nvSpPr>
          <p:spPr>
            <a:xfrm>
              <a:off x="10025841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3E43B8ED-5299-DF8C-2474-5079F3D58FCB}"/>
                </a:ext>
              </a:extLst>
            </p:cNvPr>
            <p:cNvSpPr/>
            <p:nvPr/>
          </p:nvSpPr>
          <p:spPr>
            <a:xfrm>
              <a:off x="10783607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57A7B8F9-4A65-50FC-6907-5F3CB6E9F5EC}"/>
                </a:ext>
              </a:extLst>
            </p:cNvPr>
            <p:cNvGrpSpPr/>
            <p:nvPr/>
          </p:nvGrpSpPr>
          <p:grpSpPr>
            <a:xfrm>
              <a:off x="7761900" y="3144209"/>
              <a:ext cx="3189467" cy="648000"/>
              <a:chOff x="7761900" y="1256793"/>
              <a:chExt cx="3189467" cy="648000"/>
            </a:xfrm>
          </p:grpSpPr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EDDF7D35-A96A-D792-E945-691399306541}"/>
                  </a:ext>
                </a:extLst>
              </p:cNvPr>
              <p:cNvSpPr/>
              <p:nvPr/>
            </p:nvSpPr>
            <p:spPr>
              <a:xfrm>
                <a:off x="7761900" y="1256793"/>
                <a:ext cx="158400" cy="648000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D3337E05-4B9B-F91E-9245-283B700CD844}"/>
                  </a:ext>
                </a:extLst>
              </p:cNvPr>
              <p:cNvSpPr/>
              <p:nvPr/>
            </p:nvSpPr>
            <p:spPr>
              <a:xfrm>
                <a:off x="8519667" y="1256793"/>
                <a:ext cx="158400" cy="648000"/>
              </a:xfrm>
              <a:prstGeom prst="rect">
                <a:avLst/>
              </a:prstGeom>
              <a:solidFill>
                <a:srgbClr val="FF6699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C492974F-71CA-23CE-22B9-B59E06607EDE}"/>
                  </a:ext>
                </a:extLst>
              </p:cNvPr>
              <p:cNvSpPr/>
              <p:nvPr/>
            </p:nvSpPr>
            <p:spPr>
              <a:xfrm>
                <a:off x="9277434" y="1256793"/>
                <a:ext cx="158400" cy="6480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6AF63E65-1A78-BDE5-ED32-9232DB441810}"/>
                  </a:ext>
                </a:extLst>
              </p:cNvPr>
              <p:cNvSpPr/>
              <p:nvPr/>
            </p:nvSpPr>
            <p:spPr>
              <a:xfrm>
                <a:off x="10035201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131826CA-C0AA-305D-8128-0C1D408707E0}"/>
                  </a:ext>
                </a:extLst>
              </p:cNvPr>
              <p:cNvSpPr/>
              <p:nvPr/>
            </p:nvSpPr>
            <p:spPr>
              <a:xfrm>
                <a:off x="10792967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…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8" name="组合 437">
              <a:extLst>
                <a:ext uri="{FF2B5EF4-FFF2-40B4-BE49-F238E27FC236}">
                  <a16:creationId xmlns:a16="http://schemas.microsoft.com/office/drawing/2014/main" id="{0BC0659B-E680-37CF-A494-E94288ADC0B1}"/>
                </a:ext>
              </a:extLst>
            </p:cNvPr>
            <p:cNvGrpSpPr/>
            <p:nvPr/>
          </p:nvGrpSpPr>
          <p:grpSpPr>
            <a:xfrm>
              <a:off x="7367822" y="659769"/>
              <a:ext cx="3997061" cy="2065561"/>
              <a:chOff x="7367822" y="659769"/>
              <a:chExt cx="3997061" cy="2065561"/>
            </a:xfrm>
          </p:grpSpPr>
          <p:sp>
            <p:nvSpPr>
              <p:cNvPr id="439" name="Google Shape;385;p22">
                <a:extLst>
                  <a:ext uri="{FF2B5EF4-FFF2-40B4-BE49-F238E27FC236}">
                    <a16:creationId xmlns:a16="http://schemas.microsoft.com/office/drawing/2014/main" id="{7C67B6A5-CC65-DC15-D106-3256BA4DB419}"/>
                  </a:ext>
                </a:extLst>
              </p:cNvPr>
              <p:cNvSpPr/>
              <p:nvPr/>
            </p:nvSpPr>
            <p:spPr>
              <a:xfrm>
                <a:off x="7367822" y="1664241"/>
                <a:ext cx="3997061" cy="1061089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0" name="Google Shape;381;p22">
                <a:extLst>
                  <a:ext uri="{FF2B5EF4-FFF2-40B4-BE49-F238E27FC236}">
                    <a16:creationId xmlns:a16="http://schemas.microsoft.com/office/drawing/2014/main" id="{A6C288A2-3B0F-E95B-B2B9-6A7205A998E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358845" y="1351830"/>
                <a:ext cx="4610" cy="25392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46B4FC9C-1118-058D-FF2A-813169D85929}"/>
                  </a:ext>
                </a:extLst>
              </p:cNvPr>
              <p:cNvGrpSpPr/>
              <p:nvPr/>
            </p:nvGrpSpPr>
            <p:grpSpPr>
              <a:xfrm>
                <a:off x="7740467" y="659769"/>
                <a:ext cx="3210900" cy="648000"/>
                <a:chOff x="7740467" y="659769"/>
                <a:chExt cx="3210900" cy="648000"/>
              </a:xfrm>
            </p:grpSpPr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AECBDD2D-67F1-EC0C-C266-473B46108D93}"/>
                    </a:ext>
                  </a:extLst>
                </p:cNvPr>
                <p:cNvSpPr/>
                <p:nvPr/>
              </p:nvSpPr>
              <p:spPr>
                <a:xfrm>
                  <a:off x="7740467" y="659769"/>
                  <a:ext cx="158400" cy="648000"/>
                </a:xfrm>
                <a:prstGeom prst="rect">
                  <a:avLst/>
                </a:prstGeom>
                <a:solidFill>
                  <a:srgbClr val="FFCC00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B1B25E68-34A5-7C6B-5E18-E2D7D8655A5F}"/>
                    </a:ext>
                  </a:extLst>
                </p:cNvPr>
                <p:cNvSpPr/>
                <p:nvPr/>
              </p:nvSpPr>
              <p:spPr>
                <a:xfrm>
                  <a:off x="8498234" y="659769"/>
                  <a:ext cx="158400" cy="648000"/>
                </a:xfrm>
                <a:prstGeom prst="rect">
                  <a:avLst/>
                </a:prstGeom>
                <a:solidFill>
                  <a:srgbClr val="FF6699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D8CC12D4-311D-5F54-D3BD-72803457C201}"/>
                    </a:ext>
                  </a:extLst>
                </p:cNvPr>
                <p:cNvSpPr/>
                <p:nvPr/>
              </p:nvSpPr>
              <p:spPr>
                <a:xfrm>
                  <a:off x="9256001" y="659769"/>
                  <a:ext cx="158400" cy="648000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AD57F512-1A92-40BA-6FE1-7DC1A9A9163C}"/>
                    </a:ext>
                  </a:extLst>
                </p:cNvPr>
                <p:cNvSpPr/>
                <p:nvPr/>
              </p:nvSpPr>
              <p:spPr>
                <a:xfrm>
                  <a:off x="10076589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D316544A-1200-31CC-0137-462A56D85139}"/>
                    </a:ext>
                  </a:extLst>
                </p:cNvPr>
                <p:cNvSpPr/>
                <p:nvPr/>
              </p:nvSpPr>
              <p:spPr>
                <a:xfrm>
                  <a:off x="10792967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834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ED01-C2CA-F756-3499-C4B77A475575}"/>
              </a:ext>
            </a:extLst>
          </p:cNvPr>
          <p:cNvGrpSpPr/>
          <p:nvPr/>
        </p:nvGrpSpPr>
        <p:grpSpPr>
          <a:xfrm>
            <a:off x="-327623" y="1233446"/>
            <a:ext cx="5060828" cy="5327619"/>
            <a:chOff x="1504028" y="404133"/>
            <a:chExt cx="6586813" cy="6453869"/>
          </a:xfrm>
        </p:grpSpPr>
        <p:grpSp>
          <p:nvGrpSpPr>
            <p:cNvPr id="346" name="Google Shape;346;p22"/>
            <p:cNvGrpSpPr/>
            <p:nvPr/>
          </p:nvGrpSpPr>
          <p:grpSpPr>
            <a:xfrm>
              <a:off x="4050308" y="4966877"/>
              <a:ext cx="341200" cy="344400"/>
              <a:chOff x="2372506" y="3438683"/>
              <a:chExt cx="255900" cy="258300"/>
            </a:xfrm>
          </p:grpSpPr>
          <p:pic>
            <p:nvPicPr>
              <p:cNvPr id="347" name="Google Shape;347;p22" descr="+" title="MathEquation,#58585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07953" y="3466746"/>
                <a:ext cx="185040" cy="202107"/>
              </a:xfrm>
              <a:prstGeom prst="rect">
                <a:avLst/>
              </a:prstGeom>
              <a:noFill/>
              <a:ln w="28575">
                <a:noFill/>
              </a:ln>
            </p:spPr>
          </p:pic>
          <p:sp>
            <p:nvSpPr>
              <p:cNvPr id="348" name="Google Shape;348;p22"/>
              <p:cNvSpPr/>
              <p:nvPr/>
            </p:nvSpPr>
            <p:spPr>
              <a:xfrm>
                <a:off x="2372506" y="3438683"/>
                <a:ext cx="255900" cy="2583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9" name="Google Shape;349;p22"/>
            <p:cNvGrpSpPr/>
            <p:nvPr/>
          </p:nvGrpSpPr>
          <p:grpSpPr>
            <a:xfrm>
              <a:off x="3388836" y="4925189"/>
              <a:ext cx="431557" cy="427777"/>
              <a:chOff x="7687999" y="1673849"/>
              <a:chExt cx="407181" cy="3852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7687999" y="1673849"/>
                <a:ext cx="407100" cy="3852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endParaRPr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7695890" y="1786160"/>
                <a:ext cx="399290" cy="178980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9028" extrusionOk="0">
                    <a:moveTo>
                      <a:pt x="0" y="3089"/>
                    </a:moveTo>
                    <a:cubicBezTo>
                      <a:pt x="1222" y="2614"/>
                      <a:pt x="4819" y="-712"/>
                      <a:pt x="7331" y="238"/>
                    </a:cubicBezTo>
                    <a:cubicBezTo>
                      <a:pt x="9843" y="1188"/>
                      <a:pt x="12830" y="7841"/>
                      <a:pt x="15070" y="8791"/>
                    </a:cubicBezTo>
                    <a:cubicBezTo>
                      <a:pt x="17310" y="9741"/>
                      <a:pt x="19822" y="6415"/>
                      <a:pt x="20772" y="594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2" name="Google Shape;352;p22"/>
            <p:cNvSpPr txBox="1"/>
            <p:nvPr/>
          </p:nvSpPr>
          <p:spPr>
            <a:xfrm>
              <a:off x="1504028" y="5004832"/>
              <a:ext cx="2178801" cy="238801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Encoding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Google Shape;353;p22"/>
            <p:cNvCxnSpPr>
              <a:cxnSpLocks/>
              <a:stCxn id="348" idx="2"/>
              <a:endCxn id="350" idx="6"/>
            </p:cNvCxnSpPr>
            <p:nvPr/>
          </p:nvCxnSpPr>
          <p:spPr>
            <a:xfrm rot="10800000">
              <a:off x="3820308" y="5139077"/>
              <a:ext cx="23000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2"/>
            <p:cNvCxnSpPr>
              <a:cxnSpLocks/>
            </p:cNvCxnSpPr>
            <p:nvPr/>
          </p:nvCxnSpPr>
          <p:spPr>
            <a:xfrm>
              <a:off x="7913054" y="3684665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22"/>
            <p:cNvGrpSpPr/>
            <p:nvPr/>
          </p:nvGrpSpPr>
          <p:grpSpPr>
            <a:xfrm>
              <a:off x="3210900" y="3684668"/>
              <a:ext cx="2020000" cy="3173334"/>
              <a:chOff x="2461800" y="2932350"/>
              <a:chExt cx="1515000" cy="238000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solidFill>
                <a:srgbClr val="FCE0E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1" name="Google Shape;381;p22"/>
              <p:cNvCxnSpPr>
                <a:cxnSpLocks/>
                <a:endCxn id="380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3" name="Google Shape;383;p22"/>
              <p:cNvCxnSpPr>
                <a:cxnSpLocks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9" name="Google Shape;389;p22"/>
              <p:cNvSpPr txBox="1"/>
              <p:nvPr/>
            </p:nvSpPr>
            <p:spPr>
              <a:xfrm>
                <a:off x="2887550" y="4934050"/>
                <a:ext cx="897141" cy="37830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4" name="Google Shape;394;p22"/>
            <p:cNvCxnSpPr>
              <a:cxnSpLocks/>
              <a:stCxn id="348" idx="0"/>
            </p:cNvCxnSpPr>
            <p:nvPr/>
          </p:nvCxnSpPr>
          <p:spPr>
            <a:xfrm rot="10800000" flipH="1">
              <a:off x="4220908" y="4290477"/>
              <a:ext cx="5600" cy="6764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5" name="Google Shape;395;p22"/>
            <p:cNvCxnSpPr>
              <a:cxnSpLocks/>
              <a:stCxn id="380" idx="0"/>
              <a:endCxn id="348" idx="4"/>
            </p:cNvCxnSpPr>
            <p:nvPr/>
          </p:nvCxnSpPr>
          <p:spPr>
            <a:xfrm rot="10800000">
              <a:off x="4220900" y="5311133"/>
              <a:ext cx="0" cy="3056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2"/>
            <p:cNvCxnSpPr>
              <a:cxnSpLocks/>
            </p:cNvCxnSpPr>
            <p:nvPr/>
          </p:nvCxnSpPr>
          <p:spPr>
            <a:xfrm>
              <a:off x="7920233" y="404133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2"/>
            <p:cNvCxnSpPr>
              <a:cxnSpLocks/>
            </p:cNvCxnSpPr>
            <p:nvPr/>
          </p:nvCxnSpPr>
          <p:spPr>
            <a:xfrm>
              <a:off x="8090841" y="5109211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96EE912-34CA-D20A-B846-ABE99B568285}"/>
              </a:ext>
            </a:extLst>
          </p:cNvPr>
          <p:cNvSpPr/>
          <p:nvPr/>
        </p:nvSpPr>
        <p:spPr>
          <a:xfrm>
            <a:off x="7774736" y="5392675"/>
            <a:ext cx="158185" cy="86677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915B24-62EF-17B4-8934-CEA2C00BD022}"/>
              </a:ext>
            </a:extLst>
          </p:cNvPr>
          <p:cNvSpPr/>
          <p:nvPr/>
        </p:nvSpPr>
        <p:spPr>
          <a:xfrm>
            <a:off x="9565404" y="5392675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299A8D-99D2-4230-85D7-718AC3738BDE}"/>
              </a:ext>
            </a:extLst>
          </p:cNvPr>
          <p:cNvSpPr/>
          <p:nvPr/>
        </p:nvSpPr>
        <p:spPr>
          <a:xfrm>
            <a:off x="6016908" y="5392675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ABB83-7CAA-E93C-B034-36902BD25C26}"/>
              </a:ext>
            </a:extLst>
          </p:cNvPr>
          <p:cNvSpPr txBox="1"/>
          <p:nvPr/>
        </p:nvSpPr>
        <p:spPr>
          <a:xfrm>
            <a:off x="5673524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39DAA7-8136-855E-E162-0837DB74317A}"/>
              </a:ext>
            </a:extLst>
          </p:cNvPr>
          <p:cNvSpPr txBox="1"/>
          <p:nvPr/>
        </p:nvSpPr>
        <p:spPr>
          <a:xfrm>
            <a:off x="7423492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say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E12FE-50C9-7458-E4CD-0351F7CA6B37}"/>
              </a:ext>
            </a:extLst>
          </p:cNvPr>
          <p:cNvSpPr txBox="1"/>
          <p:nvPr/>
        </p:nvSpPr>
        <p:spPr>
          <a:xfrm>
            <a:off x="9265188" y="625867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4B56E6C2-7E3E-E31E-68CC-14AED99597DC}"/>
              </a:ext>
            </a:extLst>
          </p:cNvPr>
          <p:cNvSpPr/>
          <p:nvPr/>
        </p:nvSpPr>
        <p:spPr>
          <a:xfrm>
            <a:off x="7087395" y="4370974"/>
            <a:ext cx="155202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395;p22">
            <a:extLst>
              <a:ext uri="{FF2B5EF4-FFF2-40B4-BE49-F238E27FC236}">
                <a16:creationId xmlns:a16="http://schemas.microsoft.com/office/drawing/2014/main" id="{1517668E-CD15-EB5E-B799-2061657E7965}"/>
              </a:ext>
            </a:extLst>
          </p:cNvPr>
          <p:cNvCxnSpPr>
            <a:cxnSpLocks/>
          </p:cNvCxnSpPr>
          <p:nvPr/>
        </p:nvCxnSpPr>
        <p:spPr>
          <a:xfrm rot="10800000">
            <a:off x="7863405" y="4897050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95;p22">
            <a:extLst>
              <a:ext uri="{FF2B5EF4-FFF2-40B4-BE49-F238E27FC236}">
                <a16:creationId xmlns:a16="http://schemas.microsoft.com/office/drawing/2014/main" id="{F73582FA-06E8-FBD8-50D2-2E62C23D2ED1}"/>
              </a:ext>
            </a:extLst>
          </p:cNvPr>
          <p:cNvCxnSpPr>
            <a:cxnSpLocks/>
          </p:cNvCxnSpPr>
          <p:nvPr/>
        </p:nvCxnSpPr>
        <p:spPr>
          <a:xfrm rot="10800000">
            <a:off x="7845969" y="4107129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95;p22">
            <a:extLst>
              <a:ext uri="{FF2B5EF4-FFF2-40B4-BE49-F238E27FC236}">
                <a16:creationId xmlns:a16="http://schemas.microsoft.com/office/drawing/2014/main" id="{8A2D8ED7-E89F-A37A-8DBE-12EA464A9944}"/>
              </a:ext>
            </a:extLst>
          </p:cNvPr>
          <p:cNvCxnSpPr>
            <a:cxnSpLocks/>
          </p:cNvCxnSpPr>
          <p:nvPr/>
        </p:nvCxnSpPr>
        <p:spPr>
          <a:xfrm flipV="1">
            <a:off x="7863406" y="2945100"/>
            <a:ext cx="0" cy="3957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E3728A7-DF60-1351-7468-DA1A6C05FF05}"/>
              </a:ext>
            </a:extLst>
          </p:cNvPr>
          <p:cNvSpPr/>
          <p:nvPr/>
        </p:nvSpPr>
        <p:spPr>
          <a:xfrm>
            <a:off x="7983728" y="3425089"/>
            <a:ext cx="158185" cy="5076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D9252BB6-DF4D-B01C-23D2-10E0892EA56C}"/>
                  </a:ext>
                </a:extLst>
              </p:cNvPr>
              <p:cNvSpPr/>
              <p:nvPr/>
            </p:nvSpPr>
            <p:spPr>
              <a:xfrm>
                <a:off x="7586507" y="3425089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D9252BB6-DF4D-B01C-23D2-10E0892EA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07" y="3425089"/>
                <a:ext cx="158400" cy="507600"/>
              </a:xfrm>
              <a:prstGeom prst="rect">
                <a:avLst/>
              </a:prstGeom>
              <a:blipFill>
                <a:blip r:embed="rId4"/>
                <a:stretch>
                  <a:fillRect l="-70370" r="-2963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文本框 324">
            <a:extLst>
              <a:ext uri="{FF2B5EF4-FFF2-40B4-BE49-F238E27FC236}">
                <a16:creationId xmlns:a16="http://schemas.microsoft.com/office/drawing/2014/main" id="{BCC67C19-2EAA-C3C3-A61D-1DA5038C57A4}"/>
              </a:ext>
            </a:extLst>
          </p:cNvPr>
          <p:cNvSpPr txBox="1"/>
          <p:nvPr/>
        </p:nvSpPr>
        <p:spPr>
          <a:xfrm>
            <a:off x="7716240" y="3510197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3880F2-D1FB-A07D-B683-8D7C6EB41166}"/>
              </a:ext>
            </a:extLst>
          </p:cNvPr>
          <p:cNvSpPr/>
          <p:nvPr/>
        </p:nvSpPr>
        <p:spPr>
          <a:xfrm>
            <a:off x="9729604" y="3425089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A0FB0171-5EAA-D4F3-2B5E-24C5A4A67BD5}"/>
                  </a:ext>
                </a:extLst>
              </p:cNvPr>
              <p:cNvSpPr/>
              <p:nvPr/>
            </p:nvSpPr>
            <p:spPr>
              <a:xfrm>
                <a:off x="9336657" y="3425089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A0FB0171-5EAA-D4F3-2B5E-24C5A4A6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57" y="3425089"/>
                <a:ext cx="158400" cy="507600"/>
              </a:xfrm>
              <a:prstGeom prst="rect">
                <a:avLst/>
              </a:prstGeom>
              <a:blipFill>
                <a:blip r:embed="rId5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文本框 325">
            <a:extLst>
              <a:ext uri="{FF2B5EF4-FFF2-40B4-BE49-F238E27FC236}">
                <a16:creationId xmlns:a16="http://schemas.microsoft.com/office/drawing/2014/main" id="{CFAE20C3-27FB-C371-7FD5-6938EB57DB36}"/>
              </a:ext>
            </a:extLst>
          </p:cNvPr>
          <p:cNvSpPr txBox="1"/>
          <p:nvPr/>
        </p:nvSpPr>
        <p:spPr>
          <a:xfrm>
            <a:off x="9470983" y="3510197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4CCD22-1482-F283-1F3E-11543444BF85}"/>
              </a:ext>
            </a:extLst>
          </p:cNvPr>
          <p:cNvSpPr/>
          <p:nvPr/>
        </p:nvSpPr>
        <p:spPr>
          <a:xfrm>
            <a:off x="6216658" y="3425089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140466-507F-3EA7-B66A-A8FBCF976FB5}"/>
                  </a:ext>
                </a:extLst>
              </p:cNvPr>
              <p:cNvSpPr/>
              <p:nvPr/>
            </p:nvSpPr>
            <p:spPr>
              <a:xfrm>
                <a:off x="5817157" y="3425089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140466-507F-3EA7-B66A-A8FBCF976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57" y="3425089"/>
                <a:ext cx="158400" cy="507600"/>
              </a:xfrm>
              <a:prstGeom prst="rect">
                <a:avLst/>
              </a:prstGeom>
              <a:blipFill>
                <a:blip r:embed="rId6"/>
                <a:stretch>
                  <a:fillRect l="-64286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文本框 323">
            <a:extLst>
              <a:ext uri="{FF2B5EF4-FFF2-40B4-BE49-F238E27FC236}">
                <a16:creationId xmlns:a16="http://schemas.microsoft.com/office/drawing/2014/main" id="{30C79175-1D55-0FFC-0C43-00C97984F8CF}"/>
              </a:ext>
            </a:extLst>
          </p:cNvPr>
          <p:cNvSpPr txBox="1"/>
          <p:nvPr/>
        </p:nvSpPr>
        <p:spPr>
          <a:xfrm>
            <a:off x="5929257" y="3510197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0DF8E5-99F8-4CD3-218F-3271D6F1EB44}"/>
              </a:ext>
            </a:extLst>
          </p:cNvPr>
          <p:cNvSpPr/>
          <p:nvPr/>
        </p:nvSpPr>
        <p:spPr>
          <a:xfrm>
            <a:off x="6016908" y="2052109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0FB6AD-40A5-A2E5-F751-FBC21CD6E313}"/>
              </a:ext>
            </a:extLst>
          </p:cNvPr>
          <p:cNvSpPr/>
          <p:nvPr/>
        </p:nvSpPr>
        <p:spPr>
          <a:xfrm>
            <a:off x="7784314" y="2052109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CC1BE7-8B78-A70A-FC33-CB0445CC509C}"/>
              </a:ext>
            </a:extLst>
          </p:cNvPr>
          <p:cNvSpPr/>
          <p:nvPr/>
        </p:nvSpPr>
        <p:spPr>
          <a:xfrm>
            <a:off x="9533131" y="2052109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矩形 414">
            <a:extLst>
              <a:ext uri="{FF2B5EF4-FFF2-40B4-BE49-F238E27FC236}">
                <a16:creationId xmlns:a16="http://schemas.microsoft.com/office/drawing/2014/main" id="{C526DC82-4734-F808-E932-B7466C9DAD3F}"/>
              </a:ext>
            </a:extLst>
          </p:cNvPr>
          <p:cNvSpPr/>
          <p:nvPr/>
        </p:nvSpPr>
        <p:spPr>
          <a:xfrm>
            <a:off x="9255738" y="1979710"/>
            <a:ext cx="158400" cy="1296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6968320" cy="5387273"/>
            <a:chOff x="-311124" y="765393"/>
            <a:chExt cx="7406674" cy="55496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2DB205-7155-DDFD-5379-323F6E086848}"/>
                </a:ext>
              </a:extLst>
            </p:cNvPr>
            <p:cNvSpPr/>
            <p:nvPr/>
          </p:nvSpPr>
          <p:spPr>
            <a:xfrm>
              <a:off x="3803832" y="1254349"/>
              <a:ext cx="2455923" cy="3276489"/>
            </a:xfrm>
            <a:prstGeom prst="roundRect">
              <a:avLst>
                <a:gd name="adj" fmla="val 5949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7406674" cy="5549671"/>
              <a:chOff x="1504028" y="404133"/>
              <a:chExt cx="9069468" cy="6526134"/>
            </a:xfrm>
          </p:grpSpPr>
          <p:cxnSp>
            <p:nvCxnSpPr>
              <p:cNvPr id="345" name="Google Shape;345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54" name="Google Shape;354;p22"/>
              <p:cNvGrpSpPr/>
              <p:nvPr/>
            </p:nvGrpSpPr>
            <p:grpSpPr>
              <a:xfrm>
                <a:off x="6869230" y="2211400"/>
                <a:ext cx="2101999" cy="4718867"/>
                <a:chOff x="2432525" y="1827400"/>
                <a:chExt cx="1576500" cy="35391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466050" y="3001600"/>
                  <a:ext cx="1515000" cy="617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Masked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246815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Google Shape;359;p22"/>
                <p:cNvCxnSpPr>
                  <a:cxnSpLocks/>
                  <a:stCxn id="360" idx="0"/>
                  <a:endCxn id="358" idx="2"/>
                </p:cNvCxnSpPr>
                <p:nvPr/>
              </p:nvCxnSpPr>
              <p:spPr>
                <a:xfrm rot="10800000" flipH="1">
                  <a:off x="3220775" y="4817250"/>
                  <a:ext cx="4800" cy="171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1" name="Google Shape;361;p22"/>
                <p:cNvCxnSpPr>
                  <a:cxnSpLocks/>
                  <a:endCxn id="356" idx="2"/>
                </p:cNvCxnSpPr>
                <p:nvPr/>
              </p:nvCxnSpPr>
              <p:spPr>
                <a:xfrm flipV="1">
                  <a:off x="3223550" y="3618700"/>
                  <a:ext cx="0" cy="303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2" name="Google Shape;362;p22"/>
                <p:cNvCxnSpPr>
                  <a:cxnSpLocks/>
                  <a:stCxn id="357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2"/>
                <p:cNvCxnSpPr>
                  <a:cxnSpLocks/>
                  <a:stCxn id="356" idx="0"/>
                  <a:endCxn id="357" idx="2"/>
                </p:cNvCxnSpPr>
                <p:nvPr/>
              </p:nvCxnSpPr>
              <p:spPr>
                <a:xfrm flipH="1" flipV="1">
                  <a:off x="3223450" y="2932350"/>
                  <a:ext cx="100" cy="6925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2"/>
                <p:cNvSpPr/>
                <p:nvPr/>
              </p:nvSpPr>
              <p:spPr>
                <a:xfrm>
                  <a:off x="2466002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6" name="Google Shape;366;p22"/>
                <p:cNvCxnSpPr>
                  <a:cxnSpLocks/>
                  <a:stCxn id="357" idx="0"/>
                  <a:endCxn id="364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367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0" name="Google Shape;360;p22"/>
                <p:cNvSpPr txBox="1"/>
                <p:nvPr/>
              </p:nvSpPr>
              <p:spPr>
                <a:xfrm>
                  <a:off x="2432525" y="4988250"/>
                  <a:ext cx="1576500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(shifted right)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" name="Google Shape;368;p22"/>
              <p:cNvGrpSpPr/>
              <p:nvPr/>
            </p:nvGrpSpPr>
            <p:grpSpPr>
              <a:xfrm>
                <a:off x="7749641" y="4966898"/>
                <a:ext cx="341200" cy="344400"/>
                <a:chOff x="2372506" y="3438687"/>
                <a:chExt cx="255900" cy="258300"/>
              </a:xfrm>
            </p:grpSpPr>
            <p:pic>
              <p:nvPicPr>
                <p:cNvPr id="369" name="Google Shape;369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70" name="Google Shape;370;p22"/>
                <p:cNvSpPr/>
                <p:nvPr/>
              </p:nvSpPr>
              <p:spPr>
                <a:xfrm>
                  <a:off x="2372506" y="3438687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1" name="Google Shape;371;p22"/>
              <p:cNvCxnSpPr>
                <a:cxnSpLocks/>
                <a:stCxn id="358" idx="0"/>
                <a:endCxn id="370" idx="4"/>
              </p:cNvCxnSpPr>
              <p:nvPr/>
            </p:nvCxnSpPr>
            <p:spPr>
              <a:xfrm rot="10800000">
                <a:off x="7920333" y="5311133"/>
                <a:ext cx="640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72" name="Google Shape;372;p22"/>
              <p:cNvGrpSpPr/>
              <p:nvPr/>
            </p:nvGrpSpPr>
            <p:grpSpPr>
              <a:xfrm>
                <a:off x="8277804" y="4925206"/>
                <a:ext cx="431497" cy="427777"/>
                <a:chOff x="6555655" y="1673849"/>
                <a:chExt cx="407124" cy="385200"/>
              </a:xfrm>
            </p:grpSpPr>
            <p:sp>
              <p:nvSpPr>
                <p:cNvPr id="373" name="Google Shape;373;p22"/>
                <p:cNvSpPr/>
                <p:nvPr/>
              </p:nvSpPr>
              <p:spPr>
                <a:xfrm>
                  <a:off x="6555655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 flipH="1">
                  <a:off x="6555700" y="1750984"/>
                  <a:ext cx="407079" cy="2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5" name="Google Shape;375;p22"/>
              <p:cNvSpPr txBox="1"/>
              <p:nvPr/>
            </p:nvSpPr>
            <p:spPr>
              <a:xfrm>
                <a:off x="8394695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Google Shape;376;p22"/>
              <p:cNvGrpSpPr/>
              <p:nvPr/>
            </p:nvGrpSpPr>
            <p:grpSpPr>
              <a:xfrm>
                <a:off x="3210901" y="2211400"/>
                <a:ext cx="2025667" cy="4646600"/>
                <a:chOff x="2461800" y="1827400"/>
                <a:chExt cx="1519250" cy="34849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2465950" y="273615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382;p22"/>
                <p:cNvCxnSpPr>
                  <a:cxnSpLocks/>
                  <a:stCxn id="378" idx="2"/>
                  <a:endCxn id="379" idx="1"/>
                </p:cNvCxnSpPr>
                <p:nvPr/>
              </p:nvCxnSpPr>
              <p:spPr>
                <a:xfrm rot="5400000" flipH="1">
                  <a:off x="2568500" y="2731750"/>
                  <a:ext cx="552600" cy="7575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  <a:stCxn id="379" idx="2"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  <a:endCxn id="379" idx="2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" name="Google Shape;385;p22"/>
                <p:cNvSpPr/>
                <p:nvPr/>
              </p:nvSpPr>
              <p:spPr>
                <a:xfrm>
                  <a:off x="2466000" y="209285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465900" y="1827400"/>
                  <a:ext cx="1515000" cy="1962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7" name="Google Shape;387;p22"/>
                <p:cNvCxnSpPr>
                  <a:cxnSpLocks/>
                  <a:stCxn id="379" idx="0"/>
                  <a:endCxn id="385" idx="2"/>
                </p:cNvCxnSpPr>
                <p:nvPr/>
              </p:nvCxnSpPr>
              <p:spPr>
                <a:xfrm rot="10800000">
                  <a:off x="3223450" y="2478150"/>
                  <a:ext cx="0" cy="258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 rot="10800000">
                  <a:off x="3223550" y="20236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0" name="Google Shape;390;p22"/>
              <p:cNvSpPr/>
              <p:nvPr/>
            </p:nvSpPr>
            <p:spPr>
              <a:xfrm>
                <a:off x="6910233" y="1453533"/>
                <a:ext cx="2020000" cy="513600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Google Shape;391;p22"/>
              <p:cNvCxnSpPr>
                <a:cxnSpLocks/>
                <a:stCxn id="370" idx="0"/>
                <a:endCxn id="357" idx="3"/>
              </p:cNvCxnSpPr>
              <p:nvPr/>
            </p:nvCxnSpPr>
            <p:spPr>
              <a:xfrm rot="-5400000">
                <a:off x="7720441" y="3753493"/>
                <a:ext cx="1413200" cy="1013600"/>
              </a:xfrm>
              <a:prstGeom prst="bentConnector4">
                <a:avLst>
                  <a:gd name="adj1" fmla="val 17834"/>
                  <a:gd name="adj2" fmla="val 13132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22"/>
              <p:cNvCxnSpPr>
                <a:cxnSpLocks/>
                <a:stCxn id="386" idx="0"/>
              </p:cNvCxnSpPr>
              <p:nvPr/>
            </p:nvCxnSpPr>
            <p:spPr>
              <a:xfrm rot="16200000" flipH="1">
                <a:off x="5292367" y="1145399"/>
                <a:ext cx="1130399" cy="3262400"/>
              </a:xfrm>
              <a:prstGeom prst="bentConnector4">
                <a:avLst>
                  <a:gd name="adj1" fmla="val -28087"/>
                  <a:gd name="adj2" fmla="val 65479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2"/>
              <p:cNvCxnSpPr>
                <a:cxnSpLocks/>
              </p:cNvCxnSpPr>
              <p:nvPr/>
            </p:nvCxnSpPr>
            <p:spPr>
              <a:xfrm rot="10800000" flipH="1">
                <a:off x="7479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22"/>
              <p:cNvCxnSpPr>
                <a:cxnSpLocks/>
              </p:cNvCxnSpPr>
              <p:nvPr/>
            </p:nvCxnSpPr>
            <p:spPr>
              <a:xfrm rot="10800000" flipH="1">
                <a:off x="7200500" y="3084867"/>
                <a:ext cx="800" cy="2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97" name="Google Shape;397;p22"/>
              <p:cNvSpPr/>
              <p:nvPr/>
            </p:nvSpPr>
            <p:spPr>
              <a:xfrm>
                <a:off x="6910233" y="1102000"/>
                <a:ext cx="2020000" cy="261600"/>
              </a:xfrm>
              <a:prstGeom prst="roundRect">
                <a:avLst>
                  <a:gd name="adj" fmla="val 28518"/>
                </a:avLst>
              </a:prstGeom>
              <a:solidFill>
                <a:srgbClr val="EBF0BD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&amp; Norm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8" name="Google Shape;398;p22"/>
              <p:cNvCxnSpPr>
                <a:cxnSpLocks/>
              </p:cNvCxnSpPr>
              <p:nvPr/>
            </p:nvCxnSpPr>
            <p:spPr>
              <a:xfrm rot="5400000" flipH="1">
                <a:off x="3346067" y="2229967"/>
                <a:ext cx="736800" cy="10100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22"/>
              <p:cNvCxnSpPr>
                <a:cxnSpLocks/>
                <a:stCxn id="365" idx="0"/>
                <a:endCxn id="390" idx="2"/>
              </p:cNvCxnSpPr>
              <p:nvPr/>
            </p:nvCxnSpPr>
            <p:spPr>
              <a:xfrm rot="10800000">
                <a:off x="7920133" y="1967000"/>
                <a:ext cx="3600" cy="24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0" name="Google Shape;400;p22"/>
              <p:cNvCxnSpPr>
                <a:cxnSpLocks/>
                <a:stCxn id="397" idx="2"/>
                <a:endCxn id="390" idx="0"/>
              </p:cNvCxnSpPr>
              <p:nvPr/>
            </p:nvCxnSpPr>
            <p:spPr>
              <a:xfrm>
                <a:off x="7920233" y="1363600"/>
                <a:ext cx="0" cy="9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2"/>
              <p:cNvCxnSpPr>
                <a:cxnSpLocks/>
                <a:endCxn id="365" idx="3"/>
              </p:cNvCxnSpPr>
              <p:nvPr/>
            </p:nvCxnSpPr>
            <p:spPr>
              <a:xfrm rot="10800000" flipH="1">
                <a:off x="7922133" y="2342200"/>
                <a:ext cx="1011600" cy="974000"/>
              </a:xfrm>
              <a:prstGeom prst="bentConnector3">
                <a:avLst>
                  <a:gd name="adj1" fmla="val 131386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2" name="Google Shape;402;p22"/>
              <p:cNvCxnSpPr>
                <a:cxnSpLocks/>
              </p:cNvCxnSpPr>
              <p:nvPr/>
            </p:nvCxnSpPr>
            <p:spPr>
              <a:xfrm rot="10800000" flipH="1">
                <a:off x="7922417" y="1233100"/>
                <a:ext cx="1009200" cy="871600"/>
              </a:xfrm>
              <a:prstGeom prst="bentConnector3">
                <a:avLst>
                  <a:gd name="adj1" fmla="val 130818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03" name="Google Shape;403;p22"/>
              <p:cNvSpPr/>
              <p:nvPr/>
            </p:nvSpPr>
            <p:spPr>
              <a:xfrm>
                <a:off x="6910233" y="583984"/>
                <a:ext cx="2020000" cy="261600"/>
              </a:xfrm>
              <a:prstGeom prst="roundRect">
                <a:avLst>
                  <a:gd name="adj" fmla="val 28518"/>
                </a:avLst>
              </a:prstGeom>
              <a:solidFill>
                <a:srgbClr val="DBDFEF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endParaRPr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5" name="Google Shape;405;p22"/>
              <p:cNvCxnSpPr>
                <a:cxnSpLocks/>
                <a:stCxn id="397" idx="0"/>
                <a:endCxn id="403" idx="2"/>
              </p:cNvCxnSpPr>
              <p:nvPr/>
            </p:nvCxnSpPr>
            <p:spPr>
              <a:xfrm rot="10800000">
                <a:off x="7920233" y="845600"/>
                <a:ext cx="0" cy="25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22"/>
              <p:cNvCxnSpPr>
                <a:cxnSpLocks/>
                <a:endCxn id="403" idx="0"/>
              </p:cNvCxnSpPr>
              <p:nvPr/>
            </p:nvCxnSpPr>
            <p:spPr>
              <a:xfrm>
                <a:off x="7920233" y="404133"/>
                <a:ext cx="0" cy="18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2"/>
              <p:cNvCxnSpPr>
                <a:cxnSpLocks/>
                <a:stCxn id="370" idx="6"/>
                <a:endCxn id="373" idx="2"/>
              </p:cNvCxnSpPr>
              <p:nvPr/>
            </p:nvCxnSpPr>
            <p:spPr>
              <a:xfrm>
                <a:off x="8090841" y="5139093"/>
                <a:ext cx="1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57;p22">
            <a:extLst>
              <a:ext uri="{FF2B5EF4-FFF2-40B4-BE49-F238E27FC236}">
                <a16:creationId xmlns:a16="http://schemas.microsoft.com/office/drawing/2014/main" id="{1FD97F88-E872-6EA7-2D48-4E7B18561792}"/>
              </a:ext>
            </a:extLst>
          </p:cNvPr>
          <p:cNvSpPr/>
          <p:nvPr/>
        </p:nvSpPr>
        <p:spPr>
          <a:xfrm>
            <a:off x="7231515" y="11472433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359;p22">
            <a:extLst>
              <a:ext uri="{FF2B5EF4-FFF2-40B4-BE49-F238E27FC236}">
                <a16:creationId xmlns:a16="http://schemas.microsoft.com/office/drawing/2014/main" id="{DCA8D71F-9A54-9E78-DF13-3780B42C44E2}"/>
              </a:ext>
            </a:extLst>
          </p:cNvPr>
          <p:cNvCxnSpPr>
            <a:cxnSpLocks/>
          </p:cNvCxnSpPr>
          <p:nvPr/>
        </p:nvCxnSpPr>
        <p:spPr>
          <a:xfrm flipV="1">
            <a:off x="9322490" y="11181261"/>
            <a:ext cx="81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A52EBB-426E-68EE-D1D9-70118D9480EA}"/>
              </a:ext>
            </a:extLst>
          </p:cNvPr>
          <p:cNvGrpSpPr/>
          <p:nvPr/>
        </p:nvGrpSpPr>
        <p:grpSpPr>
          <a:xfrm>
            <a:off x="7761900" y="10342182"/>
            <a:ext cx="3189467" cy="648000"/>
            <a:chOff x="7761900" y="1256793"/>
            <a:chExt cx="3189467" cy="648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4203C9-074A-5DAF-EAF1-62C072ACA854}"/>
                </a:ext>
              </a:extLst>
            </p:cNvPr>
            <p:cNvSpPr/>
            <p:nvPr/>
          </p:nvSpPr>
          <p:spPr>
            <a:xfrm>
              <a:off x="7761900" y="1256793"/>
              <a:ext cx="158400" cy="6480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B4D0EC-5EEE-2D80-81BC-4D99B2D14751}"/>
                </a:ext>
              </a:extLst>
            </p:cNvPr>
            <p:cNvSpPr/>
            <p:nvPr/>
          </p:nvSpPr>
          <p:spPr>
            <a:xfrm>
              <a:off x="8519667" y="1256793"/>
              <a:ext cx="158400" cy="648000"/>
            </a:xfrm>
            <a:prstGeom prst="rect">
              <a:avLst/>
            </a:prstGeom>
            <a:solidFill>
              <a:srgbClr val="FF6699">
                <a:alpha val="50000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2B34AA-0931-AC60-96C8-C1AF095AA8DD}"/>
                </a:ext>
              </a:extLst>
            </p:cNvPr>
            <p:cNvSpPr/>
            <p:nvPr/>
          </p:nvSpPr>
          <p:spPr>
            <a:xfrm>
              <a:off x="9277434" y="1256793"/>
              <a:ext cx="158400" cy="6480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9B541B-4096-1DDC-3B48-7635DB3B0C60}"/>
                </a:ext>
              </a:extLst>
            </p:cNvPr>
            <p:cNvSpPr/>
            <p:nvPr/>
          </p:nvSpPr>
          <p:spPr>
            <a:xfrm>
              <a:off x="10035201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F94142-FF61-3FB7-C6F8-EE9C7EDF82F5}"/>
                </a:ext>
              </a:extLst>
            </p:cNvPr>
            <p:cNvSpPr/>
            <p:nvPr/>
          </p:nvSpPr>
          <p:spPr>
            <a:xfrm>
              <a:off x="10792967" y="1256793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2" name="Google Shape;381;p22">
            <a:extLst>
              <a:ext uri="{FF2B5EF4-FFF2-40B4-BE49-F238E27FC236}">
                <a16:creationId xmlns:a16="http://schemas.microsoft.com/office/drawing/2014/main" id="{D6874D1B-02CF-D301-7B1E-0FDBBA59B85B}"/>
              </a:ext>
            </a:extLst>
          </p:cNvPr>
          <p:cNvCxnSpPr>
            <a:cxnSpLocks/>
          </p:cNvCxnSpPr>
          <p:nvPr/>
        </p:nvCxnSpPr>
        <p:spPr>
          <a:xfrm rot="10800000">
            <a:off x="9330590" y="480449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矩形 412">
            <a:extLst>
              <a:ext uri="{FF2B5EF4-FFF2-40B4-BE49-F238E27FC236}">
                <a16:creationId xmlns:a16="http://schemas.microsoft.com/office/drawing/2014/main" id="{D50D3EF3-8BC4-50F6-6C03-FC39B6827AB0}"/>
              </a:ext>
            </a:extLst>
          </p:cNvPr>
          <p:cNvSpPr/>
          <p:nvPr/>
        </p:nvSpPr>
        <p:spPr>
          <a:xfrm>
            <a:off x="7740204" y="1979710"/>
            <a:ext cx="158400" cy="129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F0F13AF9-7127-DC18-6A75-1B3D4A0DD955}"/>
              </a:ext>
            </a:extLst>
          </p:cNvPr>
          <p:cNvSpPr/>
          <p:nvPr/>
        </p:nvSpPr>
        <p:spPr>
          <a:xfrm>
            <a:off x="8497971" y="1979710"/>
            <a:ext cx="158400" cy="1296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B8E3CBF2-26AF-1D26-36ED-7A6C528D3D7B}"/>
              </a:ext>
            </a:extLst>
          </p:cNvPr>
          <p:cNvSpPr/>
          <p:nvPr/>
        </p:nvSpPr>
        <p:spPr>
          <a:xfrm>
            <a:off x="10076326" y="1979710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0E36A5F3-9107-4FF4-74B1-C13269172503}"/>
              </a:ext>
            </a:extLst>
          </p:cNvPr>
          <p:cNvSpPr/>
          <p:nvPr/>
        </p:nvSpPr>
        <p:spPr>
          <a:xfrm>
            <a:off x="10792704" y="1979710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18" name="Google Shape;403;p22">
            <a:extLst>
              <a:ext uri="{FF2B5EF4-FFF2-40B4-BE49-F238E27FC236}">
                <a16:creationId xmlns:a16="http://schemas.microsoft.com/office/drawing/2014/main" id="{A961C4E8-8359-7C02-5D37-44D7091DD093}"/>
              </a:ext>
            </a:extLst>
          </p:cNvPr>
          <p:cNvSpPr/>
          <p:nvPr/>
        </p:nvSpPr>
        <p:spPr>
          <a:xfrm>
            <a:off x="7256455" y="3843954"/>
            <a:ext cx="4210573" cy="803400"/>
          </a:xfrm>
          <a:prstGeom prst="roundRect">
            <a:avLst>
              <a:gd name="adj" fmla="val 28518"/>
            </a:avLst>
          </a:prstGeom>
          <a:solidFill>
            <a:srgbClr val="DBDFE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9" name="Google Shape;381;p22">
            <a:extLst>
              <a:ext uri="{FF2B5EF4-FFF2-40B4-BE49-F238E27FC236}">
                <a16:creationId xmlns:a16="http://schemas.microsoft.com/office/drawing/2014/main" id="{E8B8BEF4-1D4E-A392-779A-CB886FCB225C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345655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381;p22">
            <a:extLst>
              <a:ext uri="{FF2B5EF4-FFF2-40B4-BE49-F238E27FC236}">
                <a16:creationId xmlns:a16="http://schemas.microsoft.com/office/drawing/2014/main" id="{2A706BF4-4C51-B101-8623-5542E4DAF8A1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729188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EBF613C9-3801-ED34-59DD-D7F9C84BF209}"/>
              </a:ext>
            </a:extLst>
          </p:cNvPr>
          <p:cNvGrpSpPr/>
          <p:nvPr/>
        </p:nvGrpSpPr>
        <p:grpSpPr>
          <a:xfrm>
            <a:off x="7261066" y="5179380"/>
            <a:ext cx="4210574" cy="2018944"/>
            <a:chOff x="7261066" y="650422"/>
            <a:chExt cx="4210574" cy="2018944"/>
          </a:xfrm>
        </p:grpSpPr>
        <p:sp>
          <p:nvSpPr>
            <p:cNvPr id="481" name="Google Shape;357;p22">
              <a:extLst>
                <a:ext uri="{FF2B5EF4-FFF2-40B4-BE49-F238E27FC236}">
                  <a16:creationId xmlns:a16="http://schemas.microsoft.com/office/drawing/2014/main" id="{4ED9EABA-24AA-95CC-7EA4-E0E5445A72BE}"/>
                </a:ext>
              </a:extLst>
            </p:cNvPr>
            <p:cNvSpPr/>
            <p:nvPr/>
          </p:nvSpPr>
          <p:spPr>
            <a:xfrm>
              <a:off x="7261066" y="1741422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 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C7377087-B33A-A9DB-F8E9-9BC14DCC74FC}"/>
                </a:ext>
              </a:extLst>
            </p:cNvPr>
            <p:cNvSpPr/>
            <p:nvPr/>
          </p:nvSpPr>
          <p:spPr>
            <a:xfrm>
              <a:off x="7751184" y="650422"/>
              <a:ext cx="1584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87F2CCC-5138-7FC8-9552-1DCAC353DE8D}"/>
                </a:ext>
              </a:extLst>
            </p:cNvPr>
            <p:cNvSpPr/>
            <p:nvPr/>
          </p:nvSpPr>
          <p:spPr>
            <a:xfrm>
              <a:off x="8508951" y="650422"/>
              <a:ext cx="158400" cy="64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7CCA8AA5-707F-CEDD-4CE9-EAC280348994}"/>
                </a:ext>
              </a:extLst>
            </p:cNvPr>
            <p:cNvSpPr/>
            <p:nvPr/>
          </p:nvSpPr>
          <p:spPr>
            <a:xfrm>
              <a:off x="9266718" y="650422"/>
              <a:ext cx="158400" cy="64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BEAC2852-B3DE-2F9D-295D-873133552D6D}"/>
                </a:ext>
              </a:extLst>
            </p:cNvPr>
            <p:cNvSpPr/>
            <p:nvPr/>
          </p:nvSpPr>
          <p:spPr>
            <a:xfrm>
              <a:off x="10087306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E3AF48ED-67CC-3B25-720E-90A8AA710A85}"/>
                </a:ext>
              </a:extLst>
            </p:cNvPr>
            <p:cNvSpPr/>
            <p:nvPr/>
          </p:nvSpPr>
          <p:spPr>
            <a:xfrm>
              <a:off x="10803684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7" name="Google Shape;381;p22">
              <a:extLst>
                <a:ext uri="{FF2B5EF4-FFF2-40B4-BE49-F238E27FC236}">
                  <a16:creationId xmlns:a16="http://schemas.microsoft.com/office/drawing/2014/main" id="{709A2255-59A1-AAD2-E1CC-FF05AEDCD8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17880" y="1379409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98ED3018-FE34-83B1-41A5-6B33C4147FCD}"/>
              </a:ext>
            </a:extLst>
          </p:cNvPr>
          <p:cNvGrpSpPr/>
          <p:nvPr/>
        </p:nvGrpSpPr>
        <p:grpSpPr>
          <a:xfrm>
            <a:off x="7231515" y="7738281"/>
            <a:ext cx="4240125" cy="7947766"/>
            <a:chOff x="7231515" y="659769"/>
            <a:chExt cx="4240125" cy="7947766"/>
          </a:xfrm>
        </p:grpSpPr>
        <p:cxnSp>
          <p:nvCxnSpPr>
            <p:cNvPr id="489" name="Google Shape;359;p22">
              <a:extLst>
                <a:ext uri="{FF2B5EF4-FFF2-40B4-BE49-F238E27FC236}">
                  <a16:creationId xmlns:a16="http://schemas.microsoft.com/office/drawing/2014/main" id="{4F77971B-F4A5-7313-BF68-9C0F5036D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8388" y="8355265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61FB5CFE-A715-D9A2-8950-2327B93F735E}"/>
                </a:ext>
              </a:extLst>
            </p:cNvPr>
            <p:cNvSpPr/>
            <p:nvPr/>
          </p:nvSpPr>
          <p:spPr>
            <a:xfrm>
              <a:off x="7734976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8D01B6D-DB1A-2469-73AE-AC8A76EC7B48}"/>
                </a:ext>
              </a:extLst>
            </p:cNvPr>
            <p:cNvSpPr/>
            <p:nvPr/>
          </p:nvSpPr>
          <p:spPr>
            <a:xfrm>
              <a:off x="8449728" y="7647505"/>
              <a:ext cx="158185" cy="64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FEEF3F1A-783A-83C9-F105-36A71BDEEBAC}"/>
                </a:ext>
              </a:extLst>
            </p:cNvPr>
            <p:cNvSpPr/>
            <p:nvPr/>
          </p:nvSpPr>
          <p:spPr>
            <a:xfrm>
              <a:off x="9259460" y="7647505"/>
              <a:ext cx="158185" cy="64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39B343FE-4ABC-868F-7ACD-35722BFD4201}"/>
                </a:ext>
              </a:extLst>
            </p:cNvPr>
            <p:cNvSpPr/>
            <p:nvPr/>
          </p:nvSpPr>
          <p:spPr>
            <a:xfrm>
              <a:off x="10076804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297926B-6792-2973-0C2D-CB77E89FCF1A}"/>
                </a:ext>
              </a:extLst>
            </p:cNvPr>
            <p:cNvSpPr/>
            <p:nvPr/>
          </p:nvSpPr>
          <p:spPr>
            <a:xfrm>
              <a:off x="10858759" y="7647505"/>
              <a:ext cx="158185" cy="648000"/>
            </a:xfrm>
            <a:prstGeom prst="rect">
              <a:avLst/>
            </a:prstGeom>
            <a:noFill/>
            <a:ln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95" name="Google Shape;364;p22">
              <a:extLst>
                <a:ext uri="{FF2B5EF4-FFF2-40B4-BE49-F238E27FC236}">
                  <a16:creationId xmlns:a16="http://schemas.microsoft.com/office/drawing/2014/main" id="{182165BF-7599-05F5-FC73-A3219DB5928E}"/>
                </a:ext>
              </a:extLst>
            </p:cNvPr>
            <p:cNvSpPr/>
            <p:nvPr/>
          </p:nvSpPr>
          <p:spPr>
            <a:xfrm>
              <a:off x="7261066" y="6628249"/>
              <a:ext cx="4210574" cy="728084"/>
            </a:xfrm>
            <a:prstGeom prst="roundRect">
              <a:avLst>
                <a:gd name="adj" fmla="val 16667"/>
              </a:avLst>
            </a:prstGeom>
            <a:solidFill>
              <a:srgbClr val="FFE2B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6" name="Google Shape;359;p22">
              <a:extLst>
                <a:ext uri="{FF2B5EF4-FFF2-40B4-BE49-F238E27FC236}">
                  <a16:creationId xmlns:a16="http://schemas.microsoft.com/office/drawing/2014/main" id="{DAB6222E-1D92-702D-3573-942750031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802" y="6311034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FFC1FDB1-21AB-6720-A124-2EE11572B4B6}"/>
                </a:ext>
              </a:extLst>
            </p:cNvPr>
            <p:cNvSpPr/>
            <p:nvPr/>
          </p:nvSpPr>
          <p:spPr>
            <a:xfrm>
              <a:off x="7748384" y="5584565"/>
              <a:ext cx="158400" cy="648000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9B8C4652-AE8F-901F-12E1-305B4FC6FA42}"/>
                </a:ext>
              </a:extLst>
            </p:cNvPr>
            <p:cNvSpPr/>
            <p:nvPr/>
          </p:nvSpPr>
          <p:spPr>
            <a:xfrm>
              <a:off x="8506151" y="5584565"/>
              <a:ext cx="158400" cy="648000"/>
            </a:xfrm>
            <a:prstGeom prst="rect">
              <a:avLst/>
            </a:prstGeom>
            <a:solidFill>
              <a:srgbClr val="FF6699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147F90B-BF32-94C2-E519-DAA4EA3EBC67}"/>
                </a:ext>
              </a:extLst>
            </p:cNvPr>
            <p:cNvSpPr/>
            <p:nvPr/>
          </p:nvSpPr>
          <p:spPr>
            <a:xfrm>
              <a:off x="9263918" y="5584565"/>
              <a:ext cx="158400" cy="64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0" name="Google Shape;357;p22">
              <a:extLst>
                <a:ext uri="{FF2B5EF4-FFF2-40B4-BE49-F238E27FC236}">
                  <a16:creationId xmlns:a16="http://schemas.microsoft.com/office/drawing/2014/main" id="{C38E8973-24F1-B85E-E730-889442B40B38}"/>
                </a:ext>
              </a:extLst>
            </p:cNvPr>
            <p:cNvSpPr/>
            <p:nvPr/>
          </p:nvSpPr>
          <p:spPr>
            <a:xfrm>
              <a:off x="7231515" y="4274460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1" name="Google Shape;359;p22">
              <a:extLst>
                <a:ext uri="{FF2B5EF4-FFF2-40B4-BE49-F238E27FC236}">
                  <a16:creationId xmlns:a16="http://schemas.microsoft.com/office/drawing/2014/main" id="{A849A840-21EF-F957-4A8E-AABA2BA33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721" y="5263493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359;p22">
              <a:extLst>
                <a:ext uri="{FF2B5EF4-FFF2-40B4-BE49-F238E27FC236}">
                  <a16:creationId xmlns:a16="http://schemas.microsoft.com/office/drawing/2014/main" id="{2FF68914-463F-1572-EC79-B32830DC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490" y="3983288"/>
              <a:ext cx="81" cy="25227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381;p22">
              <a:extLst>
                <a:ext uri="{FF2B5EF4-FFF2-40B4-BE49-F238E27FC236}">
                  <a16:creationId xmlns:a16="http://schemas.microsoft.com/office/drawing/2014/main" id="{8A849F03-4BD9-0705-929A-18161BBB47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47976" y="2842308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14AF24FB-A364-179D-B24B-71D950A2782F}"/>
                </a:ext>
              </a:extLst>
            </p:cNvPr>
            <p:cNvSpPr/>
            <p:nvPr/>
          </p:nvSpPr>
          <p:spPr>
            <a:xfrm>
              <a:off x="10080960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F8D92AB8-A8DC-6F86-F932-2991973549AE}"/>
                </a:ext>
              </a:extLst>
            </p:cNvPr>
            <p:cNvSpPr/>
            <p:nvPr/>
          </p:nvSpPr>
          <p:spPr>
            <a:xfrm>
              <a:off x="10862915" y="7696774"/>
              <a:ext cx="158185" cy="648000"/>
            </a:xfrm>
            <a:prstGeom prst="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A82D3BF2-7D99-7E3A-56E8-993AE2A4EB6F}"/>
                </a:ext>
              </a:extLst>
            </p:cNvPr>
            <p:cNvSpPr/>
            <p:nvPr/>
          </p:nvSpPr>
          <p:spPr>
            <a:xfrm>
              <a:off x="10025841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132CE309-1F87-D1DD-42B2-CEA8D010E681}"/>
                </a:ext>
              </a:extLst>
            </p:cNvPr>
            <p:cNvSpPr/>
            <p:nvPr/>
          </p:nvSpPr>
          <p:spPr>
            <a:xfrm>
              <a:off x="10783607" y="5633834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FB9EB297-6703-404C-B077-F5873D52D16D}"/>
                </a:ext>
              </a:extLst>
            </p:cNvPr>
            <p:cNvGrpSpPr/>
            <p:nvPr/>
          </p:nvGrpSpPr>
          <p:grpSpPr>
            <a:xfrm>
              <a:off x="7761900" y="3144209"/>
              <a:ext cx="3189467" cy="648000"/>
              <a:chOff x="7761900" y="1256793"/>
              <a:chExt cx="3189467" cy="648000"/>
            </a:xfrm>
          </p:grpSpPr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BED7CFF7-07E3-6DC0-5169-30FAFB142712}"/>
                  </a:ext>
                </a:extLst>
              </p:cNvPr>
              <p:cNvSpPr/>
              <p:nvPr/>
            </p:nvSpPr>
            <p:spPr>
              <a:xfrm>
                <a:off x="7761900" y="1256793"/>
                <a:ext cx="158400" cy="648000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F8886EF2-7521-1E10-B046-EA849DBD72E3}"/>
                  </a:ext>
                </a:extLst>
              </p:cNvPr>
              <p:cNvSpPr/>
              <p:nvPr/>
            </p:nvSpPr>
            <p:spPr>
              <a:xfrm>
                <a:off x="8519667" y="1256793"/>
                <a:ext cx="158400" cy="648000"/>
              </a:xfrm>
              <a:prstGeom prst="rect">
                <a:avLst/>
              </a:prstGeom>
              <a:solidFill>
                <a:srgbClr val="FF6699">
                  <a:alpha val="50000"/>
                </a:srgbClr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75F6BC51-4F5F-2FA2-E4F1-1A14A00C9DDB}"/>
                  </a:ext>
                </a:extLst>
              </p:cNvPr>
              <p:cNvSpPr/>
              <p:nvPr/>
            </p:nvSpPr>
            <p:spPr>
              <a:xfrm>
                <a:off x="9277434" y="1256793"/>
                <a:ext cx="158400" cy="6480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75867607-D1B1-B0C2-C369-E7DF3862D9F2}"/>
                  </a:ext>
                </a:extLst>
              </p:cNvPr>
              <p:cNvSpPr/>
              <p:nvPr/>
            </p:nvSpPr>
            <p:spPr>
              <a:xfrm>
                <a:off x="10035201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0ED8C196-1145-FAA1-3F97-B87DF5FF7C11}"/>
                  </a:ext>
                </a:extLst>
              </p:cNvPr>
              <p:cNvSpPr/>
              <p:nvPr/>
            </p:nvSpPr>
            <p:spPr>
              <a:xfrm>
                <a:off x="10792967" y="1256793"/>
                <a:ext cx="1584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…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组合 508">
              <a:extLst>
                <a:ext uri="{FF2B5EF4-FFF2-40B4-BE49-F238E27FC236}">
                  <a16:creationId xmlns:a16="http://schemas.microsoft.com/office/drawing/2014/main" id="{DA1CF963-7F08-39F8-C301-1C5347E5D540}"/>
                </a:ext>
              </a:extLst>
            </p:cNvPr>
            <p:cNvGrpSpPr/>
            <p:nvPr/>
          </p:nvGrpSpPr>
          <p:grpSpPr>
            <a:xfrm>
              <a:off x="7367822" y="659769"/>
              <a:ext cx="3997061" cy="2065561"/>
              <a:chOff x="7367822" y="659769"/>
              <a:chExt cx="3997061" cy="2065561"/>
            </a:xfrm>
          </p:grpSpPr>
          <p:sp>
            <p:nvSpPr>
              <p:cNvPr id="510" name="Google Shape;385;p22">
                <a:extLst>
                  <a:ext uri="{FF2B5EF4-FFF2-40B4-BE49-F238E27FC236}">
                    <a16:creationId xmlns:a16="http://schemas.microsoft.com/office/drawing/2014/main" id="{321F3627-6C35-238C-5B3B-61582BC97904}"/>
                  </a:ext>
                </a:extLst>
              </p:cNvPr>
              <p:cNvSpPr/>
              <p:nvPr/>
            </p:nvSpPr>
            <p:spPr>
              <a:xfrm>
                <a:off x="7367822" y="1664241"/>
                <a:ext cx="3997061" cy="1061089"/>
              </a:xfrm>
              <a:prstGeom prst="roundRect">
                <a:avLst>
                  <a:gd name="adj" fmla="val 16667"/>
                </a:avLst>
              </a:prstGeom>
              <a:solidFill>
                <a:srgbClr val="C2E8F7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1" name="Google Shape;381;p22">
                <a:extLst>
                  <a:ext uri="{FF2B5EF4-FFF2-40B4-BE49-F238E27FC236}">
                    <a16:creationId xmlns:a16="http://schemas.microsoft.com/office/drawing/2014/main" id="{288E986C-FED4-B05A-E99D-8D4095250F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358845" y="1351830"/>
                <a:ext cx="4610" cy="25392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784DED5F-D4B4-EFA2-07F5-C61603C5ED76}"/>
                  </a:ext>
                </a:extLst>
              </p:cNvPr>
              <p:cNvGrpSpPr/>
              <p:nvPr/>
            </p:nvGrpSpPr>
            <p:grpSpPr>
              <a:xfrm>
                <a:off x="7740467" y="659769"/>
                <a:ext cx="3210900" cy="648000"/>
                <a:chOff x="7740467" y="659769"/>
                <a:chExt cx="3210900" cy="648000"/>
              </a:xfrm>
            </p:grpSpPr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02BED604-4C90-94BD-F414-BB54AA08DCAA}"/>
                    </a:ext>
                  </a:extLst>
                </p:cNvPr>
                <p:cNvSpPr/>
                <p:nvPr/>
              </p:nvSpPr>
              <p:spPr>
                <a:xfrm>
                  <a:off x="7740467" y="659769"/>
                  <a:ext cx="158400" cy="648000"/>
                </a:xfrm>
                <a:prstGeom prst="rect">
                  <a:avLst/>
                </a:prstGeom>
                <a:solidFill>
                  <a:srgbClr val="FFCC00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EB658D91-35F7-343E-00FF-A5F3571C4FA3}"/>
                    </a:ext>
                  </a:extLst>
                </p:cNvPr>
                <p:cNvSpPr/>
                <p:nvPr/>
              </p:nvSpPr>
              <p:spPr>
                <a:xfrm>
                  <a:off x="8498234" y="659769"/>
                  <a:ext cx="158400" cy="648000"/>
                </a:xfrm>
                <a:prstGeom prst="rect">
                  <a:avLst/>
                </a:prstGeom>
                <a:solidFill>
                  <a:srgbClr val="FF6699">
                    <a:alpha val="70000"/>
                  </a:srgbClr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F360F401-BFCE-8B84-E2D7-938521D2E9BE}"/>
                    </a:ext>
                  </a:extLst>
                </p:cNvPr>
                <p:cNvSpPr/>
                <p:nvPr/>
              </p:nvSpPr>
              <p:spPr>
                <a:xfrm>
                  <a:off x="9256001" y="659769"/>
                  <a:ext cx="158400" cy="648000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DCAB04F8-94FF-EF66-5739-032FEB2EA3CA}"/>
                    </a:ext>
                  </a:extLst>
                </p:cNvPr>
                <p:cNvSpPr/>
                <p:nvPr/>
              </p:nvSpPr>
              <p:spPr>
                <a:xfrm>
                  <a:off x="10076589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6636A521-0DA6-29F4-07FE-57925EB0A3B4}"/>
                    </a:ext>
                  </a:extLst>
                </p:cNvPr>
                <p:cNvSpPr/>
                <p:nvPr/>
              </p:nvSpPr>
              <p:spPr>
                <a:xfrm>
                  <a:off x="10792967" y="659769"/>
                  <a:ext cx="158400" cy="648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E79E0F1D-D58F-08DD-E43B-C8FA0552FE79}"/>
                  </a:ext>
                </a:extLst>
              </p:cNvPr>
              <p:cNvSpPr txBox="1"/>
              <p:nvPr/>
            </p:nvSpPr>
            <p:spPr>
              <a:xfrm>
                <a:off x="7734976" y="956447"/>
                <a:ext cx="222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E79E0F1D-D58F-08DD-E43B-C8FA0552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76" y="956447"/>
                <a:ext cx="2222596" cy="276999"/>
              </a:xfrm>
              <a:prstGeom prst="rect">
                <a:avLst/>
              </a:prstGeom>
              <a:blipFill>
                <a:blip r:embed="rId4"/>
                <a:stretch>
                  <a:fillRect l="-1923" t="-2222" r="-219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75B098-59EE-989A-8FDB-2750659CDF46}"/>
              </a:ext>
            </a:extLst>
          </p:cNvPr>
          <p:cNvGrpSpPr/>
          <p:nvPr/>
        </p:nvGrpSpPr>
        <p:grpSpPr>
          <a:xfrm>
            <a:off x="-327623" y="460070"/>
            <a:ext cx="6968320" cy="6160650"/>
            <a:chOff x="-327623" y="460070"/>
            <a:chExt cx="6968320" cy="616065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A317373-5EEC-D1D1-343B-6CB1E64048C3}"/>
                </a:ext>
              </a:extLst>
            </p:cNvPr>
            <p:cNvGrpSpPr/>
            <p:nvPr/>
          </p:nvGrpSpPr>
          <p:grpSpPr>
            <a:xfrm>
              <a:off x="-327623" y="1017498"/>
              <a:ext cx="6968320" cy="5603222"/>
              <a:chOff x="-311124" y="542935"/>
              <a:chExt cx="7406674" cy="577213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92DB205-7155-DDFD-5379-323F6E086848}"/>
                  </a:ext>
                </a:extLst>
              </p:cNvPr>
              <p:cNvSpPr/>
              <p:nvPr/>
            </p:nvSpPr>
            <p:spPr>
              <a:xfrm>
                <a:off x="3803832" y="1254349"/>
                <a:ext cx="2455923" cy="3276489"/>
              </a:xfrm>
              <a:prstGeom prst="roundRect">
                <a:avLst>
                  <a:gd name="adj" fmla="val 5949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927BCC5-A6D5-0168-8826-F55381BF1343}"/>
                  </a:ext>
                </a:extLst>
              </p:cNvPr>
              <p:cNvSpPr/>
              <p:nvPr/>
            </p:nvSpPr>
            <p:spPr>
              <a:xfrm>
                <a:off x="744582" y="2133344"/>
                <a:ext cx="2315478" cy="2340727"/>
              </a:xfrm>
              <a:prstGeom prst="roundRect">
                <a:avLst>
                  <a:gd name="adj" fmla="val 5970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718ED01-C2CA-F756-3499-C4B77A475575}"/>
                  </a:ext>
                </a:extLst>
              </p:cNvPr>
              <p:cNvGrpSpPr/>
              <p:nvPr/>
            </p:nvGrpSpPr>
            <p:grpSpPr>
              <a:xfrm>
                <a:off x="-311124" y="542935"/>
                <a:ext cx="7406674" cy="5772130"/>
                <a:chOff x="1504028" y="142533"/>
                <a:chExt cx="9069468" cy="6787734"/>
              </a:xfrm>
            </p:grpSpPr>
            <p:cxnSp>
              <p:nvCxnSpPr>
                <p:cNvPr id="345" name="Google Shape;345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46" name="Google Shape;346;p22"/>
                <p:cNvGrpSpPr/>
                <p:nvPr/>
              </p:nvGrpSpPr>
              <p:grpSpPr>
                <a:xfrm>
                  <a:off x="4050308" y="4966877"/>
                  <a:ext cx="341200" cy="344400"/>
                  <a:chOff x="2372506" y="3438683"/>
                  <a:chExt cx="255900" cy="258300"/>
                </a:xfrm>
              </p:grpSpPr>
              <p:pic>
                <p:nvPicPr>
                  <p:cNvPr id="347" name="Google Shape;347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48" name="Google Shape;348;p22"/>
                  <p:cNvSpPr/>
                  <p:nvPr/>
                </p:nvSpPr>
                <p:spPr>
                  <a:xfrm>
                    <a:off x="2372506" y="3438683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9" name="Google Shape;349;p22"/>
                <p:cNvGrpSpPr/>
                <p:nvPr/>
              </p:nvGrpSpPr>
              <p:grpSpPr>
                <a:xfrm>
                  <a:off x="3388836" y="4925189"/>
                  <a:ext cx="431557" cy="427777"/>
                  <a:chOff x="7687999" y="1673849"/>
                  <a:chExt cx="407181" cy="385200"/>
                </a:xfrm>
              </p:grpSpPr>
              <p:sp>
                <p:nvSpPr>
                  <p:cNvPr id="350" name="Google Shape;350;p22"/>
                  <p:cNvSpPr/>
                  <p:nvPr/>
                </p:nvSpPr>
                <p:spPr>
                  <a:xfrm>
                    <a:off x="7687999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Google Shape;351;p22"/>
                  <p:cNvSpPr/>
                  <p:nvPr/>
                </p:nvSpPr>
                <p:spPr>
                  <a:xfrm>
                    <a:off x="7695890" y="1786160"/>
                    <a:ext cx="399290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2" name="Google Shape;352;p22"/>
                <p:cNvSpPr txBox="1"/>
                <p:nvPr/>
              </p:nvSpPr>
              <p:spPr>
                <a:xfrm>
                  <a:off x="1504028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3" name="Google Shape;353;p22"/>
                <p:cNvCxnSpPr>
                  <a:cxnSpLocks/>
                  <a:stCxn id="348" idx="2"/>
                  <a:endCxn id="350" idx="6"/>
                </p:cNvCxnSpPr>
                <p:nvPr/>
              </p:nvCxnSpPr>
              <p:spPr>
                <a:xfrm rot="10800000">
                  <a:off x="3820308" y="5139077"/>
                  <a:ext cx="230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54" name="Google Shape;354;p22"/>
                <p:cNvGrpSpPr/>
                <p:nvPr/>
              </p:nvGrpSpPr>
              <p:grpSpPr>
                <a:xfrm>
                  <a:off x="6869230" y="2211400"/>
                  <a:ext cx="2101999" cy="4718867"/>
                  <a:chOff x="2432525" y="1827400"/>
                  <a:chExt cx="1576500" cy="3539150"/>
                </a:xfrm>
              </p:grpSpPr>
              <p:sp>
                <p:nvSpPr>
                  <p:cNvPr id="356" name="Google Shape;356;p22"/>
                  <p:cNvSpPr/>
                  <p:nvPr/>
                </p:nvSpPr>
                <p:spPr>
                  <a:xfrm>
                    <a:off x="2466050" y="3001600"/>
                    <a:ext cx="1515000" cy="617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Masked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" name="Google Shape;357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Google Shape;358;p22"/>
                  <p:cNvSpPr/>
                  <p:nvPr/>
                </p:nvSpPr>
                <p:spPr>
                  <a:xfrm>
                    <a:off x="246815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9" name="Google Shape;359;p22"/>
                  <p:cNvCxnSpPr>
                    <a:cxnSpLocks/>
                    <a:stCxn id="360" idx="0"/>
                    <a:endCxn id="358" idx="2"/>
                  </p:cNvCxnSpPr>
                  <p:nvPr/>
                </p:nvCxnSpPr>
                <p:spPr>
                  <a:xfrm rot="10800000" flipH="1">
                    <a:off x="3220775" y="4817250"/>
                    <a:ext cx="4800" cy="171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1" name="Google Shape;361;p22"/>
                  <p:cNvCxnSpPr>
                    <a:cxnSpLocks/>
                    <a:endCxn id="356" idx="2"/>
                  </p:cNvCxnSpPr>
                  <p:nvPr/>
                </p:nvCxnSpPr>
                <p:spPr>
                  <a:xfrm flipV="1">
                    <a:off x="3223550" y="3618700"/>
                    <a:ext cx="0" cy="303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2" name="Google Shape;362;p22"/>
                  <p:cNvCxnSpPr>
                    <a:cxnSpLocks/>
                    <a:stCxn id="357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3" name="Google Shape;363;p22"/>
                  <p:cNvCxnSpPr>
                    <a:cxnSpLocks/>
                    <a:stCxn id="356" idx="0"/>
                    <a:endCxn id="357" idx="2"/>
                  </p:cNvCxnSpPr>
                  <p:nvPr/>
                </p:nvCxnSpPr>
                <p:spPr>
                  <a:xfrm flipH="1" flipV="1">
                    <a:off x="3223450" y="2932350"/>
                    <a:ext cx="100" cy="6925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4" name="Google Shape;364;p22"/>
                  <p:cNvSpPr/>
                  <p:nvPr/>
                </p:nvSpPr>
                <p:spPr>
                  <a:xfrm>
                    <a:off x="2466002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Cross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5" name="Google Shape;365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66" name="Google Shape;366;p22"/>
                  <p:cNvCxnSpPr>
                    <a:cxnSpLocks/>
                    <a:stCxn id="357" idx="0"/>
                    <a:endCxn id="364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7" name="Google Shape;367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0" name="Google Shape;360;p22"/>
                  <p:cNvSpPr txBox="1"/>
                  <p:nvPr/>
                </p:nvSpPr>
                <p:spPr>
                  <a:xfrm>
                    <a:off x="2432525" y="4988250"/>
                    <a:ext cx="1576500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Outputs </a:t>
                    </a: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(shifted right)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8" name="Google Shape;368;p22"/>
                <p:cNvGrpSpPr/>
                <p:nvPr/>
              </p:nvGrpSpPr>
              <p:grpSpPr>
                <a:xfrm>
                  <a:off x="7749641" y="4966898"/>
                  <a:ext cx="341200" cy="344400"/>
                  <a:chOff x="2372506" y="3438687"/>
                  <a:chExt cx="255900" cy="258300"/>
                </a:xfrm>
              </p:grpSpPr>
              <p:pic>
                <p:nvPicPr>
                  <p:cNvPr id="369" name="Google Shape;369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70" name="Google Shape;370;p22"/>
                  <p:cNvSpPr/>
                  <p:nvPr/>
                </p:nvSpPr>
                <p:spPr>
                  <a:xfrm>
                    <a:off x="2372506" y="3438687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71" name="Google Shape;371;p22"/>
                <p:cNvCxnSpPr>
                  <a:cxnSpLocks/>
                  <a:stCxn id="358" idx="0"/>
                  <a:endCxn id="370" idx="4"/>
                </p:cNvCxnSpPr>
                <p:nvPr/>
              </p:nvCxnSpPr>
              <p:spPr>
                <a:xfrm rot="10800000">
                  <a:off x="7920333" y="5311133"/>
                  <a:ext cx="640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72" name="Google Shape;372;p22"/>
                <p:cNvGrpSpPr/>
                <p:nvPr/>
              </p:nvGrpSpPr>
              <p:grpSpPr>
                <a:xfrm>
                  <a:off x="8277804" y="4925206"/>
                  <a:ext cx="431497" cy="427777"/>
                  <a:chOff x="6555655" y="1673849"/>
                  <a:chExt cx="407124" cy="385200"/>
                </a:xfrm>
              </p:grpSpPr>
              <p:sp>
                <p:nvSpPr>
                  <p:cNvPr id="373" name="Google Shape;373;p22"/>
                  <p:cNvSpPr/>
                  <p:nvPr/>
                </p:nvSpPr>
                <p:spPr>
                  <a:xfrm>
                    <a:off x="6555655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Google Shape;374;p22"/>
                  <p:cNvSpPr/>
                  <p:nvPr/>
                </p:nvSpPr>
                <p:spPr>
                  <a:xfrm flipH="1">
                    <a:off x="6555700" y="1750984"/>
                    <a:ext cx="407079" cy="2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5" name="Google Shape;375;p22"/>
                <p:cNvSpPr txBox="1"/>
                <p:nvPr/>
              </p:nvSpPr>
              <p:spPr>
                <a:xfrm>
                  <a:off x="8394695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6" name="Google Shape;376;p22"/>
                <p:cNvGrpSpPr/>
                <p:nvPr/>
              </p:nvGrpSpPr>
              <p:grpSpPr>
                <a:xfrm>
                  <a:off x="3210901" y="2211400"/>
                  <a:ext cx="2025667" cy="4646600"/>
                  <a:chOff x="2461800" y="1827400"/>
                  <a:chExt cx="1519250" cy="3484950"/>
                </a:xfrm>
              </p:grpSpPr>
              <p:sp>
                <p:nvSpPr>
                  <p:cNvPr id="378" name="Google Shape;378;p22"/>
                  <p:cNvSpPr/>
                  <p:nvPr/>
                </p:nvSpPr>
                <p:spPr>
                  <a:xfrm>
                    <a:off x="2466050" y="300160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Google Shape;379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" name="Google Shape;380;p22"/>
                  <p:cNvSpPr/>
                  <p:nvPr/>
                </p:nvSpPr>
                <p:spPr>
                  <a:xfrm>
                    <a:off x="246180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1" name="Google Shape;381;p22"/>
                  <p:cNvCxnSpPr>
                    <a:cxnSpLocks/>
                    <a:endCxn id="380" idx="2"/>
                  </p:cNvCxnSpPr>
                  <p:nvPr/>
                </p:nvCxnSpPr>
                <p:spPr>
                  <a:xfrm rot="10800000">
                    <a:off x="3219300" y="4817300"/>
                    <a:ext cx="4500" cy="230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2" name="Google Shape;382;p22"/>
                  <p:cNvCxnSpPr>
                    <a:cxnSpLocks/>
                    <a:stCxn id="378" idx="2"/>
                    <a:endCxn id="379" idx="1"/>
                  </p:cNvCxnSpPr>
                  <p:nvPr/>
                </p:nvCxnSpPr>
                <p:spPr>
                  <a:xfrm rot="5400000" flipH="1">
                    <a:off x="2568500" y="2731750"/>
                    <a:ext cx="552600" cy="757500"/>
                  </a:xfrm>
                  <a:prstGeom prst="bentConnector4">
                    <a:avLst>
                      <a:gd name="adj1" fmla="val -33297"/>
                      <a:gd name="adj2" fmla="val 121752"/>
                    </a:avLst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3" name="Google Shape;383;p22"/>
                  <p:cNvCxnSpPr>
                    <a:cxnSpLocks/>
                    <a:stCxn id="379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22"/>
                  <p:cNvCxnSpPr>
                    <a:cxnSpLocks/>
                    <a:stCxn id="378" idx="0"/>
                    <a:endCxn id="379" idx="2"/>
                  </p:cNvCxnSpPr>
                  <p:nvPr/>
                </p:nvCxnSpPr>
                <p:spPr>
                  <a:xfrm rot="10800000">
                    <a:off x="3223550" y="29323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5" name="Google Shape;385;p22"/>
                  <p:cNvSpPr/>
                  <p:nvPr/>
                </p:nvSpPr>
                <p:spPr>
                  <a:xfrm>
                    <a:off x="2466000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2E8F7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Feed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Forward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6" name="Google Shape;386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7" name="Google Shape;387;p22"/>
                  <p:cNvCxnSpPr>
                    <a:cxnSpLocks/>
                    <a:stCxn id="379" idx="0"/>
                    <a:endCxn id="385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8" name="Google Shape;388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9" name="Google Shape;389;p22"/>
                  <p:cNvSpPr txBox="1"/>
                  <p:nvPr/>
                </p:nvSpPr>
                <p:spPr>
                  <a:xfrm>
                    <a:off x="2887550" y="4934050"/>
                    <a:ext cx="897141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" name="Google Shape;390;p22"/>
                <p:cNvSpPr/>
                <p:nvPr/>
              </p:nvSpPr>
              <p:spPr>
                <a:xfrm>
                  <a:off x="6910233" y="1453533"/>
                  <a:ext cx="20200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1" name="Google Shape;391;p22"/>
                <p:cNvCxnSpPr>
                  <a:cxnSpLocks/>
                  <a:stCxn id="370" idx="0"/>
                  <a:endCxn id="357" idx="3"/>
                </p:cNvCxnSpPr>
                <p:nvPr/>
              </p:nvCxnSpPr>
              <p:spPr>
                <a:xfrm rot="-5400000">
                  <a:off x="7720441" y="3753493"/>
                  <a:ext cx="1413200" cy="1013600"/>
                </a:xfrm>
                <a:prstGeom prst="bentConnector4">
                  <a:avLst>
                    <a:gd name="adj1" fmla="val 17834"/>
                    <a:gd name="adj2" fmla="val 131320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2" name="Google Shape;392;p22"/>
                <p:cNvCxnSpPr>
                  <a:cxnSpLocks/>
                  <a:stCxn id="386" idx="0"/>
                </p:cNvCxnSpPr>
                <p:nvPr/>
              </p:nvCxnSpPr>
              <p:spPr>
                <a:xfrm rot="16200000" flipH="1">
                  <a:off x="5292367" y="1145399"/>
                  <a:ext cx="1130399" cy="3262400"/>
                </a:xfrm>
                <a:prstGeom prst="bentConnector4">
                  <a:avLst>
                    <a:gd name="adj1" fmla="val -28087"/>
                    <a:gd name="adj2" fmla="val 65479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22"/>
                <p:cNvCxnSpPr>
                  <a:cxnSpLocks/>
                </p:cNvCxnSpPr>
                <p:nvPr/>
              </p:nvCxnSpPr>
              <p:spPr>
                <a:xfrm rot="10800000" flipH="1">
                  <a:off x="7479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4" name="Google Shape;394;p22"/>
                <p:cNvCxnSpPr>
                  <a:cxnSpLocks/>
                  <a:stCxn id="348" idx="0"/>
                  <a:endCxn id="378" idx="2"/>
                </p:cNvCxnSpPr>
                <p:nvPr/>
              </p:nvCxnSpPr>
              <p:spPr>
                <a:xfrm rot="10800000" flipH="1">
                  <a:off x="4220908" y="4290477"/>
                  <a:ext cx="5600" cy="67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5" name="Google Shape;395;p22"/>
                <p:cNvCxnSpPr>
                  <a:cxnSpLocks/>
                  <a:stCxn id="380" idx="0"/>
                  <a:endCxn id="348" idx="4"/>
                </p:cNvCxnSpPr>
                <p:nvPr/>
              </p:nvCxnSpPr>
              <p:spPr>
                <a:xfrm rot="10800000">
                  <a:off x="4220900" y="5311133"/>
                  <a:ext cx="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6" name="Google Shape;396;p22"/>
                <p:cNvCxnSpPr>
                  <a:cxnSpLocks/>
                </p:cNvCxnSpPr>
                <p:nvPr/>
              </p:nvCxnSpPr>
              <p:spPr>
                <a:xfrm rot="10800000" flipH="1">
                  <a:off x="7200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97" name="Google Shape;397;p22"/>
                <p:cNvSpPr/>
                <p:nvPr/>
              </p:nvSpPr>
              <p:spPr>
                <a:xfrm>
                  <a:off x="6910233" y="1102000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8" name="Google Shape;398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9" name="Google Shape;399;p22"/>
                <p:cNvCxnSpPr>
                  <a:cxnSpLocks/>
                  <a:stCxn id="365" idx="0"/>
                  <a:endCxn id="390" idx="2"/>
                </p:cNvCxnSpPr>
                <p:nvPr/>
              </p:nvCxnSpPr>
              <p:spPr>
                <a:xfrm rot="10800000">
                  <a:off x="7920133" y="1967000"/>
                  <a:ext cx="3600" cy="244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0" name="Google Shape;400;p22"/>
                <p:cNvCxnSpPr>
                  <a:cxnSpLocks/>
                  <a:stCxn id="397" idx="2"/>
                  <a:endCxn id="390" idx="0"/>
                </p:cNvCxnSpPr>
                <p:nvPr/>
              </p:nvCxnSpPr>
              <p:spPr>
                <a:xfrm>
                  <a:off x="7920233" y="1363600"/>
                  <a:ext cx="0" cy="9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22"/>
                <p:cNvCxnSpPr>
                  <a:cxnSpLocks/>
                  <a:endCxn id="365" idx="3"/>
                </p:cNvCxnSpPr>
                <p:nvPr/>
              </p:nvCxnSpPr>
              <p:spPr>
                <a:xfrm rot="10800000" flipH="1">
                  <a:off x="7922133" y="2342200"/>
                  <a:ext cx="1011600" cy="974000"/>
                </a:xfrm>
                <a:prstGeom prst="bentConnector3">
                  <a:avLst>
                    <a:gd name="adj1" fmla="val 131386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2" name="Google Shape;402;p22"/>
                <p:cNvCxnSpPr>
                  <a:cxnSpLocks/>
                </p:cNvCxnSpPr>
                <p:nvPr/>
              </p:nvCxnSpPr>
              <p:spPr>
                <a:xfrm rot="10800000" flipH="1">
                  <a:off x="7922417" y="1233100"/>
                  <a:ext cx="1009200" cy="871600"/>
                </a:xfrm>
                <a:prstGeom prst="bentConnector3">
                  <a:avLst>
                    <a:gd name="adj1" fmla="val 130818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03" name="Google Shape;403;p22"/>
                <p:cNvSpPr/>
                <p:nvPr/>
              </p:nvSpPr>
              <p:spPr>
                <a:xfrm>
                  <a:off x="6910233" y="583984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DBDFE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6910233" y="142533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CCE7C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5" name="Google Shape;405;p22"/>
                <p:cNvCxnSpPr>
                  <a:cxnSpLocks/>
                  <a:stCxn id="397" idx="0"/>
                  <a:endCxn id="403" idx="2"/>
                </p:cNvCxnSpPr>
                <p:nvPr/>
              </p:nvCxnSpPr>
              <p:spPr>
                <a:xfrm rot="10800000">
                  <a:off x="7920233" y="845600"/>
                  <a:ext cx="0" cy="25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6" name="Google Shape;406;p22"/>
                <p:cNvCxnSpPr>
                  <a:cxnSpLocks/>
                  <a:stCxn id="404" idx="2"/>
                  <a:endCxn id="404" idx="2"/>
                </p:cNvCxnSpPr>
                <p:nvPr/>
              </p:nvCxnSpPr>
              <p:spPr>
                <a:xfrm>
                  <a:off x="7920233" y="404133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22"/>
                <p:cNvCxnSpPr>
                  <a:cxnSpLocks/>
                  <a:stCxn id="404" idx="2"/>
                  <a:endCxn id="403" idx="0"/>
                </p:cNvCxnSpPr>
                <p:nvPr/>
              </p:nvCxnSpPr>
              <p:spPr>
                <a:xfrm>
                  <a:off x="7920233" y="404133"/>
                  <a:ext cx="0" cy="18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22"/>
                <p:cNvCxnSpPr>
                  <a:cxnSpLocks/>
                </p:cNvCxnSpPr>
                <p:nvPr/>
              </p:nvCxnSpPr>
              <p:spPr>
                <a:xfrm>
                  <a:off x="8090841" y="5109211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22"/>
                <p:cNvCxnSpPr>
                  <a:cxnSpLocks/>
                  <a:stCxn id="370" idx="6"/>
                  <a:endCxn id="373" idx="2"/>
                </p:cNvCxnSpPr>
                <p:nvPr/>
              </p:nvCxnSpPr>
              <p:spPr>
                <a:xfrm>
                  <a:off x="8090841" y="5139093"/>
                  <a:ext cx="1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2" name="Google Shape;394;p22">
              <a:extLst>
                <a:ext uri="{FF2B5EF4-FFF2-40B4-BE49-F238E27FC236}">
                  <a16:creationId xmlns:a16="http://schemas.microsoft.com/office/drawing/2014/main" id="{4D7D1383-126C-C0F3-85D9-2EDF41C3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125" y="742334"/>
              <a:ext cx="1" cy="28947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Google Shape;352;p22">
              <a:extLst>
                <a:ext uri="{FF2B5EF4-FFF2-40B4-BE49-F238E27FC236}">
                  <a16:creationId xmlns:a16="http://schemas.microsoft.com/office/drawing/2014/main" id="{3F0161F7-B3C3-707A-5202-2F1A4A68FC11}"/>
                </a:ext>
              </a:extLst>
            </p:cNvPr>
            <p:cNvSpPr txBox="1"/>
            <p:nvPr/>
          </p:nvSpPr>
          <p:spPr>
            <a:xfrm>
              <a:off x="3794610" y="460070"/>
              <a:ext cx="1674032" cy="197128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1B1119-D6C9-99D7-80CB-6C39E9F31354}"/>
              </a:ext>
            </a:extLst>
          </p:cNvPr>
          <p:cNvGrpSpPr/>
          <p:nvPr/>
        </p:nvGrpSpPr>
        <p:grpSpPr>
          <a:xfrm>
            <a:off x="7740204" y="1051756"/>
            <a:ext cx="3210900" cy="1688055"/>
            <a:chOff x="7740204" y="1051756"/>
            <a:chExt cx="3210900" cy="1688055"/>
          </a:xfrm>
        </p:grpSpPr>
        <p:cxnSp>
          <p:nvCxnSpPr>
            <p:cNvPr id="324" name="Google Shape;381;p22">
              <a:extLst>
                <a:ext uri="{FF2B5EF4-FFF2-40B4-BE49-F238E27FC236}">
                  <a16:creationId xmlns:a16="http://schemas.microsoft.com/office/drawing/2014/main" id="{784B1006-EE1A-9823-8A61-6CF6BED38D5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52586" y="2485889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20993A6-3D67-2E8F-015C-F5C070B2D4AC}"/>
                </a:ext>
              </a:extLst>
            </p:cNvPr>
            <p:cNvSpPr/>
            <p:nvPr/>
          </p:nvSpPr>
          <p:spPr>
            <a:xfrm>
              <a:off x="9255738" y="1051756"/>
              <a:ext cx="158400" cy="1296000"/>
            </a:xfrm>
            <a:prstGeom prst="rect">
              <a:avLst/>
            </a:prstGeom>
            <a:solidFill>
              <a:srgbClr val="92D050">
                <a:alpha val="94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C5A8F3CE-E362-27AC-CCD2-258A52C3D3C6}"/>
                </a:ext>
              </a:extLst>
            </p:cNvPr>
            <p:cNvSpPr/>
            <p:nvPr/>
          </p:nvSpPr>
          <p:spPr>
            <a:xfrm>
              <a:off x="7740204" y="1051756"/>
              <a:ext cx="158400" cy="1296000"/>
            </a:xfrm>
            <a:prstGeom prst="rect">
              <a:avLst/>
            </a:prstGeom>
            <a:solidFill>
              <a:srgbClr val="FF0000">
                <a:alpha val="9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43998E2C-C9F0-6A75-3D65-9B092C83F0B5}"/>
                </a:ext>
              </a:extLst>
            </p:cNvPr>
            <p:cNvSpPr/>
            <p:nvPr/>
          </p:nvSpPr>
          <p:spPr>
            <a:xfrm>
              <a:off x="8497971" y="1051756"/>
              <a:ext cx="158400" cy="1296000"/>
            </a:xfrm>
            <a:prstGeom prst="rect">
              <a:avLst/>
            </a:prstGeom>
            <a:solidFill>
              <a:srgbClr val="FFC000">
                <a:alpha val="9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6A68028B-2D8D-5975-F228-6469CCDB521A}"/>
                </a:ext>
              </a:extLst>
            </p:cNvPr>
            <p:cNvSpPr/>
            <p:nvPr/>
          </p:nvSpPr>
          <p:spPr>
            <a:xfrm>
              <a:off x="10076326" y="1051756"/>
              <a:ext cx="1584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907A95D8-34FE-2821-9CFC-B9967ACD83B4}"/>
                </a:ext>
              </a:extLst>
            </p:cNvPr>
            <p:cNvSpPr/>
            <p:nvPr/>
          </p:nvSpPr>
          <p:spPr>
            <a:xfrm>
              <a:off x="10792704" y="1051756"/>
              <a:ext cx="1584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6" name="Google Shape;381;p22">
            <a:extLst>
              <a:ext uri="{FF2B5EF4-FFF2-40B4-BE49-F238E27FC236}">
                <a16:creationId xmlns:a16="http://schemas.microsoft.com/office/drawing/2014/main" id="{98045E58-4B73-DB3B-BB11-EEAC85921CA9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997261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57;p22">
            <a:extLst>
              <a:ext uri="{FF2B5EF4-FFF2-40B4-BE49-F238E27FC236}">
                <a16:creationId xmlns:a16="http://schemas.microsoft.com/office/drawing/2014/main" id="{E2829065-E381-F0CD-28D5-DF8FFB87514D}"/>
              </a:ext>
            </a:extLst>
          </p:cNvPr>
          <p:cNvSpPr/>
          <p:nvPr/>
        </p:nvSpPr>
        <p:spPr>
          <a:xfrm>
            <a:off x="7261066" y="8951115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83698E4E-40FB-89DF-A505-9B0B7E4E3156}"/>
              </a:ext>
            </a:extLst>
          </p:cNvPr>
          <p:cNvSpPr/>
          <p:nvPr/>
        </p:nvSpPr>
        <p:spPr>
          <a:xfrm>
            <a:off x="7751184" y="7860115"/>
            <a:ext cx="158400" cy="6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9EA0855-EC82-51DA-9961-A68445863DD1}"/>
              </a:ext>
            </a:extLst>
          </p:cNvPr>
          <p:cNvSpPr/>
          <p:nvPr/>
        </p:nvSpPr>
        <p:spPr>
          <a:xfrm>
            <a:off x="8508951" y="7860115"/>
            <a:ext cx="158400" cy="64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5E825455-FE36-8783-7274-E5EA2385EB86}"/>
              </a:ext>
            </a:extLst>
          </p:cNvPr>
          <p:cNvSpPr/>
          <p:nvPr/>
        </p:nvSpPr>
        <p:spPr>
          <a:xfrm>
            <a:off x="9266718" y="7860115"/>
            <a:ext cx="158400" cy="64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85E12145-606D-7CCF-500B-979ECBECC670}"/>
              </a:ext>
            </a:extLst>
          </p:cNvPr>
          <p:cNvSpPr/>
          <p:nvPr/>
        </p:nvSpPr>
        <p:spPr>
          <a:xfrm>
            <a:off x="10087306" y="7860115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1F6AF6C-3951-8CE6-EF67-F873E7598AEB}"/>
              </a:ext>
            </a:extLst>
          </p:cNvPr>
          <p:cNvSpPr/>
          <p:nvPr/>
        </p:nvSpPr>
        <p:spPr>
          <a:xfrm>
            <a:off x="10803684" y="7860115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343" name="Google Shape;381;p22">
            <a:extLst>
              <a:ext uri="{FF2B5EF4-FFF2-40B4-BE49-F238E27FC236}">
                <a16:creationId xmlns:a16="http://schemas.microsoft.com/office/drawing/2014/main" id="{B25A081A-41B0-2584-D2D5-C8B76127B145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58910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381;p22">
            <a:extLst>
              <a:ext uri="{FF2B5EF4-FFF2-40B4-BE49-F238E27FC236}">
                <a16:creationId xmlns:a16="http://schemas.microsoft.com/office/drawing/2014/main" id="{95D14305-59A5-132B-F27F-95A45D436D9F}"/>
              </a:ext>
            </a:extLst>
          </p:cNvPr>
          <p:cNvCxnSpPr>
            <a:cxnSpLocks/>
          </p:cNvCxnSpPr>
          <p:nvPr/>
        </p:nvCxnSpPr>
        <p:spPr>
          <a:xfrm rot="10800000">
            <a:off x="9354544" y="410274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04;p22">
            <a:extLst>
              <a:ext uri="{FF2B5EF4-FFF2-40B4-BE49-F238E27FC236}">
                <a16:creationId xmlns:a16="http://schemas.microsoft.com/office/drawing/2014/main" id="{BEAC56BB-56DC-BC39-492D-CBD648FBEEBC}"/>
              </a:ext>
            </a:extLst>
          </p:cNvPr>
          <p:cNvSpPr/>
          <p:nvPr/>
        </p:nvSpPr>
        <p:spPr>
          <a:xfrm>
            <a:off x="7256455" y="2874290"/>
            <a:ext cx="4205963" cy="1059129"/>
          </a:xfrm>
          <a:prstGeom prst="roundRect">
            <a:avLst>
              <a:gd name="adj" fmla="val 28518"/>
            </a:avLst>
          </a:prstGeom>
          <a:solidFill>
            <a:srgbClr val="CCE7C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627B12-66CE-F5A2-3FC4-58EC849064D9}"/>
              </a:ext>
            </a:extLst>
          </p:cNvPr>
          <p:cNvSpPr/>
          <p:nvPr/>
        </p:nvSpPr>
        <p:spPr>
          <a:xfrm>
            <a:off x="9255738" y="4464722"/>
            <a:ext cx="158400" cy="1296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Google Shape;381;p22">
            <a:extLst>
              <a:ext uri="{FF2B5EF4-FFF2-40B4-BE49-F238E27FC236}">
                <a16:creationId xmlns:a16="http://schemas.microsoft.com/office/drawing/2014/main" id="{03DDC979-742D-79F7-E51D-5D8187A0C49B}"/>
              </a:ext>
            </a:extLst>
          </p:cNvPr>
          <p:cNvCxnSpPr>
            <a:cxnSpLocks/>
          </p:cNvCxnSpPr>
          <p:nvPr/>
        </p:nvCxnSpPr>
        <p:spPr>
          <a:xfrm rot="10800000">
            <a:off x="9330590" y="728950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65D7F24-A074-AF16-20E6-DCF5F52ACAD6}"/>
              </a:ext>
            </a:extLst>
          </p:cNvPr>
          <p:cNvSpPr/>
          <p:nvPr/>
        </p:nvSpPr>
        <p:spPr>
          <a:xfrm>
            <a:off x="7740204" y="4464722"/>
            <a:ext cx="158400" cy="129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1681AB10-4629-D95D-1F0F-C8CC3C34388E}"/>
              </a:ext>
            </a:extLst>
          </p:cNvPr>
          <p:cNvSpPr/>
          <p:nvPr/>
        </p:nvSpPr>
        <p:spPr>
          <a:xfrm>
            <a:off x="8497971" y="4464722"/>
            <a:ext cx="158400" cy="1296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6BE0636C-B247-6F9E-CC2C-5236604D342E}"/>
              </a:ext>
            </a:extLst>
          </p:cNvPr>
          <p:cNvSpPr/>
          <p:nvPr/>
        </p:nvSpPr>
        <p:spPr>
          <a:xfrm>
            <a:off x="10076326" y="4464722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116429AC-17EE-5462-F261-4824AFB23C36}"/>
              </a:ext>
            </a:extLst>
          </p:cNvPr>
          <p:cNvSpPr/>
          <p:nvPr/>
        </p:nvSpPr>
        <p:spPr>
          <a:xfrm>
            <a:off x="10792704" y="4464722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3" name="Google Shape;403;p22">
            <a:extLst>
              <a:ext uri="{FF2B5EF4-FFF2-40B4-BE49-F238E27FC236}">
                <a16:creationId xmlns:a16="http://schemas.microsoft.com/office/drawing/2014/main" id="{42387A35-B3EE-7808-4CA4-8C8986B1AED3}"/>
              </a:ext>
            </a:extLst>
          </p:cNvPr>
          <p:cNvSpPr/>
          <p:nvPr/>
        </p:nvSpPr>
        <p:spPr>
          <a:xfrm>
            <a:off x="7256455" y="6328966"/>
            <a:ext cx="4210573" cy="803400"/>
          </a:xfrm>
          <a:prstGeom prst="roundRect">
            <a:avLst>
              <a:gd name="adj" fmla="val 28518"/>
            </a:avLst>
          </a:prstGeom>
          <a:solidFill>
            <a:srgbClr val="DBDFE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Google Shape;381;p22">
            <a:extLst>
              <a:ext uri="{FF2B5EF4-FFF2-40B4-BE49-F238E27FC236}">
                <a16:creationId xmlns:a16="http://schemas.microsoft.com/office/drawing/2014/main" id="{1C610AED-601A-FE06-CCEE-54018B31D8A5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594156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81;p22">
            <a:extLst>
              <a:ext uri="{FF2B5EF4-FFF2-40B4-BE49-F238E27FC236}">
                <a16:creationId xmlns:a16="http://schemas.microsoft.com/office/drawing/2014/main" id="{04A115F7-BB89-D5F8-F962-D58ED4435363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977689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E6893C7E-6B4F-1451-10A8-4B7FD1E5B802}"/>
              </a:ext>
            </a:extLst>
          </p:cNvPr>
          <p:cNvGrpSpPr/>
          <p:nvPr/>
        </p:nvGrpSpPr>
        <p:grpSpPr>
          <a:xfrm>
            <a:off x="7261066" y="7664392"/>
            <a:ext cx="4210574" cy="2018944"/>
            <a:chOff x="7261066" y="650422"/>
            <a:chExt cx="4210574" cy="2018944"/>
          </a:xfrm>
        </p:grpSpPr>
        <p:sp>
          <p:nvSpPr>
            <p:cNvPr id="328" name="Google Shape;357;p22">
              <a:extLst>
                <a:ext uri="{FF2B5EF4-FFF2-40B4-BE49-F238E27FC236}">
                  <a16:creationId xmlns:a16="http://schemas.microsoft.com/office/drawing/2014/main" id="{0CF581FB-A823-7149-46BF-99FCD9AD0E0A}"/>
                </a:ext>
              </a:extLst>
            </p:cNvPr>
            <p:cNvSpPr/>
            <p:nvPr/>
          </p:nvSpPr>
          <p:spPr>
            <a:xfrm>
              <a:off x="7261066" y="1741422"/>
              <a:ext cx="4210574" cy="927944"/>
            </a:xfrm>
            <a:prstGeom prst="roundRect">
              <a:avLst>
                <a:gd name="adj" fmla="val 28518"/>
              </a:avLst>
            </a:prstGeom>
            <a:solidFill>
              <a:srgbClr val="EBF0BD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 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906DBD09-0E08-D78E-D2EB-4A70444EAEFD}"/>
                </a:ext>
              </a:extLst>
            </p:cNvPr>
            <p:cNvSpPr/>
            <p:nvPr/>
          </p:nvSpPr>
          <p:spPr>
            <a:xfrm>
              <a:off x="7751184" y="650422"/>
              <a:ext cx="1584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F594F2A5-9A43-B335-8F36-D4429C9CA0C1}"/>
                </a:ext>
              </a:extLst>
            </p:cNvPr>
            <p:cNvSpPr/>
            <p:nvPr/>
          </p:nvSpPr>
          <p:spPr>
            <a:xfrm>
              <a:off x="8508951" y="650422"/>
              <a:ext cx="158400" cy="64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7B98B268-B680-EB32-0232-4CDB63C816F9}"/>
                </a:ext>
              </a:extLst>
            </p:cNvPr>
            <p:cNvSpPr/>
            <p:nvPr/>
          </p:nvSpPr>
          <p:spPr>
            <a:xfrm>
              <a:off x="9266718" y="650422"/>
              <a:ext cx="158400" cy="64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2126C7D6-EAC5-7EBB-E553-27371E7E6A9F}"/>
                </a:ext>
              </a:extLst>
            </p:cNvPr>
            <p:cNvSpPr/>
            <p:nvPr/>
          </p:nvSpPr>
          <p:spPr>
            <a:xfrm>
              <a:off x="10087306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21E5BDBE-8F9E-301F-AC2E-84BDAE127C92}"/>
                </a:ext>
              </a:extLst>
            </p:cNvPr>
            <p:cNvSpPr/>
            <p:nvPr/>
          </p:nvSpPr>
          <p:spPr>
            <a:xfrm>
              <a:off x="10803684" y="650422"/>
              <a:ext cx="1584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6" name="Google Shape;381;p22">
              <a:extLst>
                <a:ext uri="{FF2B5EF4-FFF2-40B4-BE49-F238E27FC236}">
                  <a16:creationId xmlns:a16="http://schemas.microsoft.com/office/drawing/2014/main" id="{48FA7AFA-C2F1-6C77-2BD2-41E1DC3CA0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17880" y="1379409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9466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75B098-59EE-989A-8FDB-2750659CDF46}"/>
              </a:ext>
            </a:extLst>
          </p:cNvPr>
          <p:cNvGrpSpPr/>
          <p:nvPr/>
        </p:nvGrpSpPr>
        <p:grpSpPr>
          <a:xfrm>
            <a:off x="-327623" y="460070"/>
            <a:ext cx="6968320" cy="6160650"/>
            <a:chOff x="-327623" y="460070"/>
            <a:chExt cx="6968320" cy="616065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A317373-5EEC-D1D1-343B-6CB1E64048C3}"/>
                </a:ext>
              </a:extLst>
            </p:cNvPr>
            <p:cNvGrpSpPr/>
            <p:nvPr/>
          </p:nvGrpSpPr>
          <p:grpSpPr>
            <a:xfrm>
              <a:off x="-327623" y="1017498"/>
              <a:ext cx="6968320" cy="5603222"/>
              <a:chOff x="-311124" y="542935"/>
              <a:chExt cx="7406674" cy="577213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92DB205-7155-DDFD-5379-323F6E086848}"/>
                  </a:ext>
                </a:extLst>
              </p:cNvPr>
              <p:cNvSpPr/>
              <p:nvPr/>
            </p:nvSpPr>
            <p:spPr>
              <a:xfrm>
                <a:off x="3803832" y="1254349"/>
                <a:ext cx="2455923" cy="3276489"/>
              </a:xfrm>
              <a:prstGeom prst="roundRect">
                <a:avLst>
                  <a:gd name="adj" fmla="val 5949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927BCC5-A6D5-0168-8826-F55381BF1343}"/>
                  </a:ext>
                </a:extLst>
              </p:cNvPr>
              <p:cNvSpPr/>
              <p:nvPr/>
            </p:nvSpPr>
            <p:spPr>
              <a:xfrm>
                <a:off x="744582" y="2133344"/>
                <a:ext cx="2315478" cy="2340727"/>
              </a:xfrm>
              <a:prstGeom prst="roundRect">
                <a:avLst>
                  <a:gd name="adj" fmla="val 5970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718ED01-C2CA-F756-3499-C4B77A475575}"/>
                  </a:ext>
                </a:extLst>
              </p:cNvPr>
              <p:cNvGrpSpPr/>
              <p:nvPr/>
            </p:nvGrpSpPr>
            <p:grpSpPr>
              <a:xfrm>
                <a:off x="-311124" y="542935"/>
                <a:ext cx="7406674" cy="5772130"/>
                <a:chOff x="1504028" y="142533"/>
                <a:chExt cx="9069468" cy="6787734"/>
              </a:xfrm>
            </p:grpSpPr>
            <p:cxnSp>
              <p:nvCxnSpPr>
                <p:cNvPr id="345" name="Google Shape;345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46" name="Google Shape;346;p22"/>
                <p:cNvGrpSpPr/>
                <p:nvPr/>
              </p:nvGrpSpPr>
              <p:grpSpPr>
                <a:xfrm>
                  <a:off x="4050308" y="4966877"/>
                  <a:ext cx="341200" cy="344400"/>
                  <a:chOff x="2372506" y="3438683"/>
                  <a:chExt cx="255900" cy="258300"/>
                </a:xfrm>
              </p:grpSpPr>
              <p:pic>
                <p:nvPicPr>
                  <p:cNvPr id="347" name="Google Shape;347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48" name="Google Shape;348;p22"/>
                  <p:cNvSpPr/>
                  <p:nvPr/>
                </p:nvSpPr>
                <p:spPr>
                  <a:xfrm>
                    <a:off x="2372506" y="3438683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9" name="Google Shape;349;p22"/>
                <p:cNvGrpSpPr/>
                <p:nvPr/>
              </p:nvGrpSpPr>
              <p:grpSpPr>
                <a:xfrm>
                  <a:off x="3388836" y="4925189"/>
                  <a:ext cx="431557" cy="427777"/>
                  <a:chOff x="7687999" y="1673849"/>
                  <a:chExt cx="407181" cy="385200"/>
                </a:xfrm>
              </p:grpSpPr>
              <p:sp>
                <p:nvSpPr>
                  <p:cNvPr id="350" name="Google Shape;350;p22"/>
                  <p:cNvSpPr/>
                  <p:nvPr/>
                </p:nvSpPr>
                <p:spPr>
                  <a:xfrm>
                    <a:off x="7687999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Google Shape;351;p22"/>
                  <p:cNvSpPr/>
                  <p:nvPr/>
                </p:nvSpPr>
                <p:spPr>
                  <a:xfrm>
                    <a:off x="7695890" y="1786160"/>
                    <a:ext cx="399290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2" name="Google Shape;352;p22"/>
                <p:cNvSpPr txBox="1"/>
                <p:nvPr/>
              </p:nvSpPr>
              <p:spPr>
                <a:xfrm>
                  <a:off x="1504028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3" name="Google Shape;353;p22"/>
                <p:cNvCxnSpPr>
                  <a:cxnSpLocks/>
                  <a:stCxn id="348" idx="2"/>
                  <a:endCxn id="350" idx="6"/>
                </p:cNvCxnSpPr>
                <p:nvPr/>
              </p:nvCxnSpPr>
              <p:spPr>
                <a:xfrm rot="10800000">
                  <a:off x="3820308" y="5139077"/>
                  <a:ext cx="230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54" name="Google Shape;354;p22"/>
                <p:cNvGrpSpPr/>
                <p:nvPr/>
              </p:nvGrpSpPr>
              <p:grpSpPr>
                <a:xfrm>
                  <a:off x="6869230" y="2211400"/>
                  <a:ext cx="2101999" cy="4718867"/>
                  <a:chOff x="2432525" y="1827400"/>
                  <a:chExt cx="1576500" cy="3539150"/>
                </a:xfrm>
              </p:grpSpPr>
              <p:sp>
                <p:nvSpPr>
                  <p:cNvPr id="356" name="Google Shape;356;p22"/>
                  <p:cNvSpPr/>
                  <p:nvPr/>
                </p:nvSpPr>
                <p:spPr>
                  <a:xfrm>
                    <a:off x="2466050" y="3001600"/>
                    <a:ext cx="1515000" cy="617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Masked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" name="Google Shape;357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Google Shape;358;p22"/>
                  <p:cNvSpPr/>
                  <p:nvPr/>
                </p:nvSpPr>
                <p:spPr>
                  <a:xfrm>
                    <a:off x="246815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9" name="Google Shape;359;p22"/>
                  <p:cNvCxnSpPr>
                    <a:cxnSpLocks/>
                    <a:stCxn id="360" idx="0"/>
                    <a:endCxn id="358" idx="2"/>
                  </p:cNvCxnSpPr>
                  <p:nvPr/>
                </p:nvCxnSpPr>
                <p:spPr>
                  <a:xfrm rot="10800000" flipH="1">
                    <a:off x="3220775" y="4817250"/>
                    <a:ext cx="4800" cy="171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1" name="Google Shape;361;p22"/>
                  <p:cNvCxnSpPr>
                    <a:cxnSpLocks/>
                    <a:endCxn id="356" idx="2"/>
                  </p:cNvCxnSpPr>
                  <p:nvPr/>
                </p:nvCxnSpPr>
                <p:spPr>
                  <a:xfrm flipV="1">
                    <a:off x="3223550" y="3618700"/>
                    <a:ext cx="0" cy="303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2" name="Google Shape;362;p22"/>
                  <p:cNvCxnSpPr>
                    <a:cxnSpLocks/>
                    <a:stCxn id="357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3" name="Google Shape;363;p22"/>
                  <p:cNvCxnSpPr>
                    <a:cxnSpLocks/>
                    <a:stCxn id="356" idx="0"/>
                    <a:endCxn id="357" idx="2"/>
                  </p:cNvCxnSpPr>
                  <p:nvPr/>
                </p:nvCxnSpPr>
                <p:spPr>
                  <a:xfrm flipH="1" flipV="1">
                    <a:off x="3223450" y="2932350"/>
                    <a:ext cx="100" cy="6925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4" name="Google Shape;364;p22"/>
                  <p:cNvSpPr/>
                  <p:nvPr/>
                </p:nvSpPr>
                <p:spPr>
                  <a:xfrm>
                    <a:off x="2466002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Cross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5" name="Google Shape;365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66" name="Google Shape;366;p22"/>
                  <p:cNvCxnSpPr>
                    <a:cxnSpLocks/>
                    <a:stCxn id="357" idx="0"/>
                    <a:endCxn id="364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7" name="Google Shape;367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0" name="Google Shape;360;p22"/>
                  <p:cNvSpPr txBox="1"/>
                  <p:nvPr/>
                </p:nvSpPr>
                <p:spPr>
                  <a:xfrm>
                    <a:off x="2432525" y="4988250"/>
                    <a:ext cx="1576500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Outputs </a:t>
                    </a: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(shifted right)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8" name="Google Shape;368;p22"/>
                <p:cNvGrpSpPr/>
                <p:nvPr/>
              </p:nvGrpSpPr>
              <p:grpSpPr>
                <a:xfrm>
                  <a:off x="7749641" y="4966898"/>
                  <a:ext cx="341200" cy="344400"/>
                  <a:chOff x="2372506" y="3438687"/>
                  <a:chExt cx="255900" cy="258300"/>
                </a:xfrm>
              </p:grpSpPr>
              <p:pic>
                <p:nvPicPr>
                  <p:cNvPr id="369" name="Google Shape;369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70" name="Google Shape;370;p22"/>
                  <p:cNvSpPr/>
                  <p:nvPr/>
                </p:nvSpPr>
                <p:spPr>
                  <a:xfrm>
                    <a:off x="2372506" y="3438687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71" name="Google Shape;371;p22"/>
                <p:cNvCxnSpPr>
                  <a:cxnSpLocks/>
                  <a:stCxn id="358" idx="0"/>
                  <a:endCxn id="370" idx="4"/>
                </p:cNvCxnSpPr>
                <p:nvPr/>
              </p:nvCxnSpPr>
              <p:spPr>
                <a:xfrm rot="10800000">
                  <a:off x="7920333" y="5311133"/>
                  <a:ext cx="640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72" name="Google Shape;372;p22"/>
                <p:cNvGrpSpPr/>
                <p:nvPr/>
              </p:nvGrpSpPr>
              <p:grpSpPr>
                <a:xfrm>
                  <a:off x="8277804" y="4925206"/>
                  <a:ext cx="431497" cy="427777"/>
                  <a:chOff x="6555655" y="1673849"/>
                  <a:chExt cx="407124" cy="385200"/>
                </a:xfrm>
              </p:grpSpPr>
              <p:sp>
                <p:nvSpPr>
                  <p:cNvPr id="373" name="Google Shape;373;p22"/>
                  <p:cNvSpPr/>
                  <p:nvPr/>
                </p:nvSpPr>
                <p:spPr>
                  <a:xfrm>
                    <a:off x="6555655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Google Shape;374;p22"/>
                  <p:cNvSpPr/>
                  <p:nvPr/>
                </p:nvSpPr>
                <p:spPr>
                  <a:xfrm flipH="1">
                    <a:off x="6555700" y="1750984"/>
                    <a:ext cx="407079" cy="2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5" name="Google Shape;375;p22"/>
                <p:cNvSpPr txBox="1"/>
                <p:nvPr/>
              </p:nvSpPr>
              <p:spPr>
                <a:xfrm>
                  <a:off x="8394695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6" name="Google Shape;376;p22"/>
                <p:cNvGrpSpPr/>
                <p:nvPr/>
              </p:nvGrpSpPr>
              <p:grpSpPr>
                <a:xfrm>
                  <a:off x="3210901" y="2211400"/>
                  <a:ext cx="2025667" cy="4646600"/>
                  <a:chOff x="2461800" y="1827400"/>
                  <a:chExt cx="1519250" cy="3484950"/>
                </a:xfrm>
              </p:grpSpPr>
              <p:sp>
                <p:nvSpPr>
                  <p:cNvPr id="378" name="Google Shape;378;p22"/>
                  <p:cNvSpPr/>
                  <p:nvPr/>
                </p:nvSpPr>
                <p:spPr>
                  <a:xfrm>
                    <a:off x="2466050" y="300160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Google Shape;379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" name="Google Shape;380;p22"/>
                  <p:cNvSpPr/>
                  <p:nvPr/>
                </p:nvSpPr>
                <p:spPr>
                  <a:xfrm>
                    <a:off x="246180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1" name="Google Shape;381;p22"/>
                  <p:cNvCxnSpPr>
                    <a:cxnSpLocks/>
                    <a:endCxn id="380" idx="2"/>
                  </p:cNvCxnSpPr>
                  <p:nvPr/>
                </p:nvCxnSpPr>
                <p:spPr>
                  <a:xfrm rot="10800000">
                    <a:off x="3219300" y="4817300"/>
                    <a:ext cx="4500" cy="230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2" name="Google Shape;382;p22"/>
                  <p:cNvCxnSpPr>
                    <a:cxnSpLocks/>
                    <a:stCxn id="378" idx="2"/>
                    <a:endCxn id="379" idx="1"/>
                  </p:cNvCxnSpPr>
                  <p:nvPr/>
                </p:nvCxnSpPr>
                <p:spPr>
                  <a:xfrm rot="5400000" flipH="1">
                    <a:off x="2568500" y="2731750"/>
                    <a:ext cx="552600" cy="757500"/>
                  </a:xfrm>
                  <a:prstGeom prst="bentConnector4">
                    <a:avLst>
                      <a:gd name="adj1" fmla="val -33297"/>
                      <a:gd name="adj2" fmla="val 121752"/>
                    </a:avLst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3" name="Google Shape;383;p22"/>
                  <p:cNvCxnSpPr>
                    <a:cxnSpLocks/>
                    <a:stCxn id="379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22"/>
                  <p:cNvCxnSpPr>
                    <a:cxnSpLocks/>
                    <a:stCxn id="378" idx="0"/>
                    <a:endCxn id="379" idx="2"/>
                  </p:cNvCxnSpPr>
                  <p:nvPr/>
                </p:nvCxnSpPr>
                <p:spPr>
                  <a:xfrm rot="10800000">
                    <a:off x="3223550" y="29323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5" name="Google Shape;385;p22"/>
                  <p:cNvSpPr/>
                  <p:nvPr/>
                </p:nvSpPr>
                <p:spPr>
                  <a:xfrm>
                    <a:off x="2466000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2E8F7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Feed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Forward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6" name="Google Shape;386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7" name="Google Shape;387;p22"/>
                  <p:cNvCxnSpPr>
                    <a:cxnSpLocks/>
                    <a:stCxn id="379" idx="0"/>
                    <a:endCxn id="385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8" name="Google Shape;388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9" name="Google Shape;389;p22"/>
                  <p:cNvSpPr txBox="1"/>
                  <p:nvPr/>
                </p:nvSpPr>
                <p:spPr>
                  <a:xfrm>
                    <a:off x="2887550" y="4934050"/>
                    <a:ext cx="897141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" name="Google Shape;390;p22"/>
                <p:cNvSpPr/>
                <p:nvPr/>
              </p:nvSpPr>
              <p:spPr>
                <a:xfrm>
                  <a:off x="6910233" y="1453533"/>
                  <a:ext cx="20200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1" name="Google Shape;391;p22"/>
                <p:cNvCxnSpPr>
                  <a:cxnSpLocks/>
                  <a:stCxn id="370" idx="0"/>
                  <a:endCxn id="357" idx="3"/>
                </p:cNvCxnSpPr>
                <p:nvPr/>
              </p:nvCxnSpPr>
              <p:spPr>
                <a:xfrm rot="-5400000">
                  <a:off x="7720441" y="3753493"/>
                  <a:ext cx="1413200" cy="1013600"/>
                </a:xfrm>
                <a:prstGeom prst="bentConnector4">
                  <a:avLst>
                    <a:gd name="adj1" fmla="val 17834"/>
                    <a:gd name="adj2" fmla="val 131320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2" name="Google Shape;392;p22"/>
                <p:cNvCxnSpPr>
                  <a:cxnSpLocks/>
                  <a:stCxn id="386" idx="0"/>
                </p:cNvCxnSpPr>
                <p:nvPr/>
              </p:nvCxnSpPr>
              <p:spPr>
                <a:xfrm rot="16200000" flipH="1">
                  <a:off x="5292367" y="1145399"/>
                  <a:ext cx="1130399" cy="3262400"/>
                </a:xfrm>
                <a:prstGeom prst="bentConnector4">
                  <a:avLst>
                    <a:gd name="adj1" fmla="val -28087"/>
                    <a:gd name="adj2" fmla="val 65479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22"/>
                <p:cNvCxnSpPr>
                  <a:cxnSpLocks/>
                </p:cNvCxnSpPr>
                <p:nvPr/>
              </p:nvCxnSpPr>
              <p:spPr>
                <a:xfrm rot="10800000" flipH="1">
                  <a:off x="7479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4" name="Google Shape;394;p22"/>
                <p:cNvCxnSpPr>
                  <a:cxnSpLocks/>
                  <a:stCxn id="348" idx="0"/>
                  <a:endCxn id="378" idx="2"/>
                </p:cNvCxnSpPr>
                <p:nvPr/>
              </p:nvCxnSpPr>
              <p:spPr>
                <a:xfrm rot="10800000" flipH="1">
                  <a:off x="4220908" y="4290477"/>
                  <a:ext cx="5600" cy="67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5" name="Google Shape;395;p22"/>
                <p:cNvCxnSpPr>
                  <a:cxnSpLocks/>
                  <a:stCxn id="380" idx="0"/>
                  <a:endCxn id="348" idx="4"/>
                </p:cNvCxnSpPr>
                <p:nvPr/>
              </p:nvCxnSpPr>
              <p:spPr>
                <a:xfrm rot="10800000">
                  <a:off x="4220900" y="5311133"/>
                  <a:ext cx="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6" name="Google Shape;396;p22"/>
                <p:cNvCxnSpPr>
                  <a:cxnSpLocks/>
                </p:cNvCxnSpPr>
                <p:nvPr/>
              </p:nvCxnSpPr>
              <p:spPr>
                <a:xfrm rot="10800000" flipH="1">
                  <a:off x="7200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97" name="Google Shape;397;p22"/>
                <p:cNvSpPr/>
                <p:nvPr/>
              </p:nvSpPr>
              <p:spPr>
                <a:xfrm>
                  <a:off x="6910233" y="1102000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8" name="Google Shape;398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9" name="Google Shape;399;p22"/>
                <p:cNvCxnSpPr>
                  <a:cxnSpLocks/>
                  <a:stCxn id="365" idx="0"/>
                  <a:endCxn id="390" idx="2"/>
                </p:cNvCxnSpPr>
                <p:nvPr/>
              </p:nvCxnSpPr>
              <p:spPr>
                <a:xfrm rot="10800000">
                  <a:off x="7920133" y="1967000"/>
                  <a:ext cx="3600" cy="244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0" name="Google Shape;400;p22"/>
                <p:cNvCxnSpPr>
                  <a:cxnSpLocks/>
                  <a:stCxn id="397" idx="2"/>
                  <a:endCxn id="390" idx="0"/>
                </p:cNvCxnSpPr>
                <p:nvPr/>
              </p:nvCxnSpPr>
              <p:spPr>
                <a:xfrm>
                  <a:off x="7920233" y="1363600"/>
                  <a:ext cx="0" cy="9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22"/>
                <p:cNvCxnSpPr>
                  <a:cxnSpLocks/>
                  <a:endCxn id="365" idx="3"/>
                </p:cNvCxnSpPr>
                <p:nvPr/>
              </p:nvCxnSpPr>
              <p:spPr>
                <a:xfrm rot="10800000" flipH="1">
                  <a:off x="7922133" y="2342200"/>
                  <a:ext cx="1011600" cy="974000"/>
                </a:xfrm>
                <a:prstGeom prst="bentConnector3">
                  <a:avLst>
                    <a:gd name="adj1" fmla="val 131386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2" name="Google Shape;402;p22"/>
                <p:cNvCxnSpPr>
                  <a:cxnSpLocks/>
                </p:cNvCxnSpPr>
                <p:nvPr/>
              </p:nvCxnSpPr>
              <p:spPr>
                <a:xfrm rot="10800000" flipH="1">
                  <a:off x="7922417" y="1233100"/>
                  <a:ext cx="1009200" cy="871600"/>
                </a:xfrm>
                <a:prstGeom prst="bentConnector3">
                  <a:avLst>
                    <a:gd name="adj1" fmla="val 130818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03" name="Google Shape;403;p22"/>
                <p:cNvSpPr/>
                <p:nvPr/>
              </p:nvSpPr>
              <p:spPr>
                <a:xfrm>
                  <a:off x="6910233" y="583984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DBDFE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6910233" y="142533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CCE7C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5" name="Google Shape;405;p22"/>
                <p:cNvCxnSpPr>
                  <a:cxnSpLocks/>
                  <a:stCxn id="397" idx="0"/>
                  <a:endCxn id="403" idx="2"/>
                </p:cNvCxnSpPr>
                <p:nvPr/>
              </p:nvCxnSpPr>
              <p:spPr>
                <a:xfrm rot="10800000">
                  <a:off x="7920233" y="845600"/>
                  <a:ext cx="0" cy="25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6" name="Google Shape;406;p22"/>
                <p:cNvCxnSpPr>
                  <a:cxnSpLocks/>
                  <a:stCxn id="404" idx="2"/>
                  <a:endCxn id="404" idx="2"/>
                </p:cNvCxnSpPr>
                <p:nvPr/>
              </p:nvCxnSpPr>
              <p:spPr>
                <a:xfrm>
                  <a:off x="7920233" y="404133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22"/>
                <p:cNvCxnSpPr>
                  <a:cxnSpLocks/>
                  <a:stCxn id="404" idx="2"/>
                  <a:endCxn id="403" idx="0"/>
                </p:cNvCxnSpPr>
                <p:nvPr/>
              </p:nvCxnSpPr>
              <p:spPr>
                <a:xfrm>
                  <a:off x="7920233" y="404133"/>
                  <a:ext cx="0" cy="18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22"/>
                <p:cNvCxnSpPr>
                  <a:cxnSpLocks/>
                </p:cNvCxnSpPr>
                <p:nvPr/>
              </p:nvCxnSpPr>
              <p:spPr>
                <a:xfrm>
                  <a:off x="8090841" y="5109211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22"/>
                <p:cNvCxnSpPr>
                  <a:cxnSpLocks/>
                  <a:stCxn id="370" idx="6"/>
                  <a:endCxn id="373" idx="2"/>
                </p:cNvCxnSpPr>
                <p:nvPr/>
              </p:nvCxnSpPr>
              <p:spPr>
                <a:xfrm>
                  <a:off x="8090841" y="5139093"/>
                  <a:ext cx="1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2" name="Google Shape;394;p22">
              <a:extLst>
                <a:ext uri="{FF2B5EF4-FFF2-40B4-BE49-F238E27FC236}">
                  <a16:creationId xmlns:a16="http://schemas.microsoft.com/office/drawing/2014/main" id="{4D7D1383-126C-C0F3-85D9-2EDF41C3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125" y="742334"/>
              <a:ext cx="1" cy="28947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Google Shape;352;p22">
              <a:extLst>
                <a:ext uri="{FF2B5EF4-FFF2-40B4-BE49-F238E27FC236}">
                  <a16:creationId xmlns:a16="http://schemas.microsoft.com/office/drawing/2014/main" id="{3F0161F7-B3C3-707A-5202-2F1A4A68FC11}"/>
                </a:ext>
              </a:extLst>
            </p:cNvPr>
            <p:cNvSpPr txBox="1"/>
            <p:nvPr/>
          </p:nvSpPr>
          <p:spPr>
            <a:xfrm>
              <a:off x="3794610" y="460070"/>
              <a:ext cx="1674032" cy="197128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oogle Shape;381;p22">
            <a:extLst>
              <a:ext uri="{FF2B5EF4-FFF2-40B4-BE49-F238E27FC236}">
                <a16:creationId xmlns:a16="http://schemas.microsoft.com/office/drawing/2014/main" id="{98045E58-4B73-DB3B-BB11-EEAC85921CA9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997261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57;p22">
            <a:extLst>
              <a:ext uri="{FF2B5EF4-FFF2-40B4-BE49-F238E27FC236}">
                <a16:creationId xmlns:a16="http://schemas.microsoft.com/office/drawing/2014/main" id="{E2829065-E381-F0CD-28D5-DF8FFB87514D}"/>
              </a:ext>
            </a:extLst>
          </p:cNvPr>
          <p:cNvSpPr/>
          <p:nvPr/>
        </p:nvSpPr>
        <p:spPr>
          <a:xfrm>
            <a:off x="7261066" y="8951115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3" name="Google Shape;381;p22">
            <a:extLst>
              <a:ext uri="{FF2B5EF4-FFF2-40B4-BE49-F238E27FC236}">
                <a16:creationId xmlns:a16="http://schemas.microsoft.com/office/drawing/2014/main" id="{B25A081A-41B0-2584-D2D5-C8B76127B145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58910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81;p22">
            <a:extLst>
              <a:ext uri="{FF2B5EF4-FFF2-40B4-BE49-F238E27FC236}">
                <a16:creationId xmlns:a16="http://schemas.microsoft.com/office/drawing/2014/main" id="{E8D3F19C-BDD5-86FA-0264-F6216F94B9D2}"/>
              </a:ext>
            </a:extLst>
          </p:cNvPr>
          <p:cNvCxnSpPr>
            <a:cxnSpLocks/>
          </p:cNvCxnSpPr>
          <p:nvPr/>
        </p:nvCxnSpPr>
        <p:spPr>
          <a:xfrm rot="10800000">
            <a:off x="9330590" y="1011504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03;p22">
            <a:extLst>
              <a:ext uri="{FF2B5EF4-FFF2-40B4-BE49-F238E27FC236}">
                <a16:creationId xmlns:a16="http://schemas.microsoft.com/office/drawing/2014/main" id="{4447115A-9AF2-CA60-0AC7-B131FC9EC43B}"/>
              </a:ext>
            </a:extLst>
          </p:cNvPr>
          <p:cNvSpPr/>
          <p:nvPr/>
        </p:nvSpPr>
        <p:spPr>
          <a:xfrm>
            <a:off x="7256455" y="9154506"/>
            <a:ext cx="4210573" cy="803400"/>
          </a:xfrm>
          <a:prstGeom prst="roundRect">
            <a:avLst>
              <a:gd name="adj" fmla="val 28518"/>
            </a:avLst>
          </a:prstGeom>
          <a:solidFill>
            <a:srgbClr val="DBDFE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9" name="Google Shape;381;p22">
            <a:extLst>
              <a:ext uri="{FF2B5EF4-FFF2-40B4-BE49-F238E27FC236}">
                <a16:creationId xmlns:a16="http://schemas.microsoft.com/office/drawing/2014/main" id="{39DAFC13-084C-401C-FA9A-5138595499D2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76710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9F2218-E87A-A36B-EEC9-5FF9D280BCD5}"/>
                  </a:ext>
                </a:extLst>
              </p:cNvPr>
              <p:cNvSpPr txBox="1"/>
              <p:nvPr/>
            </p:nvSpPr>
            <p:spPr>
              <a:xfrm>
                <a:off x="7518279" y="2030320"/>
                <a:ext cx="717184" cy="1542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9F2218-E87A-A36B-EEC9-5FF9D280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79" y="2030320"/>
                <a:ext cx="717184" cy="154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47865-4E7B-FB0E-650C-869121664CA3}"/>
                  </a:ext>
                </a:extLst>
              </p:cNvPr>
              <p:cNvSpPr txBox="1"/>
              <p:nvPr/>
            </p:nvSpPr>
            <p:spPr>
              <a:xfrm>
                <a:off x="8218579" y="2030320"/>
                <a:ext cx="717184" cy="1542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47865-4E7B-FB0E-650C-869121664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79" y="2030320"/>
                <a:ext cx="717184" cy="1542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10DDF9-0FDE-3A78-3712-6DC42A2B8580}"/>
                  </a:ext>
                </a:extLst>
              </p:cNvPr>
              <p:cNvSpPr txBox="1"/>
              <p:nvPr/>
            </p:nvSpPr>
            <p:spPr>
              <a:xfrm>
                <a:off x="8971997" y="2017780"/>
                <a:ext cx="717184" cy="1542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10DDF9-0FDE-3A78-3712-6DC42A2B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997" y="2017780"/>
                <a:ext cx="717184" cy="1542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783EA5-3B3C-1C17-AB85-E48F0E64378C}"/>
                  </a:ext>
                </a:extLst>
              </p:cNvPr>
              <p:cNvSpPr txBox="1"/>
              <p:nvPr/>
            </p:nvSpPr>
            <p:spPr>
              <a:xfrm>
                <a:off x="9839094" y="2030320"/>
                <a:ext cx="717184" cy="1542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783EA5-3B3C-1C17-AB85-E48F0E64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094" y="2030320"/>
                <a:ext cx="717184" cy="15427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C8F5C0-F547-F6C4-7F86-561F75E14BFA}"/>
                  </a:ext>
                </a:extLst>
              </p:cNvPr>
              <p:cNvSpPr txBox="1"/>
              <p:nvPr/>
            </p:nvSpPr>
            <p:spPr>
              <a:xfrm>
                <a:off x="10592512" y="2030320"/>
                <a:ext cx="717184" cy="1542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C8F5C0-F547-F6C4-7F86-561F75E1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512" y="2030320"/>
                <a:ext cx="717184" cy="1542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C934ACC-09CD-418B-2EAF-574F1C0EFE3F}"/>
              </a:ext>
            </a:extLst>
          </p:cNvPr>
          <p:cNvGrpSpPr/>
          <p:nvPr/>
        </p:nvGrpSpPr>
        <p:grpSpPr>
          <a:xfrm>
            <a:off x="7740204" y="3741165"/>
            <a:ext cx="3210900" cy="1688055"/>
            <a:chOff x="7740204" y="1051756"/>
            <a:chExt cx="3210900" cy="1688055"/>
          </a:xfrm>
        </p:grpSpPr>
        <p:cxnSp>
          <p:nvCxnSpPr>
            <p:cNvPr id="12" name="Google Shape;381;p22">
              <a:extLst>
                <a:ext uri="{FF2B5EF4-FFF2-40B4-BE49-F238E27FC236}">
                  <a16:creationId xmlns:a16="http://schemas.microsoft.com/office/drawing/2014/main" id="{5DC98225-E3FF-4287-26BC-10187BE31D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52586" y="2485889"/>
              <a:ext cx="4610" cy="253922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3516AC-0590-FD9E-548B-5782EDC0992C}"/>
                </a:ext>
              </a:extLst>
            </p:cNvPr>
            <p:cNvSpPr/>
            <p:nvPr/>
          </p:nvSpPr>
          <p:spPr>
            <a:xfrm>
              <a:off x="9255738" y="1051756"/>
              <a:ext cx="158400" cy="1296000"/>
            </a:xfrm>
            <a:prstGeom prst="rect">
              <a:avLst/>
            </a:prstGeom>
            <a:solidFill>
              <a:srgbClr val="92D050">
                <a:alpha val="94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D6F1806-9A18-70EB-98D6-A7A9FB80C0C5}"/>
                </a:ext>
              </a:extLst>
            </p:cNvPr>
            <p:cNvSpPr/>
            <p:nvPr/>
          </p:nvSpPr>
          <p:spPr>
            <a:xfrm>
              <a:off x="7740204" y="1051756"/>
              <a:ext cx="158400" cy="1296000"/>
            </a:xfrm>
            <a:prstGeom prst="rect">
              <a:avLst/>
            </a:prstGeom>
            <a:solidFill>
              <a:srgbClr val="FF0000">
                <a:alpha val="9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D4D356-EDFA-4A2D-2EF9-F2D5AEDCB0DC}"/>
                </a:ext>
              </a:extLst>
            </p:cNvPr>
            <p:cNvSpPr/>
            <p:nvPr/>
          </p:nvSpPr>
          <p:spPr>
            <a:xfrm>
              <a:off x="8497971" y="1051756"/>
              <a:ext cx="158400" cy="1296000"/>
            </a:xfrm>
            <a:prstGeom prst="rect">
              <a:avLst/>
            </a:prstGeom>
            <a:solidFill>
              <a:srgbClr val="FFC000">
                <a:alpha val="9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D67DAD4-126A-53C2-7178-76E83CFD853A}"/>
                </a:ext>
              </a:extLst>
            </p:cNvPr>
            <p:cNvSpPr/>
            <p:nvPr/>
          </p:nvSpPr>
          <p:spPr>
            <a:xfrm>
              <a:off x="10076326" y="1051756"/>
              <a:ext cx="1584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6A892E-C55D-6C16-5A11-7B38A7D7FB7D}"/>
                </a:ext>
              </a:extLst>
            </p:cNvPr>
            <p:cNvSpPr/>
            <p:nvPr/>
          </p:nvSpPr>
          <p:spPr>
            <a:xfrm>
              <a:off x="10792704" y="1051756"/>
              <a:ext cx="1584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…</a:t>
              </a: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Google Shape;381;p22">
            <a:extLst>
              <a:ext uri="{FF2B5EF4-FFF2-40B4-BE49-F238E27FC236}">
                <a16:creationId xmlns:a16="http://schemas.microsoft.com/office/drawing/2014/main" id="{1EBB9380-2748-EDB9-D7C5-FDBEEB019540}"/>
              </a:ext>
            </a:extLst>
          </p:cNvPr>
          <p:cNvCxnSpPr>
            <a:cxnSpLocks/>
          </p:cNvCxnSpPr>
          <p:nvPr/>
        </p:nvCxnSpPr>
        <p:spPr>
          <a:xfrm rot="10800000">
            <a:off x="9354544" y="679215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404;p22">
            <a:extLst>
              <a:ext uri="{FF2B5EF4-FFF2-40B4-BE49-F238E27FC236}">
                <a16:creationId xmlns:a16="http://schemas.microsoft.com/office/drawing/2014/main" id="{8D1E991E-5A13-78C1-0381-E356141347EC}"/>
              </a:ext>
            </a:extLst>
          </p:cNvPr>
          <p:cNvSpPr/>
          <p:nvPr/>
        </p:nvSpPr>
        <p:spPr>
          <a:xfrm>
            <a:off x="7256455" y="5563699"/>
            <a:ext cx="4205963" cy="1059129"/>
          </a:xfrm>
          <a:prstGeom prst="roundRect">
            <a:avLst>
              <a:gd name="adj" fmla="val 28518"/>
            </a:avLst>
          </a:prstGeom>
          <a:solidFill>
            <a:srgbClr val="CCE7C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3FA683-2510-2B61-DDF6-CC895FE87F0E}"/>
              </a:ext>
            </a:extLst>
          </p:cNvPr>
          <p:cNvSpPr/>
          <p:nvPr/>
        </p:nvSpPr>
        <p:spPr>
          <a:xfrm>
            <a:off x="9255738" y="7154131"/>
            <a:ext cx="158400" cy="1296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Google Shape;381;p22">
            <a:extLst>
              <a:ext uri="{FF2B5EF4-FFF2-40B4-BE49-F238E27FC236}">
                <a16:creationId xmlns:a16="http://schemas.microsoft.com/office/drawing/2014/main" id="{26DA4904-75DA-22F6-BECD-95548102AD6C}"/>
              </a:ext>
            </a:extLst>
          </p:cNvPr>
          <p:cNvCxnSpPr>
            <a:cxnSpLocks/>
          </p:cNvCxnSpPr>
          <p:nvPr/>
        </p:nvCxnSpPr>
        <p:spPr>
          <a:xfrm rot="10800000">
            <a:off x="9330590" y="9978914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9F14A56-CBBA-51BC-045C-8EBA444A2F45}"/>
              </a:ext>
            </a:extLst>
          </p:cNvPr>
          <p:cNvSpPr/>
          <p:nvPr/>
        </p:nvSpPr>
        <p:spPr>
          <a:xfrm>
            <a:off x="7740204" y="7154131"/>
            <a:ext cx="158400" cy="129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939854-B261-0C32-820E-14E488212E3E}"/>
              </a:ext>
            </a:extLst>
          </p:cNvPr>
          <p:cNvSpPr/>
          <p:nvPr/>
        </p:nvSpPr>
        <p:spPr>
          <a:xfrm>
            <a:off x="8497971" y="7154131"/>
            <a:ext cx="158400" cy="1296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BA8BFA6-22BB-E855-4F3E-BBEA0121D3BF}"/>
              </a:ext>
            </a:extLst>
          </p:cNvPr>
          <p:cNvSpPr/>
          <p:nvPr/>
        </p:nvSpPr>
        <p:spPr>
          <a:xfrm>
            <a:off x="10076326" y="7154131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9A068F-1124-3F3F-FC59-9467CF49370E}"/>
              </a:ext>
            </a:extLst>
          </p:cNvPr>
          <p:cNvSpPr/>
          <p:nvPr/>
        </p:nvSpPr>
        <p:spPr>
          <a:xfrm>
            <a:off x="10792704" y="7154131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1" name="Google Shape;403;p22">
            <a:extLst>
              <a:ext uri="{FF2B5EF4-FFF2-40B4-BE49-F238E27FC236}">
                <a16:creationId xmlns:a16="http://schemas.microsoft.com/office/drawing/2014/main" id="{524BC952-4C57-1C62-20A7-74C149D0FF32}"/>
              </a:ext>
            </a:extLst>
          </p:cNvPr>
          <p:cNvSpPr/>
          <p:nvPr/>
        </p:nvSpPr>
        <p:spPr>
          <a:xfrm>
            <a:off x="7256455" y="9018375"/>
            <a:ext cx="4210573" cy="803400"/>
          </a:xfrm>
          <a:prstGeom prst="roundRect">
            <a:avLst>
              <a:gd name="adj" fmla="val 28518"/>
            </a:avLst>
          </a:prstGeom>
          <a:solidFill>
            <a:srgbClr val="DBDFE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0" name="Google Shape;381;p22">
            <a:extLst>
              <a:ext uri="{FF2B5EF4-FFF2-40B4-BE49-F238E27FC236}">
                <a16:creationId xmlns:a16="http://schemas.microsoft.com/office/drawing/2014/main" id="{39ED5898-9386-F991-F004-B59422503E46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63097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163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75B098-59EE-989A-8FDB-2750659CDF46}"/>
              </a:ext>
            </a:extLst>
          </p:cNvPr>
          <p:cNvGrpSpPr/>
          <p:nvPr/>
        </p:nvGrpSpPr>
        <p:grpSpPr>
          <a:xfrm>
            <a:off x="-327623" y="460070"/>
            <a:ext cx="6968320" cy="6160650"/>
            <a:chOff x="-327623" y="460070"/>
            <a:chExt cx="6968320" cy="616065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A317373-5EEC-D1D1-343B-6CB1E64048C3}"/>
                </a:ext>
              </a:extLst>
            </p:cNvPr>
            <p:cNvGrpSpPr/>
            <p:nvPr/>
          </p:nvGrpSpPr>
          <p:grpSpPr>
            <a:xfrm>
              <a:off x="-327623" y="1017498"/>
              <a:ext cx="6968320" cy="5603222"/>
              <a:chOff x="-311124" y="542935"/>
              <a:chExt cx="7406674" cy="577213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92DB205-7155-DDFD-5379-323F6E086848}"/>
                  </a:ext>
                </a:extLst>
              </p:cNvPr>
              <p:cNvSpPr/>
              <p:nvPr/>
            </p:nvSpPr>
            <p:spPr>
              <a:xfrm>
                <a:off x="3803832" y="1254349"/>
                <a:ext cx="2455923" cy="3276489"/>
              </a:xfrm>
              <a:prstGeom prst="roundRect">
                <a:avLst>
                  <a:gd name="adj" fmla="val 5949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927BCC5-A6D5-0168-8826-F55381BF1343}"/>
                  </a:ext>
                </a:extLst>
              </p:cNvPr>
              <p:cNvSpPr/>
              <p:nvPr/>
            </p:nvSpPr>
            <p:spPr>
              <a:xfrm>
                <a:off x="744582" y="2133344"/>
                <a:ext cx="2315478" cy="2340727"/>
              </a:xfrm>
              <a:prstGeom prst="roundRect">
                <a:avLst>
                  <a:gd name="adj" fmla="val 5970"/>
                </a:avLst>
              </a:prstGeom>
              <a:solidFill>
                <a:srgbClr val="F3F3F4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718ED01-C2CA-F756-3499-C4B77A475575}"/>
                  </a:ext>
                </a:extLst>
              </p:cNvPr>
              <p:cNvGrpSpPr/>
              <p:nvPr/>
            </p:nvGrpSpPr>
            <p:grpSpPr>
              <a:xfrm>
                <a:off x="-311124" y="542935"/>
                <a:ext cx="7406674" cy="5772130"/>
                <a:chOff x="1504028" y="142533"/>
                <a:chExt cx="9069468" cy="6787734"/>
              </a:xfrm>
            </p:grpSpPr>
            <p:cxnSp>
              <p:nvCxnSpPr>
                <p:cNvPr id="345" name="Google Shape;345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46" name="Google Shape;346;p22"/>
                <p:cNvGrpSpPr/>
                <p:nvPr/>
              </p:nvGrpSpPr>
              <p:grpSpPr>
                <a:xfrm>
                  <a:off x="4050308" y="4966877"/>
                  <a:ext cx="341200" cy="344400"/>
                  <a:chOff x="2372506" y="3438683"/>
                  <a:chExt cx="255900" cy="258300"/>
                </a:xfrm>
              </p:grpSpPr>
              <p:pic>
                <p:nvPicPr>
                  <p:cNvPr id="347" name="Google Shape;347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48" name="Google Shape;348;p22"/>
                  <p:cNvSpPr/>
                  <p:nvPr/>
                </p:nvSpPr>
                <p:spPr>
                  <a:xfrm>
                    <a:off x="2372506" y="3438683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9" name="Google Shape;349;p22"/>
                <p:cNvGrpSpPr/>
                <p:nvPr/>
              </p:nvGrpSpPr>
              <p:grpSpPr>
                <a:xfrm>
                  <a:off x="3388836" y="4925189"/>
                  <a:ext cx="431557" cy="427777"/>
                  <a:chOff x="7687999" y="1673849"/>
                  <a:chExt cx="407181" cy="385200"/>
                </a:xfrm>
              </p:grpSpPr>
              <p:sp>
                <p:nvSpPr>
                  <p:cNvPr id="350" name="Google Shape;350;p22"/>
                  <p:cNvSpPr/>
                  <p:nvPr/>
                </p:nvSpPr>
                <p:spPr>
                  <a:xfrm>
                    <a:off x="7687999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1" name="Google Shape;351;p22"/>
                  <p:cNvSpPr/>
                  <p:nvPr/>
                </p:nvSpPr>
                <p:spPr>
                  <a:xfrm>
                    <a:off x="7695890" y="1786160"/>
                    <a:ext cx="399290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2" name="Google Shape;352;p22"/>
                <p:cNvSpPr txBox="1"/>
                <p:nvPr/>
              </p:nvSpPr>
              <p:spPr>
                <a:xfrm>
                  <a:off x="1504028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3" name="Google Shape;353;p22"/>
                <p:cNvCxnSpPr>
                  <a:cxnSpLocks/>
                  <a:stCxn id="348" idx="2"/>
                  <a:endCxn id="350" idx="6"/>
                </p:cNvCxnSpPr>
                <p:nvPr/>
              </p:nvCxnSpPr>
              <p:spPr>
                <a:xfrm rot="10800000">
                  <a:off x="3820308" y="5139077"/>
                  <a:ext cx="230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54" name="Google Shape;354;p22"/>
                <p:cNvGrpSpPr/>
                <p:nvPr/>
              </p:nvGrpSpPr>
              <p:grpSpPr>
                <a:xfrm>
                  <a:off x="6869230" y="2211400"/>
                  <a:ext cx="2101999" cy="4718867"/>
                  <a:chOff x="2432525" y="1827400"/>
                  <a:chExt cx="1576500" cy="3539150"/>
                </a:xfrm>
              </p:grpSpPr>
              <p:sp>
                <p:nvSpPr>
                  <p:cNvPr id="356" name="Google Shape;356;p22"/>
                  <p:cNvSpPr/>
                  <p:nvPr/>
                </p:nvSpPr>
                <p:spPr>
                  <a:xfrm>
                    <a:off x="2466050" y="3001600"/>
                    <a:ext cx="1515000" cy="6171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Masked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7" name="Google Shape;357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Google Shape;358;p22"/>
                  <p:cNvSpPr/>
                  <p:nvPr/>
                </p:nvSpPr>
                <p:spPr>
                  <a:xfrm>
                    <a:off x="246815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9" name="Google Shape;359;p22"/>
                  <p:cNvCxnSpPr>
                    <a:cxnSpLocks/>
                    <a:stCxn id="360" idx="0"/>
                    <a:endCxn id="358" idx="2"/>
                  </p:cNvCxnSpPr>
                  <p:nvPr/>
                </p:nvCxnSpPr>
                <p:spPr>
                  <a:xfrm rot="10800000" flipH="1">
                    <a:off x="3220775" y="4817250"/>
                    <a:ext cx="4800" cy="171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1" name="Google Shape;361;p22"/>
                  <p:cNvCxnSpPr>
                    <a:cxnSpLocks/>
                    <a:endCxn id="356" idx="2"/>
                  </p:cNvCxnSpPr>
                  <p:nvPr/>
                </p:nvCxnSpPr>
                <p:spPr>
                  <a:xfrm flipV="1">
                    <a:off x="3223550" y="3618700"/>
                    <a:ext cx="0" cy="303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2" name="Google Shape;362;p22"/>
                  <p:cNvCxnSpPr>
                    <a:cxnSpLocks/>
                    <a:stCxn id="357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3" name="Google Shape;363;p22"/>
                  <p:cNvCxnSpPr>
                    <a:cxnSpLocks/>
                    <a:stCxn id="356" idx="0"/>
                    <a:endCxn id="357" idx="2"/>
                  </p:cNvCxnSpPr>
                  <p:nvPr/>
                </p:nvCxnSpPr>
                <p:spPr>
                  <a:xfrm flipH="1" flipV="1">
                    <a:off x="3223450" y="2932350"/>
                    <a:ext cx="100" cy="6925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4" name="Google Shape;364;p22"/>
                  <p:cNvSpPr/>
                  <p:nvPr/>
                </p:nvSpPr>
                <p:spPr>
                  <a:xfrm>
                    <a:off x="2466002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Cross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5" name="Google Shape;365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66" name="Google Shape;366;p22"/>
                  <p:cNvCxnSpPr>
                    <a:cxnSpLocks/>
                    <a:stCxn id="357" idx="0"/>
                    <a:endCxn id="364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67" name="Google Shape;367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0" name="Google Shape;360;p22"/>
                  <p:cNvSpPr txBox="1"/>
                  <p:nvPr/>
                </p:nvSpPr>
                <p:spPr>
                  <a:xfrm>
                    <a:off x="2432525" y="4988250"/>
                    <a:ext cx="1576500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Outputs </a:t>
                    </a: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(shifted right)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8" name="Google Shape;368;p22"/>
                <p:cNvGrpSpPr/>
                <p:nvPr/>
              </p:nvGrpSpPr>
              <p:grpSpPr>
                <a:xfrm>
                  <a:off x="7749641" y="4966898"/>
                  <a:ext cx="341200" cy="344400"/>
                  <a:chOff x="2372506" y="3438687"/>
                  <a:chExt cx="255900" cy="258300"/>
                </a:xfrm>
              </p:grpSpPr>
              <p:pic>
                <p:nvPicPr>
                  <p:cNvPr id="369" name="Google Shape;369;p22" descr="+" title="MathEquation,#585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07953" y="3466746"/>
                    <a:ext cx="185040" cy="20210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</p:pic>
              <p:sp>
                <p:nvSpPr>
                  <p:cNvPr id="370" name="Google Shape;370;p22"/>
                  <p:cNvSpPr/>
                  <p:nvPr/>
                </p:nvSpPr>
                <p:spPr>
                  <a:xfrm>
                    <a:off x="2372506" y="3438687"/>
                    <a:ext cx="255900" cy="258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t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71" name="Google Shape;371;p22"/>
                <p:cNvCxnSpPr>
                  <a:cxnSpLocks/>
                  <a:stCxn id="358" idx="0"/>
                  <a:endCxn id="370" idx="4"/>
                </p:cNvCxnSpPr>
                <p:nvPr/>
              </p:nvCxnSpPr>
              <p:spPr>
                <a:xfrm rot="10800000">
                  <a:off x="7920333" y="5311133"/>
                  <a:ext cx="640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72" name="Google Shape;372;p22"/>
                <p:cNvGrpSpPr/>
                <p:nvPr/>
              </p:nvGrpSpPr>
              <p:grpSpPr>
                <a:xfrm>
                  <a:off x="8277804" y="4925206"/>
                  <a:ext cx="431497" cy="427777"/>
                  <a:chOff x="6555655" y="1673849"/>
                  <a:chExt cx="407124" cy="385200"/>
                </a:xfrm>
              </p:grpSpPr>
              <p:sp>
                <p:nvSpPr>
                  <p:cNvPr id="373" name="Google Shape;373;p22"/>
                  <p:cNvSpPr/>
                  <p:nvPr/>
                </p:nvSpPr>
                <p:spPr>
                  <a:xfrm>
                    <a:off x="6555655" y="1673849"/>
                    <a:ext cx="407100" cy="385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endParaRPr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Google Shape;374;p22"/>
                  <p:cNvSpPr/>
                  <p:nvPr/>
                </p:nvSpPr>
                <p:spPr>
                  <a:xfrm flipH="1">
                    <a:off x="6555700" y="1750984"/>
                    <a:ext cx="407079" cy="2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2" h="9028" extrusionOk="0">
                        <a:moveTo>
                          <a:pt x="0" y="3089"/>
                        </a:moveTo>
                        <a:cubicBezTo>
                          <a:pt x="1222" y="2614"/>
                          <a:pt x="4819" y="-712"/>
                          <a:pt x="7331" y="238"/>
                        </a:cubicBezTo>
                        <a:cubicBezTo>
                          <a:pt x="9843" y="1188"/>
                          <a:pt x="12830" y="7841"/>
                          <a:pt x="15070" y="8791"/>
                        </a:cubicBezTo>
                        <a:cubicBezTo>
                          <a:pt x="17310" y="9741"/>
                          <a:pt x="19822" y="6415"/>
                          <a:pt x="20772" y="594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5" name="Google Shape;375;p22"/>
                <p:cNvSpPr txBox="1"/>
                <p:nvPr/>
              </p:nvSpPr>
              <p:spPr>
                <a:xfrm>
                  <a:off x="8394695" y="5004832"/>
                  <a:ext cx="2178801" cy="23880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Positional 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Encoding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6" name="Google Shape;376;p22"/>
                <p:cNvGrpSpPr/>
                <p:nvPr/>
              </p:nvGrpSpPr>
              <p:grpSpPr>
                <a:xfrm>
                  <a:off x="3210901" y="2211400"/>
                  <a:ext cx="2025667" cy="4646600"/>
                  <a:chOff x="2461800" y="1827400"/>
                  <a:chExt cx="1519250" cy="3484950"/>
                </a:xfrm>
              </p:grpSpPr>
              <p:sp>
                <p:nvSpPr>
                  <p:cNvPr id="378" name="Google Shape;378;p22"/>
                  <p:cNvSpPr/>
                  <p:nvPr/>
                </p:nvSpPr>
                <p:spPr>
                  <a:xfrm>
                    <a:off x="2466050" y="300160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E2BB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</a:t>
                    </a: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Google Shape;379;p22"/>
                  <p:cNvSpPr/>
                  <p:nvPr/>
                </p:nvSpPr>
                <p:spPr>
                  <a:xfrm>
                    <a:off x="2465950" y="273615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0" name="Google Shape;380;p22"/>
                  <p:cNvSpPr/>
                  <p:nvPr/>
                </p:nvSpPr>
                <p:spPr>
                  <a:xfrm>
                    <a:off x="2461800" y="4381400"/>
                    <a:ext cx="1515000" cy="435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CE0E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1" name="Google Shape;381;p22"/>
                  <p:cNvCxnSpPr>
                    <a:cxnSpLocks/>
                    <a:endCxn id="380" idx="2"/>
                  </p:cNvCxnSpPr>
                  <p:nvPr/>
                </p:nvCxnSpPr>
                <p:spPr>
                  <a:xfrm rot="10800000">
                    <a:off x="3219300" y="4817300"/>
                    <a:ext cx="4500" cy="2307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2" name="Google Shape;382;p22"/>
                  <p:cNvCxnSpPr>
                    <a:cxnSpLocks/>
                    <a:stCxn id="378" idx="2"/>
                    <a:endCxn id="379" idx="1"/>
                  </p:cNvCxnSpPr>
                  <p:nvPr/>
                </p:nvCxnSpPr>
                <p:spPr>
                  <a:xfrm rot="5400000" flipH="1">
                    <a:off x="2568500" y="2731750"/>
                    <a:ext cx="552600" cy="757500"/>
                  </a:xfrm>
                  <a:prstGeom prst="bentConnector4">
                    <a:avLst>
                      <a:gd name="adj1" fmla="val -33297"/>
                      <a:gd name="adj2" fmla="val 121752"/>
                    </a:avLst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3" name="Google Shape;383;p22"/>
                  <p:cNvCxnSpPr>
                    <a:cxnSpLocks/>
                    <a:stCxn id="379" idx="2"/>
                  </p:cNvCxnSpPr>
                  <p:nvPr/>
                </p:nvCxnSpPr>
                <p:spPr>
                  <a:xfrm>
                    <a:off x="3223450" y="2932350"/>
                    <a:ext cx="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22"/>
                  <p:cNvCxnSpPr>
                    <a:cxnSpLocks/>
                    <a:stCxn id="378" idx="0"/>
                    <a:endCxn id="379" idx="2"/>
                  </p:cNvCxnSpPr>
                  <p:nvPr/>
                </p:nvCxnSpPr>
                <p:spPr>
                  <a:xfrm rot="10800000">
                    <a:off x="3223550" y="29323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5" name="Google Shape;385;p22"/>
                  <p:cNvSpPr/>
                  <p:nvPr/>
                </p:nvSpPr>
                <p:spPr>
                  <a:xfrm>
                    <a:off x="2466000" y="2092850"/>
                    <a:ext cx="1515000" cy="385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2E8F7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Feed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Forward</a:t>
                    </a:r>
                    <a:endParaRPr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6" name="Google Shape;386;p22"/>
                  <p:cNvSpPr/>
                  <p:nvPr/>
                </p:nvSpPr>
                <p:spPr>
                  <a:xfrm>
                    <a:off x="2465900" y="1827400"/>
                    <a:ext cx="1515000" cy="196200"/>
                  </a:xfrm>
                  <a:prstGeom prst="roundRect">
                    <a:avLst>
                      <a:gd name="adj" fmla="val 28518"/>
                    </a:avLst>
                  </a:prstGeom>
                  <a:solidFill>
                    <a:srgbClr val="EBF0BD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Add &amp; Norm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7" name="Google Shape;387;p22"/>
                  <p:cNvCxnSpPr>
                    <a:cxnSpLocks/>
                    <a:stCxn id="379" idx="0"/>
                    <a:endCxn id="385" idx="2"/>
                  </p:cNvCxnSpPr>
                  <p:nvPr/>
                </p:nvCxnSpPr>
                <p:spPr>
                  <a:xfrm rot="10800000">
                    <a:off x="3223450" y="2478150"/>
                    <a:ext cx="0" cy="258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88" name="Google Shape;388;p22"/>
                  <p:cNvCxnSpPr/>
                  <p:nvPr/>
                </p:nvCxnSpPr>
                <p:spPr>
                  <a:xfrm rot="10800000">
                    <a:off x="3223550" y="2023600"/>
                    <a:ext cx="0" cy="69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89" name="Google Shape;389;p22"/>
                  <p:cNvSpPr txBox="1"/>
                  <p:nvPr/>
                </p:nvSpPr>
                <p:spPr>
                  <a:xfrm>
                    <a:off x="2887550" y="4934050"/>
                    <a:ext cx="897141" cy="37830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>
                      <a:lnSpc>
                        <a:spcPts val="1600"/>
                      </a:lnSpc>
                    </a:pPr>
                    <a:r>
                      <a:rPr lang="e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Inputs</a:t>
                    </a:r>
                    <a:endParaRPr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" name="Google Shape;390;p22"/>
                <p:cNvSpPr/>
                <p:nvPr/>
              </p:nvSpPr>
              <p:spPr>
                <a:xfrm>
                  <a:off x="6910233" y="1453533"/>
                  <a:ext cx="20200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2E8F7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Feed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1" name="Google Shape;391;p22"/>
                <p:cNvCxnSpPr>
                  <a:cxnSpLocks/>
                  <a:stCxn id="370" idx="0"/>
                  <a:endCxn id="357" idx="3"/>
                </p:cNvCxnSpPr>
                <p:nvPr/>
              </p:nvCxnSpPr>
              <p:spPr>
                <a:xfrm rot="-5400000">
                  <a:off x="7720441" y="3753493"/>
                  <a:ext cx="1413200" cy="1013600"/>
                </a:xfrm>
                <a:prstGeom prst="bentConnector4">
                  <a:avLst>
                    <a:gd name="adj1" fmla="val 17834"/>
                    <a:gd name="adj2" fmla="val 131320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2" name="Google Shape;392;p22"/>
                <p:cNvCxnSpPr>
                  <a:cxnSpLocks/>
                  <a:stCxn id="386" idx="0"/>
                </p:cNvCxnSpPr>
                <p:nvPr/>
              </p:nvCxnSpPr>
              <p:spPr>
                <a:xfrm rot="16200000" flipH="1">
                  <a:off x="5292367" y="1145399"/>
                  <a:ext cx="1130399" cy="3262400"/>
                </a:xfrm>
                <a:prstGeom prst="bentConnector4">
                  <a:avLst>
                    <a:gd name="adj1" fmla="val -28087"/>
                    <a:gd name="adj2" fmla="val 65479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22"/>
                <p:cNvCxnSpPr>
                  <a:cxnSpLocks/>
                </p:cNvCxnSpPr>
                <p:nvPr/>
              </p:nvCxnSpPr>
              <p:spPr>
                <a:xfrm rot="10800000" flipH="1">
                  <a:off x="7479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4" name="Google Shape;394;p22"/>
                <p:cNvCxnSpPr>
                  <a:cxnSpLocks/>
                  <a:stCxn id="348" idx="0"/>
                  <a:endCxn id="378" idx="2"/>
                </p:cNvCxnSpPr>
                <p:nvPr/>
              </p:nvCxnSpPr>
              <p:spPr>
                <a:xfrm rot="10800000" flipH="1">
                  <a:off x="4220908" y="4290477"/>
                  <a:ext cx="5600" cy="67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5" name="Google Shape;395;p22"/>
                <p:cNvCxnSpPr>
                  <a:cxnSpLocks/>
                  <a:stCxn id="380" idx="0"/>
                  <a:endCxn id="348" idx="4"/>
                </p:cNvCxnSpPr>
                <p:nvPr/>
              </p:nvCxnSpPr>
              <p:spPr>
                <a:xfrm rot="10800000">
                  <a:off x="4220900" y="5311133"/>
                  <a:ext cx="0" cy="305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6" name="Google Shape;396;p22"/>
                <p:cNvCxnSpPr>
                  <a:cxnSpLocks/>
                </p:cNvCxnSpPr>
                <p:nvPr/>
              </p:nvCxnSpPr>
              <p:spPr>
                <a:xfrm rot="10800000" flipH="1">
                  <a:off x="7200500" y="3084867"/>
                  <a:ext cx="800" cy="25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97" name="Google Shape;397;p22"/>
                <p:cNvSpPr/>
                <p:nvPr/>
              </p:nvSpPr>
              <p:spPr>
                <a:xfrm>
                  <a:off x="6910233" y="1102000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EBF0BD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 &amp; Norm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8" name="Google Shape;398;p22"/>
                <p:cNvCxnSpPr>
                  <a:cxnSpLocks/>
                </p:cNvCxnSpPr>
                <p:nvPr/>
              </p:nvCxnSpPr>
              <p:spPr>
                <a:xfrm rot="5400000" flipH="1">
                  <a:off x="3346067" y="2229967"/>
                  <a:ext cx="736800" cy="1010000"/>
                </a:xfrm>
                <a:prstGeom prst="bentConnector4">
                  <a:avLst>
                    <a:gd name="adj1" fmla="val -33297"/>
                    <a:gd name="adj2" fmla="val 121752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9" name="Google Shape;399;p22"/>
                <p:cNvCxnSpPr>
                  <a:cxnSpLocks/>
                  <a:stCxn id="365" idx="0"/>
                  <a:endCxn id="390" idx="2"/>
                </p:cNvCxnSpPr>
                <p:nvPr/>
              </p:nvCxnSpPr>
              <p:spPr>
                <a:xfrm rot="10800000">
                  <a:off x="7920133" y="1967000"/>
                  <a:ext cx="3600" cy="244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0" name="Google Shape;400;p22"/>
                <p:cNvCxnSpPr>
                  <a:cxnSpLocks/>
                  <a:stCxn id="397" idx="2"/>
                  <a:endCxn id="390" idx="0"/>
                </p:cNvCxnSpPr>
                <p:nvPr/>
              </p:nvCxnSpPr>
              <p:spPr>
                <a:xfrm>
                  <a:off x="7920233" y="1363600"/>
                  <a:ext cx="0" cy="9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22"/>
                <p:cNvCxnSpPr>
                  <a:cxnSpLocks/>
                  <a:endCxn id="365" idx="3"/>
                </p:cNvCxnSpPr>
                <p:nvPr/>
              </p:nvCxnSpPr>
              <p:spPr>
                <a:xfrm rot="10800000" flipH="1">
                  <a:off x="7922133" y="2342200"/>
                  <a:ext cx="1011600" cy="974000"/>
                </a:xfrm>
                <a:prstGeom prst="bentConnector3">
                  <a:avLst>
                    <a:gd name="adj1" fmla="val 131386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2" name="Google Shape;402;p22"/>
                <p:cNvCxnSpPr>
                  <a:cxnSpLocks/>
                </p:cNvCxnSpPr>
                <p:nvPr/>
              </p:nvCxnSpPr>
              <p:spPr>
                <a:xfrm rot="10800000" flipH="1">
                  <a:off x="7922417" y="1233100"/>
                  <a:ext cx="1009200" cy="871600"/>
                </a:xfrm>
                <a:prstGeom prst="bentConnector3">
                  <a:avLst>
                    <a:gd name="adj1" fmla="val 130818"/>
                  </a:avLst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03" name="Google Shape;403;p22"/>
                <p:cNvSpPr/>
                <p:nvPr/>
              </p:nvSpPr>
              <p:spPr>
                <a:xfrm>
                  <a:off x="6910233" y="583984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DBDFE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6910233" y="142533"/>
                  <a:ext cx="2020000" cy="261600"/>
                </a:xfrm>
                <a:prstGeom prst="roundRect">
                  <a:avLst>
                    <a:gd name="adj" fmla="val 28518"/>
                  </a:avLst>
                </a:prstGeom>
                <a:solidFill>
                  <a:srgbClr val="CCE7C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5" name="Google Shape;405;p22"/>
                <p:cNvCxnSpPr>
                  <a:cxnSpLocks/>
                  <a:stCxn id="397" idx="0"/>
                  <a:endCxn id="403" idx="2"/>
                </p:cNvCxnSpPr>
                <p:nvPr/>
              </p:nvCxnSpPr>
              <p:spPr>
                <a:xfrm rot="10800000">
                  <a:off x="7920233" y="845600"/>
                  <a:ext cx="0" cy="256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6" name="Google Shape;406;p22"/>
                <p:cNvCxnSpPr>
                  <a:cxnSpLocks/>
                  <a:stCxn id="404" idx="2"/>
                  <a:endCxn id="404" idx="2"/>
                </p:cNvCxnSpPr>
                <p:nvPr/>
              </p:nvCxnSpPr>
              <p:spPr>
                <a:xfrm>
                  <a:off x="7920233" y="404133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22"/>
                <p:cNvCxnSpPr>
                  <a:cxnSpLocks/>
                  <a:stCxn id="404" idx="2"/>
                  <a:endCxn id="403" idx="0"/>
                </p:cNvCxnSpPr>
                <p:nvPr/>
              </p:nvCxnSpPr>
              <p:spPr>
                <a:xfrm>
                  <a:off x="7920233" y="404133"/>
                  <a:ext cx="0" cy="18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22"/>
                <p:cNvCxnSpPr>
                  <a:cxnSpLocks/>
                </p:cNvCxnSpPr>
                <p:nvPr/>
              </p:nvCxnSpPr>
              <p:spPr>
                <a:xfrm>
                  <a:off x="8090841" y="5109211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22"/>
                <p:cNvCxnSpPr>
                  <a:cxnSpLocks/>
                  <a:stCxn id="370" idx="6"/>
                  <a:endCxn id="373" idx="2"/>
                </p:cNvCxnSpPr>
                <p:nvPr/>
              </p:nvCxnSpPr>
              <p:spPr>
                <a:xfrm>
                  <a:off x="8090841" y="5139093"/>
                  <a:ext cx="1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2" name="Google Shape;394;p22">
              <a:extLst>
                <a:ext uri="{FF2B5EF4-FFF2-40B4-BE49-F238E27FC236}">
                  <a16:creationId xmlns:a16="http://schemas.microsoft.com/office/drawing/2014/main" id="{4D7D1383-126C-C0F3-85D9-2EDF41C3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125" y="742334"/>
              <a:ext cx="1" cy="28947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Google Shape;352;p22">
              <a:extLst>
                <a:ext uri="{FF2B5EF4-FFF2-40B4-BE49-F238E27FC236}">
                  <a16:creationId xmlns:a16="http://schemas.microsoft.com/office/drawing/2014/main" id="{3F0161F7-B3C3-707A-5202-2F1A4A68FC11}"/>
                </a:ext>
              </a:extLst>
            </p:cNvPr>
            <p:cNvSpPr txBox="1"/>
            <p:nvPr/>
          </p:nvSpPr>
          <p:spPr>
            <a:xfrm>
              <a:off x="3794610" y="460070"/>
              <a:ext cx="1674032" cy="197128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>
                <a:lnSpc>
                  <a:spcPts val="1600"/>
                </a:lnSpc>
              </a:pPr>
              <a:r>
                <a:rPr lang="e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oogle Shape;381;p22">
            <a:extLst>
              <a:ext uri="{FF2B5EF4-FFF2-40B4-BE49-F238E27FC236}">
                <a16:creationId xmlns:a16="http://schemas.microsoft.com/office/drawing/2014/main" id="{784B1006-EE1A-9823-8A61-6CF6BED38D55}"/>
              </a:ext>
            </a:extLst>
          </p:cNvPr>
          <p:cNvCxnSpPr>
            <a:cxnSpLocks/>
          </p:cNvCxnSpPr>
          <p:nvPr/>
        </p:nvCxnSpPr>
        <p:spPr>
          <a:xfrm rot="10800000">
            <a:off x="9352586" y="5252536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矩形 329">
            <a:extLst>
              <a:ext uri="{FF2B5EF4-FFF2-40B4-BE49-F238E27FC236}">
                <a16:creationId xmlns:a16="http://schemas.microsoft.com/office/drawing/2014/main" id="{620993A6-3D67-2E8F-015C-F5C070B2D4AC}"/>
              </a:ext>
            </a:extLst>
          </p:cNvPr>
          <p:cNvSpPr/>
          <p:nvPr/>
        </p:nvSpPr>
        <p:spPr>
          <a:xfrm>
            <a:off x="9255738" y="3818403"/>
            <a:ext cx="158400" cy="1296000"/>
          </a:xfrm>
          <a:prstGeom prst="rect">
            <a:avLst/>
          </a:prstGeom>
          <a:solidFill>
            <a:srgbClr val="92D050">
              <a:alpha val="94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C5A8F3CE-E362-27AC-CCD2-258A52C3D3C6}"/>
              </a:ext>
            </a:extLst>
          </p:cNvPr>
          <p:cNvSpPr/>
          <p:nvPr/>
        </p:nvSpPr>
        <p:spPr>
          <a:xfrm>
            <a:off x="7740204" y="3818403"/>
            <a:ext cx="158400" cy="1296000"/>
          </a:xfrm>
          <a:prstGeom prst="rect">
            <a:avLst/>
          </a:prstGeom>
          <a:solidFill>
            <a:srgbClr val="FF0000">
              <a:alpha val="9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43998E2C-C9F0-6A75-3D65-9B092C83F0B5}"/>
              </a:ext>
            </a:extLst>
          </p:cNvPr>
          <p:cNvSpPr/>
          <p:nvPr/>
        </p:nvSpPr>
        <p:spPr>
          <a:xfrm>
            <a:off x="8497971" y="3818403"/>
            <a:ext cx="158400" cy="1296000"/>
          </a:xfrm>
          <a:prstGeom prst="rect">
            <a:avLst/>
          </a:prstGeom>
          <a:solidFill>
            <a:srgbClr val="FFC000">
              <a:alpha val="9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A68028B-2D8D-5975-F228-6469CCDB521A}"/>
              </a:ext>
            </a:extLst>
          </p:cNvPr>
          <p:cNvSpPr/>
          <p:nvPr/>
        </p:nvSpPr>
        <p:spPr>
          <a:xfrm>
            <a:off x="10076326" y="3818403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907A95D8-34FE-2821-9CFC-B9967ACD83B4}"/>
              </a:ext>
            </a:extLst>
          </p:cNvPr>
          <p:cNvSpPr/>
          <p:nvPr/>
        </p:nvSpPr>
        <p:spPr>
          <a:xfrm>
            <a:off x="10792704" y="3818403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8B21752D-FA44-E235-3E07-DE26E9914F5F}"/>
              </a:ext>
            </a:extLst>
          </p:cNvPr>
          <p:cNvSpPr/>
          <p:nvPr/>
        </p:nvSpPr>
        <p:spPr>
          <a:xfrm>
            <a:off x="9255738" y="7290262"/>
            <a:ext cx="158400" cy="1296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Google Shape;381;p22">
            <a:extLst>
              <a:ext uri="{FF2B5EF4-FFF2-40B4-BE49-F238E27FC236}">
                <a16:creationId xmlns:a16="http://schemas.microsoft.com/office/drawing/2014/main" id="{98045E58-4B73-DB3B-BB11-EEAC85921CA9}"/>
              </a:ext>
            </a:extLst>
          </p:cNvPr>
          <p:cNvCxnSpPr>
            <a:cxnSpLocks/>
          </p:cNvCxnSpPr>
          <p:nvPr/>
        </p:nvCxnSpPr>
        <p:spPr>
          <a:xfrm rot="10800000">
            <a:off x="9335201" y="9972617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57;p22">
            <a:extLst>
              <a:ext uri="{FF2B5EF4-FFF2-40B4-BE49-F238E27FC236}">
                <a16:creationId xmlns:a16="http://schemas.microsoft.com/office/drawing/2014/main" id="{E2829065-E381-F0CD-28D5-DF8FFB87514D}"/>
              </a:ext>
            </a:extLst>
          </p:cNvPr>
          <p:cNvSpPr/>
          <p:nvPr/>
        </p:nvSpPr>
        <p:spPr>
          <a:xfrm>
            <a:off x="7261066" y="8951115"/>
            <a:ext cx="4210574" cy="927944"/>
          </a:xfrm>
          <a:prstGeom prst="roundRect">
            <a:avLst>
              <a:gd name="adj" fmla="val 28518"/>
            </a:avLst>
          </a:prstGeom>
          <a:solidFill>
            <a:srgbClr val="EBF0BD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83698E4E-40FB-89DF-A505-9B0B7E4E3156}"/>
              </a:ext>
            </a:extLst>
          </p:cNvPr>
          <p:cNvSpPr/>
          <p:nvPr/>
        </p:nvSpPr>
        <p:spPr>
          <a:xfrm>
            <a:off x="7751184" y="7860115"/>
            <a:ext cx="158400" cy="64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9EA0855-EC82-51DA-9961-A68445863DD1}"/>
              </a:ext>
            </a:extLst>
          </p:cNvPr>
          <p:cNvSpPr/>
          <p:nvPr/>
        </p:nvSpPr>
        <p:spPr>
          <a:xfrm>
            <a:off x="8508951" y="7860115"/>
            <a:ext cx="158400" cy="64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5E825455-FE36-8783-7274-E5EA2385EB86}"/>
              </a:ext>
            </a:extLst>
          </p:cNvPr>
          <p:cNvSpPr/>
          <p:nvPr/>
        </p:nvSpPr>
        <p:spPr>
          <a:xfrm>
            <a:off x="9266718" y="7860115"/>
            <a:ext cx="158400" cy="64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85E12145-606D-7CCF-500B-979ECBECC670}"/>
              </a:ext>
            </a:extLst>
          </p:cNvPr>
          <p:cNvSpPr/>
          <p:nvPr/>
        </p:nvSpPr>
        <p:spPr>
          <a:xfrm>
            <a:off x="10087306" y="7860115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1F6AF6C-3951-8CE6-EF67-F873E7598AEB}"/>
              </a:ext>
            </a:extLst>
          </p:cNvPr>
          <p:cNvSpPr/>
          <p:nvPr/>
        </p:nvSpPr>
        <p:spPr>
          <a:xfrm>
            <a:off x="10803684" y="7860115"/>
            <a:ext cx="158400" cy="6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343" name="Google Shape;381;p22">
            <a:extLst>
              <a:ext uri="{FF2B5EF4-FFF2-40B4-BE49-F238E27FC236}">
                <a16:creationId xmlns:a16="http://schemas.microsoft.com/office/drawing/2014/main" id="{B25A081A-41B0-2584-D2D5-C8B76127B145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589102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81;p22">
            <a:extLst>
              <a:ext uri="{FF2B5EF4-FFF2-40B4-BE49-F238E27FC236}">
                <a16:creationId xmlns:a16="http://schemas.microsoft.com/office/drawing/2014/main" id="{E8D3F19C-BDD5-86FA-0264-F6216F94B9D2}"/>
              </a:ext>
            </a:extLst>
          </p:cNvPr>
          <p:cNvCxnSpPr>
            <a:cxnSpLocks/>
          </p:cNvCxnSpPr>
          <p:nvPr/>
        </p:nvCxnSpPr>
        <p:spPr>
          <a:xfrm rot="10800000">
            <a:off x="9330590" y="1011504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84735935-7DED-5AE4-7E3F-868C9301B2D0}"/>
              </a:ext>
            </a:extLst>
          </p:cNvPr>
          <p:cNvSpPr/>
          <p:nvPr/>
        </p:nvSpPr>
        <p:spPr>
          <a:xfrm>
            <a:off x="7740204" y="7290262"/>
            <a:ext cx="158400" cy="1296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F21AC3EB-8D9C-29B4-71F0-D8FAE510AD34}"/>
              </a:ext>
            </a:extLst>
          </p:cNvPr>
          <p:cNvSpPr/>
          <p:nvPr/>
        </p:nvSpPr>
        <p:spPr>
          <a:xfrm>
            <a:off x="8497971" y="7290262"/>
            <a:ext cx="158400" cy="1296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BE4A5D89-7E6B-20B1-9E8C-2E7EE35CC382}"/>
              </a:ext>
            </a:extLst>
          </p:cNvPr>
          <p:cNvSpPr/>
          <p:nvPr/>
        </p:nvSpPr>
        <p:spPr>
          <a:xfrm>
            <a:off x="10076326" y="7290262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4FE2EF90-9964-DE3B-05AB-39D5B8021503}"/>
              </a:ext>
            </a:extLst>
          </p:cNvPr>
          <p:cNvSpPr/>
          <p:nvPr/>
        </p:nvSpPr>
        <p:spPr>
          <a:xfrm>
            <a:off x="10792704" y="7290262"/>
            <a:ext cx="158400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418" name="Google Shape;403;p22">
            <a:extLst>
              <a:ext uri="{FF2B5EF4-FFF2-40B4-BE49-F238E27FC236}">
                <a16:creationId xmlns:a16="http://schemas.microsoft.com/office/drawing/2014/main" id="{4447115A-9AF2-CA60-0AC7-B131FC9EC43B}"/>
              </a:ext>
            </a:extLst>
          </p:cNvPr>
          <p:cNvSpPr/>
          <p:nvPr/>
        </p:nvSpPr>
        <p:spPr>
          <a:xfrm>
            <a:off x="7256455" y="9154506"/>
            <a:ext cx="4210573" cy="803400"/>
          </a:xfrm>
          <a:prstGeom prst="roundRect">
            <a:avLst>
              <a:gd name="adj" fmla="val 28518"/>
            </a:avLst>
          </a:prstGeom>
          <a:solidFill>
            <a:srgbClr val="DBDFE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9" name="Google Shape;381;p22">
            <a:extLst>
              <a:ext uri="{FF2B5EF4-FFF2-40B4-BE49-F238E27FC236}">
                <a16:creationId xmlns:a16="http://schemas.microsoft.com/office/drawing/2014/main" id="{39DAFC13-084C-401C-FA9A-5138595499D2}"/>
              </a:ext>
            </a:extLst>
          </p:cNvPr>
          <p:cNvCxnSpPr>
            <a:cxnSpLocks/>
          </p:cNvCxnSpPr>
          <p:nvPr/>
        </p:nvCxnSpPr>
        <p:spPr>
          <a:xfrm rot="10800000">
            <a:off x="9317880" y="8767108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381;p22">
            <a:extLst>
              <a:ext uri="{FF2B5EF4-FFF2-40B4-BE49-F238E27FC236}">
                <a16:creationId xmlns:a16="http://schemas.microsoft.com/office/drawing/2014/main" id="{95D14305-59A5-132B-F27F-95A45D436D9F}"/>
              </a:ext>
            </a:extLst>
          </p:cNvPr>
          <p:cNvCxnSpPr>
            <a:cxnSpLocks/>
          </p:cNvCxnSpPr>
          <p:nvPr/>
        </p:nvCxnSpPr>
        <p:spPr>
          <a:xfrm rot="10800000">
            <a:off x="9354544" y="6869395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04;p22">
            <a:extLst>
              <a:ext uri="{FF2B5EF4-FFF2-40B4-BE49-F238E27FC236}">
                <a16:creationId xmlns:a16="http://schemas.microsoft.com/office/drawing/2014/main" id="{BEAC56BB-56DC-BC39-492D-CBD648FBEEBC}"/>
              </a:ext>
            </a:extLst>
          </p:cNvPr>
          <p:cNvSpPr/>
          <p:nvPr/>
        </p:nvSpPr>
        <p:spPr>
          <a:xfrm>
            <a:off x="7256455" y="5640937"/>
            <a:ext cx="4205963" cy="1059129"/>
          </a:xfrm>
          <a:prstGeom prst="roundRect">
            <a:avLst>
              <a:gd name="adj" fmla="val 28518"/>
            </a:avLst>
          </a:prstGeom>
          <a:solidFill>
            <a:srgbClr val="CCE7CF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9F2218-E87A-A36B-EEC9-5FF9D280BCD5}"/>
                  </a:ext>
                </a:extLst>
              </p:cNvPr>
              <p:cNvSpPr txBox="1"/>
              <p:nvPr/>
            </p:nvSpPr>
            <p:spPr>
              <a:xfrm>
                <a:off x="7518279" y="2017780"/>
                <a:ext cx="540853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9F2218-E87A-A36B-EEC9-5FF9D280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79" y="2017780"/>
                <a:ext cx="540853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47865-4E7B-FB0E-650C-869121664CA3}"/>
                  </a:ext>
                </a:extLst>
              </p:cNvPr>
              <p:cNvSpPr txBox="1"/>
              <p:nvPr/>
            </p:nvSpPr>
            <p:spPr>
              <a:xfrm>
                <a:off x="8312363" y="2017780"/>
                <a:ext cx="540853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847865-4E7B-FB0E-650C-869121664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63" y="2017780"/>
                <a:ext cx="540853" cy="1544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10DDF9-0FDE-3A78-3712-6DC42A2B8580}"/>
                  </a:ext>
                </a:extLst>
              </p:cNvPr>
              <p:cNvSpPr txBox="1"/>
              <p:nvPr/>
            </p:nvSpPr>
            <p:spPr>
              <a:xfrm>
                <a:off x="9089227" y="2017780"/>
                <a:ext cx="540853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98D35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98D35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98D35A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98D35A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10DDF9-0FDE-3A78-3712-6DC42A2B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227" y="2017780"/>
                <a:ext cx="540853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783EA5-3B3C-1C17-AB85-E48F0E64378C}"/>
                  </a:ext>
                </a:extLst>
              </p:cNvPr>
              <p:cNvSpPr txBox="1"/>
              <p:nvPr/>
            </p:nvSpPr>
            <p:spPr>
              <a:xfrm>
                <a:off x="9909432" y="2017780"/>
                <a:ext cx="540853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783EA5-3B3C-1C17-AB85-E48F0E643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432" y="2017780"/>
                <a:ext cx="540853" cy="1544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C8F5C0-F547-F6C4-7F86-561F75E14BFA}"/>
                  </a:ext>
                </a:extLst>
              </p:cNvPr>
              <p:cNvSpPr txBox="1"/>
              <p:nvPr/>
            </p:nvSpPr>
            <p:spPr>
              <a:xfrm>
                <a:off x="10615958" y="2017780"/>
                <a:ext cx="540853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C8F5C0-F547-F6C4-7F86-561F75E1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958" y="2017780"/>
                <a:ext cx="540853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AFB33AD-E80F-B911-ECAC-152BBC5B2E5F}"/>
              </a:ext>
            </a:extLst>
          </p:cNvPr>
          <p:cNvSpPr txBox="1"/>
          <p:nvPr/>
        </p:nvSpPr>
        <p:spPr>
          <a:xfrm>
            <a:off x="7341996" y="1645608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29C736-E93B-9B74-98EF-EF8BCC256F8B}"/>
              </a:ext>
            </a:extLst>
          </p:cNvPr>
          <p:cNvSpPr txBox="1"/>
          <p:nvPr/>
        </p:nvSpPr>
        <p:spPr>
          <a:xfrm>
            <a:off x="8140192" y="1645608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</a:rPr>
              <a:t>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D8CD42-AA65-B294-D64E-B95C40CA662B}"/>
              </a:ext>
            </a:extLst>
          </p:cNvPr>
          <p:cNvSpPr txBox="1"/>
          <p:nvPr/>
        </p:nvSpPr>
        <p:spPr>
          <a:xfrm>
            <a:off x="8936678" y="1645608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92D050"/>
                </a:solidFill>
              </a:rPr>
              <a:t>言</a:t>
            </a:r>
          </a:p>
        </p:txBody>
      </p:sp>
    </p:spTree>
    <p:extLst>
      <p:ext uri="{BB962C8B-B14F-4D97-AF65-F5344CB8AC3E}">
        <p14:creationId xmlns:p14="http://schemas.microsoft.com/office/powerpoint/2010/main" val="14117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439493" y="67786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</a:rPr>
              <a:t>Attention</a:t>
            </a:r>
            <a:r>
              <a:rPr lang="zh-CN" altLang="en-US" sz="2400" b="1" dirty="0">
                <a:solidFill>
                  <a:srgbClr val="4472C4"/>
                </a:solidFill>
              </a:rPr>
              <a:t>、</a:t>
            </a:r>
            <a:r>
              <a:rPr lang="en-US" altLang="zh-CN" sz="2400" b="1" dirty="0">
                <a:solidFill>
                  <a:srgbClr val="4472C4"/>
                </a:solidFill>
              </a:rPr>
              <a:t>Transformer</a:t>
            </a:r>
            <a:r>
              <a:rPr lang="zh-CN" altLang="en-US" sz="2400" b="1" dirty="0">
                <a:solidFill>
                  <a:srgbClr val="4472C4"/>
                </a:solidFill>
              </a:rPr>
              <a:t>公式推导与矩阵变换</a:t>
            </a:r>
            <a:endParaRPr lang="en-US" altLang="zh-CN" sz="2400" b="1" dirty="0">
              <a:solidFill>
                <a:srgbClr val="4472C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43F85-7768-17B8-512E-2D3E99B9314D}"/>
              </a:ext>
            </a:extLst>
          </p:cNvPr>
          <p:cNvSpPr txBox="1"/>
          <p:nvPr/>
        </p:nvSpPr>
        <p:spPr>
          <a:xfrm>
            <a:off x="3048897" y="3219322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472C4"/>
                </a:solidFill>
              </a:rPr>
              <a:t>谢谢大家</a:t>
            </a:r>
            <a:r>
              <a:rPr lang="en-US" altLang="zh-CN" sz="6000" b="1" dirty="0">
                <a:solidFill>
                  <a:srgbClr val="4472C4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6752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20"/>
            <a:chOff x="-311124" y="765393"/>
            <a:chExt cx="5379188" cy="54882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20"/>
              <a:chOff x="1504028" y="404133"/>
              <a:chExt cx="6586813" cy="6453870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684602"/>
                <a:ext cx="2025667" cy="3173401"/>
                <a:chOff x="2461800" y="2932300"/>
                <a:chExt cx="1519250" cy="23800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07FD4E-7D05-D652-8BBC-8B181144496E}"/>
              </a:ext>
            </a:extLst>
          </p:cNvPr>
          <p:cNvSpPr/>
          <p:nvPr/>
        </p:nvSpPr>
        <p:spPr>
          <a:xfrm>
            <a:off x="7774736" y="8964213"/>
            <a:ext cx="158185" cy="86677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F9A91-341A-9F27-D280-620AE9B2F5D4}"/>
              </a:ext>
            </a:extLst>
          </p:cNvPr>
          <p:cNvSpPr/>
          <p:nvPr/>
        </p:nvSpPr>
        <p:spPr>
          <a:xfrm>
            <a:off x="9565404" y="8964213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846918-F885-01EB-F504-1BD80B6C4FD4}"/>
              </a:ext>
            </a:extLst>
          </p:cNvPr>
          <p:cNvSpPr/>
          <p:nvPr/>
        </p:nvSpPr>
        <p:spPr>
          <a:xfrm>
            <a:off x="6016908" y="8964213"/>
            <a:ext cx="158185" cy="8667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E13197-0800-38F3-D103-B492B3DC870A}"/>
              </a:ext>
            </a:extLst>
          </p:cNvPr>
          <p:cNvSpPr txBox="1"/>
          <p:nvPr/>
        </p:nvSpPr>
        <p:spPr>
          <a:xfrm>
            <a:off x="5673524" y="983021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BCCAAE-573A-00F1-137B-1A888E0F599C}"/>
              </a:ext>
            </a:extLst>
          </p:cNvPr>
          <p:cNvSpPr txBox="1"/>
          <p:nvPr/>
        </p:nvSpPr>
        <p:spPr>
          <a:xfrm>
            <a:off x="7423492" y="983021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say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40C2C8-3972-9021-9E21-6595D3A17C38}"/>
              </a:ext>
            </a:extLst>
          </p:cNvPr>
          <p:cNvSpPr txBox="1"/>
          <p:nvPr/>
        </p:nvSpPr>
        <p:spPr>
          <a:xfrm>
            <a:off x="9265188" y="9830214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never</a:t>
            </a:r>
            <a:endParaRPr lang="zh-CN" altLang="en-US" b="1" dirty="0"/>
          </a:p>
        </p:txBody>
      </p:sp>
      <p:sp>
        <p:nvSpPr>
          <p:cNvPr id="14" name="Google Shape;380;p22">
            <a:extLst>
              <a:ext uri="{FF2B5EF4-FFF2-40B4-BE49-F238E27FC236}">
                <a16:creationId xmlns:a16="http://schemas.microsoft.com/office/drawing/2014/main" id="{EF8F304C-DAE9-A3BB-978B-26135ECEE0A1}"/>
              </a:ext>
            </a:extLst>
          </p:cNvPr>
          <p:cNvSpPr/>
          <p:nvPr/>
        </p:nvSpPr>
        <p:spPr>
          <a:xfrm>
            <a:off x="7087395" y="7942512"/>
            <a:ext cx="1552021" cy="479776"/>
          </a:xfrm>
          <a:prstGeom prst="roundRect">
            <a:avLst>
              <a:gd name="adj" fmla="val 16667"/>
            </a:avLst>
          </a:prstGeom>
          <a:solidFill>
            <a:srgbClr val="FCE0E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oogle Shape;395;p22">
            <a:extLst>
              <a:ext uri="{FF2B5EF4-FFF2-40B4-BE49-F238E27FC236}">
                <a16:creationId xmlns:a16="http://schemas.microsoft.com/office/drawing/2014/main" id="{D355570B-1E90-9E2C-B941-B3BF185BDFD2}"/>
              </a:ext>
            </a:extLst>
          </p:cNvPr>
          <p:cNvCxnSpPr>
            <a:cxnSpLocks/>
          </p:cNvCxnSpPr>
          <p:nvPr/>
        </p:nvCxnSpPr>
        <p:spPr>
          <a:xfrm rot="10800000">
            <a:off x="7863405" y="8468588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95;p22">
            <a:extLst>
              <a:ext uri="{FF2B5EF4-FFF2-40B4-BE49-F238E27FC236}">
                <a16:creationId xmlns:a16="http://schemas.microsoft.com/office/drawing/2014/main" id="{DCEB3CED-D591-3D8C-125B-22808D8B6B75}"/>
              </a:ext>
            </a:extLst>
          </p:cNvPr>
          <p:cNvCxnSpPr>
            <a:cxnSpLocks/>
          </p:cNvCxnSpPr>
          <p:nvPr/>
        </p:nvCxnSpPr>
        <p:spPr>
          <a:xfrm rot="10800000">
            <a:off x="7845969" y="7678667"/>
            <a:ext cx="0" cy="2522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95;p22">
            <a:extLst>
              <a:ext uri="{FF2B5EF4-FFF2-40B4-BE49-F238E27FC236}">
                <a16:creationId xmlns:a16="http://schemas.microsoft.com/office/drawing/2014/main" id="{72C9177D-1776-3F5A-2A57-DE14094535F7}"/>
              </a:ext>
            </a:extLst>
          </p:cNvPr>
          <p:cNvCxnSpPr>
            <a:cxnSpLocks/>
          </p:cNvCxnSpPr>
          <p:nvPr/>
        </p:nvCxnSpPr>
        <p:spPr>
          <a:xfrm flipV="1">
            <a:off x="7863406" y="6516638"/>
            <a:ext cx="0" cy="3957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1E8099F-6DE0-6635-B181-9A70D233EEF8}"/>
              </a:ext>
            </a:extLst>
          </p:cNvPr>
          <p:cNvSpPr/>
          <p:nvPr/>
        </p:nvSpPr>
        <p:spPr>
          <a:xfrm>
            <a:off x="7983728" y="6996627"/>
            <a:ext cx="158185" cy="5076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2F8C68-3927-D77E-A7AE-7E0645AF875C}"/>
                  </a:ext>
                </a:extLst>
              </p:cNvPr>
              <p:cNvSpPr/>
              <p:nvPr/>
            </p:nvSpPr>
            <p:spPr>
              <a:xfrm>
                <a:off x="7586507" y="6996627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25000">
                    <a:srgbClr val="FF9900">
                      <a:shade val="30000"/>
                      <a:satMod val="115000"/>
                    </a:srgbClr>
                  </a:gs>
                  <a:gs pos="75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2F8C68-3927-D77E-A7AE-7E0645AF8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07" y="6996627"/>
                <a:ext cx="158400" cy="507600"/>
              </a:xfrm>
              <a:prstGeom prst="rect">
                <a:avLst/>
              </a:prstGeom>
              <a:blipFill>
                <a:blip r:embed="rId4"/>
                <a:stretch>
                  <a:fillRect l="-70370" r="-2963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21CAB77-BCF8-8AA3-E30C-0C7D78675605}"/>
              </a:ext>
            </a:extLst>
          </p:cNvPr>
          <p:cNvSpPr txBox="1"/>
          <p:nvPr/>
        </p:nvSpPr>
        <p:spPr>
          <a:xfrm>
            <a:off x="7716240" y="7081735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B850BD-4975-A827-9FFC-399591DCCEEB}"/>
              </a:ext>
            </a:extLst>
          </p:cNvPr>
          <p:cNvSpPr/>
          <p:nvPr/>
        </p:nvSpPr>
        <p:spPr>
          <a:xfrm>
            <a:off x="9729604" y="6996627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ADC8C2C-3470-CB05-84AD-F3FA514D456E}"/>
                  </a:ext>
                </a:extLst>
              </p:cNvPr>
              <p:cNvSpPr/>
              <p:nvPr/>
            </p:nvSpPr>
            <p:spPr>
              <a:xfrm>
                <a:off x="9336657" y="6996627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50000">
                    <a:srgbClr val="FF9900">
                      <a:shade val="30000"/>
                      <a:satMod val="115000"/>
                    </a:srgbClr>
                  </a:gs>
                  <a:gs pos="10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ADC8C2C-3470-CB05-84AD-F3FA514D4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57" y="6996627"/>
                <a:ext cx="158400" cy="507600"/>
              </a:xfrm>
              <a:prstGeom prst="rect">
                <a:avLst/>
              </a:prstGeom>
              <a:blipFill>
                <a:blip r:embed="rId5"/>
                <a:stretch>
                  <a:fillRect l="-67857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F5FA9B96-C3FE-0924-74BC-CA8E43D904BA}"/>
              </a:ext>
            </a:extLst>
          </p:cNvPr>
          <p:cNvSpPr txBox="1"/>
          <p:nvPr/>
        </p:nvSpPr>
        <p:spPr>
          <a:xfrm>
            <a:off x="9470983" y="7081735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85AECF-DC15-98EB-0ED8-DF93F1A4C5F8}"/>
              </a:ext>
            </a:extLst>
          </p:cNvPr>
          <p:cNvSpPr/>
          <p:nvPr/>
        </p:nvSpPr>
        <p:spPr>
          <a:xfrm>
            <a:off x="6216658" y="6996627"/>
            <a:ext cx="158185" cy="507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7446F2-7D58-239A-A33D-EDA5BC39C074}"/>
                  </a:ext>
                </a:extLst>
              </p:cNvPr>
              <p:cNvSpPr/>
              <p:nvPr/>
            </p:nvSpPr>
            <p:spPr>
              <a:xfrm>
                <a:off x="5817157" y="6996627"/>
                <a:ext cx="158400" cy="507600"/>
              </a:xfrm>
              <a:prstGeom prst="rect">
                <a:avLst/>
              </a:prstGeom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7446F2-7D58-239A-A33D-EDA5BC39C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57" y="6996627"/>
                <a:ext cx="158400" cy="507600"/>
              </a:xfrm>
              <a:prstGeom prst="rect">
                <a:avLst/>
              </a:prstGeom>
              <a:blipFill>
                <a:blip r:embed="rId6"/>
                <a:stretch>
                  <a:fillRect l="-64286" r="-25000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40E722F-2AEB-BCE6-D99C-A06976E9DA43}"/>
              </a:ext>
            </a:extLst>
          </p:cNvPr>
          <p:cNvSpPr txBox="1"/>
          <p:nvPr/>
        </p:nvSpPr>
        <p:spPr>
          <a:xfrm>
            <a:off x="5929257" y="7081735"/>
            <a:ext cx="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90AAF4F2-36BC-A63B-E1B8-C4F3BE258CCD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FBA08AE-73DC-A3AE-629B-2EB02F06E523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EDC54647-56D1-70E3-0699-A0FA3C766FF0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4E79FB3-9DB6-9831-A588-EECBD1364704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>
            <a:extLst>
              <a:ext uri="{FF2B5EF4-FFF2-40B4-BE49-F238E27FC236}">
                <a16:creationId xmlns:a16="http://schemas.microsoft.com/office/drawing/2014/main" id="{534497E2-9809-A620-EC40-CCF1680D7ABC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C476821C-4AC2-A963-4D1F-01566F83AE99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8634429E-7040-C43C-C1CF-16F9F00A055A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7FDA3F3-1392-EE2B-EBF7-30DA1668C696}"/>
              </a:ext>
            </a:extLst>
          </p:cNvPr>
          <p:cNvCxnSpPr>
            <a:cxnSpLocks/>
          </p:cNvCxnSpPr>
          <p:nvPr/>
        </p:nvCxnSpPr>
        <p:spPr>
          <a:xfrm>
            <a:off x="6096002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DD37D6E5-50BE-B95B-587C-3110823B42F3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54A5AA73-B08B-31EE-62FD-6AD4A565FAE1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24442FA9-0CBA-BCC3-C964-D53D70B75B93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93499822-9619-820C-7452-0E8573DAA183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64F66D69-2B6D-9D04-308B-4E68AD2A0318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64F66D69-2B6D-9D04-308B-4E68AD2A0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0253AF59-7479-733E-423F-561E7E402E33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0253AF59-7479-733E-423F-561E7E402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1EE66BCC-EA0A-CAA2-D39D-2B18788C25A0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1EE66BCC-EA0A-CAA2-D39D-2B18788C2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4230AEC5-1D2C-5AC8-AEE4-F13E813034E7}"/>
              </a:ext>
            </a:extLst>
          </p:cNvPr>
          <p:cNvCxnSpPr>
            <a:cxnSpLocks/>
          </p:cNvCxnSpPr>
          <p:nvPr/>
        </p:nvCxnSpPr>
        <p:spPr>
          <a:xfrm>
            <a:off x="7863408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69022FAF-61D4-0E43-58CD-48D65B6916A8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EA013028-892F-7C2A-31C6-746A3FED48B5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E2F83B4B-34A5-E9E6-6E5E-6FFEC8F647B6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12BE719D-6A2D-7919-BBCF-2BD350400160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EA4FF66C-6FF4-2EDA-2DBB-2658783F38F8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EA4FF66C-6FF4-2EDA-2DBB-2658783F3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74E69F4F-789B-A7DC-C24F-EBAB24C201C5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74E69F4F-789B-A7DC-C24F-EBAB24C2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BEA37182-3C29-351D-101E-90456AB90D46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BEA37182-3C29-351D-101E-90456AB9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C8BE7EE9-4BCB-46B5-E87C-53452FA34039}"/>
              </a:ext>
            </a:extLst>
          </p:cNvPr>
          <p:cNvCxnSpPr>
            <a:cxnSpLocks/>
          </p:cNvCxnSpPr>
          <p:nvPr/>
        </p:nvCxnSpPr>
        <p:spPr>
          <a:xfrm>
            <a:off x="9612225" y="5361496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CFD643CC-4EFA-F058-BB88-876A38122E5F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B7387FE2-EAEA-36D2-998E-460AD97AB5E4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0E02E991-1C20-ED27-888E-76E65B23A65B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40A72565-80C2-F888-C672-9F4C7C477569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557DC29F-B518-96DA-FFF0-46E4AF77D0A4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557DC29F-B518-96DA-FFF0-46E4AF77D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3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AF809A9C-AC0F-A8BC-ADB2-399E026939EF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AF809A9C-AC0F-A8BC-ADB2-399E02693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4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A009988C-D35A-A240-D43A-9F0F31071EC4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A009988C-D35A-A240-D43A-9F0F31071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5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F96BEDA5-F502-A0B5-E591-51E6F4A6B2B7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F96BEDA5-F502-A0B5-E591-51E6F4A6B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647A7EB5-FEBB-38A5-E57F-81B500D77769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647A7EB5-FEBB-38A5-E57F-81B500D77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r="-76923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A7C373BC-C3C6-5849-3749-9AE967957A28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A7C373BC-C3C6-5849-3749-9AE967957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4815" r="-74074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32C8BF37-B52D-9A0C-CDA5-6DF04559C423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32C8BF37-B52D-9A0C-CDA5-6DF04559C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9"/>
                <a:stretch>
                  <a:fillRect l="-123077" t="-22222" r="-80769" b="-6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C956C2B6-165D-82EE-83E8-AD34B475E806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67DED809-9CCE-2AC0-7E09-B035B8CDD203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67DED809-9CCE-2AC0-7E09-B035B8CDD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20"/>
                <a:stretch>
                  <a:fillRect l="-123077" t="-22222" r="-76923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92D8C1FA-F3CB-56F0-60BE-4B31A4845A6A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A4AD843D-8485-BAE4-E2EE-58A90B8D7985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A4AD843D-8485-BAE4-E2EE-58A90B8D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21"/>
                <a:stretch>
                  <a:fillRect l="-114815" t="-22222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13579CDD-5E3C-AA47-D645-6DB570B7EA99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13579CDD-5E3C-AA47-D645-6DB570B7E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22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1A466713-65AB-F1CC-2077-EBD3802D637D}"/>
                  </a:ext>
                </a:extLst>
              </p:cNvPr>
              <p:cNvSpPr/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1A466713-65AB-F1CC-2077-EBD3802D6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blipFill>
                <a:blip r:embed="rId23"/>
                <a:stretch>
                  <a:fillRect l="-88889" r="-25926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23C522E7-E7D5-08EC-C7E8-391744FEF6F1}"/>
              </a:ext>
            </a:extLst>
          </p:cNvPr>
          <p:cNvCxnSpPr>
            <a:stCxn id="332" idx="0"/>
            <a:endCxn id="360" idx="3"/>
          </p:cNvCxnSpPr>
          <p:nvPr/>
        </p:nvCxnSpPr>
        <p:spPr>
          <a:xfrm flipV="1">
            <a:off x="5644628" y="4071029"/>
            <a:ext cx="2165473" cy="5128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29E28131-1270-8847-CA76-155E9DBA39D2}"/>
              </a:ext>
            </a:extLst>
          </p:cNvPr>
          <p:cNvCxnSpPr>
            <a:stCxn id="332" idx="0"/>
            <a:endCxn id="361" idx="4"/>
          </p:cNvCxnSpPr>
          <p:nvPr/>
        </p:nvCxnSpPr>
        <p:spPr>
          <a:xfrm flipV="1">
            <a:off x="5644628" y="4082655"/>
            <a:ext cx="3967595" cy="501187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F2E299E5-82EF-C036-72E3-BD91A35FE103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CE0BD839-A73E-4021-90C2-E7F67A6FB47B}"/>
              </a:ext>
            </a:extLst>
          </p:cNvPr>
          <p:cNvCxnSpPr>
            <a:cxnSpLocks/>
            <a:endCxn id="360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BAC6C815-F93D-2F02-7B9A-2EF909276821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3AD0B6D6-30A8-EB63-151A-4DAFCF0286B5}"/>
              </a:ext>
            </a:extLst>
          </p:cNvPr>
          <p:cNvCxnSpPr>
            <a:stCxn id="332" idx="0"/>
            <a:endCxn id="359" idx="4"/>
          </p:cNvCxnSpPr>
          <p:nvPr/>
        </p:nvCxnSpPr>
        <p:spPr>
          <a:xfrm flipV="1">
            <a:off x="5644628" y="4069475"/>
            <a:ext cx="451372" cy="514367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>
            <a:extLst>
              <a:ext uri="{FF2B5EF4-FFF2-40B4-BE49-F238E27FC236}">
                <a16:creationId xmlns:a16="http://schemas.microsoft.com/office/drawing/2014/main" id="{2F31891A-F7F4-0CBA-EFF5-DBD933FC1CF4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BFDDF49D-5D94-35FD-A252-BD15C13B4F3E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46FD0E3D-978E-A5CE-BCB2-71EE48B3FE7D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1B2C3E53-2B86-983E-9F1F-652969F620AD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902AEB08-6692-3767-B59D-A1795B3D472E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C75F5CB4-9BA0-0D70-6F5A-30E77DB1191B}"/>
              </a:ext>
            </a:extLst>
          </p:cNvPr>
          <p:cNvCxnSpPr>
            <a:stCxn id="365" idx="6"/>
            <a:endCxn id="379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A5AF780D-B35C-540B-6D5D-90073FC9A3E0}"/>
              </a:ext>
            </a:extLst>
          </p:cNvPr>
          <p:cNvCxnSpPr>
            <a:stCxn id="334" idx="0"/>
            <a:endCxn id="377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7AF79CBB-1C70-C4C1-C914-BA5E3CAF3672}"/>
              </a:ext>
            </a:extLst>
          </p:cNvPr>
          <p:cNvCxnSpPr>
            <a:stCxn id="342" idx="0"/>
            <a:endCxn id="379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00D6A5BF-3AA0-A1C1-9003-32EA1764CC37}"/>
              </a:ext>
            </a:extLst>
          </p:cNvPr>
          <p:cNvCxnSpPr>
            <a:stCxn id="358" idx="0"/>
            <a:endCxn id="382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80F59889-F2F2-6208-2A2E-0224601627A2}"/>
              </a:ext>
            </a:extLst>
          </p:cNvPr>
          <p:cNvCxnSpPr>
            <a:stCxn id="377" idx="0"/>
            <a:endCxn id="369" idx="2"/>
          </p:cNvCxnSpPr>
          <p:nvPr/>
        </p:nvCxnSpPr>
        <p:spPr>
          <a:xfrm flipH="1" flipV="1">
            <a:off x="6550149" y="2239228"/>
            <a:ext cx="16446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8E4652F1-DDC8-0AE8-0333-A4567A86EA2D}"/>
              </a:ext>
            </a:extLst>
          </p:cNvPr>
          <p:cNvCxnSpPr>
            <a:stCxn id="379" idx="0"/>
            <a:endCxn id="369" idx="2"/>
          </p:cNvCxnSpPr>
          <p:nvPr/>
        </p:nvCxnSpPr>
        <p:spPr>
          <a:xfrm flipH="1" flipV="1">
            <a:off x="6550149" y="2239228"/>
            <a:ext cx="1783852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735E8CCF-D309-923A-D3F9-CEC8D6B54611}"/>
              </a:ext>
            </a:extLst>
          </p:cNvPr>
          <p:cNvCxnSpPr>
            <a:stCxn id="382" idx="0"/>
            <a:endCxn id="369" idx="2"/>
          </p:cNvCxnSpPr>
          <p:nvPr/>
        </p:nvCxnSpPr>
        <p:spPr>
          <a:xfrm flipH="1" flipV="1">
            <a:off x="6550149" y="2239228"/>
            <a:ext cx="3532669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22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C16782-67B9-88C2-855C-661F73065156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20"/>
            <a:chOff x="-311124" y="765393"/>
            <a:chExt cx="5379188" cy="54882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20"/>
              <a:chOff x="1504028" y="404133"/>
              <a:chExt cx="6586813" cy="6453870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684602"/>
                <a:ext cx="2025667" cy="3173401"/>
                <a:chOff x="2461800" y="2932300"/>
                <a:chExt cx="1519250" cy="23800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EF5F2D-F8B1-EBD8-E507-910466621238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8204B-E773-01E6-6A68-B506B3DA7E85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439215-06C3-63B6-F533-77E5E7861A01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2D8916-2DE7-D15E-57A4-693C6EE744E4}"/>
              </a:ext>
            </a:extLst>
          </p:cNvPr>
          <p:cNvCxnSpPr>
            <a:cxnSpLocks/>
          </p:cNvCxnSpPr>
          <p:nvPr/>
        </p:nvCxnSpPr>
        <p:spPr>
          <a:xfrm>
            <a:off x="6096002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24DF37-DDBC-790C-A792-BD8AE36C6720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95CB32-EA3A-6D71-1373-8E5B2223BD08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4B8BA0-2916-C88B-78B4-7B45912F922E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833244-9823-6BF9-8F04-04B8CCDB6D7B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4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6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A9D3DB-A12B-C131-1AF5-99E72AF931E0}"/>
              </a:ext>
            </a:extLst>
          </p:cNvPr>
          <p:cNvCxnSpPr>
            <a:cxnSpLocks/>
          </p:cNvCxnSpPr>
          <p:nvPr/>
        </p:nvCxnSpPr>
        <p:spPr>
          <a:xfrm>
            <a:off x="7863408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9A066F-3D20-190E-8E4A-AA28C6D523E4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0D91DA-93BD-1B94-245E-D0ADFC0EB74B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FA74D7-6AE0-E055-D7EC-F8BD29CBC694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8B28AFD-9CB5-D606-EF53-72ECF726ED67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C13D93D2-33EA-8109-B604-38F3D9893CBB}"/>
              </a:ext>
            </a:extLst>
          </p:cNvPr>
          <p:cNvCxnSpPr>
            <a:cxnSpLocks/>
          </p:cNvCxnSpPr>
          <p:nvPr/>
        </p:nvCxnSpPr>
        <p:spPr>
          <a:xfrm>
            <a:off x="9612225" y="5361496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CA5EE4FF-B535-B2A9-7055-99B94C763831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0A64174-8400-90DD-E4A4-E8B9DFEABA28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5CADE3C-E822-F7CA-C999-A2B580EBE4AD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F775CAE2-0F14-1B4D-0655-86593ACFC6C7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3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8519" r="-77778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825B416D-8DFC-079D-89A0-3B4A62CA2A5E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327209C-C89A-145E-DD94-6301E29128AD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19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/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blipFill>
                <a:blip r:embed="rId20"/>
                <a:stretch>
                  <a:fillRect l="-88889" r="-25926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FE480789-E6B3-CEE7-29A2-C59A10D3416A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8FE79837-3DA3-EF0F-0AF3-D8F2E5A00411}"/>
              </a:ext>
            </a:extLst>
          </p:cNvPr>
          <p:cNvCxnSpPr>
            <a:cxnSpLocks/>
            <a:endCxn id="329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5D004516-025D-D3E5-BBD1-2C491E87A88E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>
            <a:extLst>
              <a:ext uri="{FF2B5EF4-FFF2-40B4-BE49-F238E27FC236}">
                <a16:creationId xmlns:a16="http://schemas.microsoft.com/office/drawing/2014/main" id="{7D0FC313-B9DC-0032-EDFE-6E621FA3CD83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3180F28-B76C-442A-84F5-3D42D4AA1C79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E885D562-2162-9861-ABF9-39FE0E57FAB6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30B5A2A-C4CC-82A7-B584-EA23817CEC6B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BD1589C-1927-66EE-BD09-B516B82F23EB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5F7E10D6-37D3-2E5A-52B1-F9C4E8E04C94}"/>
              </a:ext>
            </a:extLst>
          </p:cNvPr>
          <p:cNvCxnSpPr>
            <a:stCxn id="336" idx="6"/>
            <a:endCxn id="385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D9E66D5C-4D94-5D31-68FE-EF8BF10D6106}"/>
              </a:ext>
            </a:extLst>
          </p:cNvPr>
          <p:cNvCxnSpPr>
            <a:stCxn id="18" idx="0"/>
            <a:endCxn id="377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28564DC-78CB-4CF2-D8CB-AF23454838A3}"/>
              </a:ext>
            </a:extLst>
          </p:cNvPr>
          <p:cNvCxnSpPr>
            <a:stCxn id="29" idx="0"/>
            <a:endCxn id="385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60F6A9DB-048E-5841-A23C-7311FEEBA7E9}"/>
              </a:ext>
            </a:extLst>
          </p:cNvPr>
          <p:cNvCxnSpPr>
            <a:stCxn id="327" idx="0"/>
            <a:endCxn id="386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/>
              <p:nvPr/>
            </p:nvSpPr>
            <p:spPr>
              <a:xfrm>
                <a:off x="8250875" y="1731628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75" y="1731628"/>
                <a:ext cx="158400" cy="507600"/>
              </a:xfrm>
              <a:prstGeom prst="rect">
                <a:avLst/>
              </a:prstGeom>
              <a:blipFill>
                <a:blip r:embed="rId21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FDB745-E7DE-EB78-29D6-0917800F5210}"/>
              </a:ext>
            </a:extLst>
          </p:cNvPr>
          <p:cNvCxnSpPr>
            <a:stCxn id="27" idx="0"/>
            <a:endCxn id="328" idx="5"/>
          </p:cNvCxnSpPr>
          <p:nvPr/>
        </p:nvCxnSpPr>
        <p:spPr>
          <a:xfrm flipH="1" flipV="1">
            <a:off x="6149305" y="4047395"/>
            <a:ext cx="1262729" cy="536447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187639-B2E9-CC3D-42FD-18DFD9482C2E}"/>
              </a:ext>
            </a:extLst>
          </p:cNvPr>
          <p:cNvCxnSpPr>
            <a:stCxn id="27" idx="0"/>
            <a:endCxn id="329" idx="4"/>
          </p:cNvCxnSpPr>
          <p:nvPr/>
        </p:nvCxnSpPr>
        <p:spPr>
          <a:xfrm flipV="1">
            <a:off x="7412034" y="4093109"/>
            <a:ext cx="451372" cy="49073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BC9219-7183-80F8-CAB8-5D1D57A54865}"/>
              </a:ext>
            </a:extLst>
          </p:cNvPr>
          <p:cNvCxnSpPr>
            <a:stCxn id="27" idx="0"/>
            <a:endCxn id="330" idx="3"/>
          </p:cNvCxnSpPr>
          <p:nvPr/>
        </p:nvCxnSpPr>
        <p:spPr>
          <a:xfrm flipV="1">
            <a:off x="7412034" y="4060575"/>
            <a:ext cx="2146884" cy="523267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1A314A3B-8983-2C93-12B4-7227D62A287C}"/>
              </a:ext>
            </a:extLst>
          </p:cNvPr>
          <p:cNvCxnSpPr>
            <a:stCxn id="377" idx="0"/>
            <a:endCxn id="416" idx="2"/>
          </p:cNvCxnSpPr>
          <p:nvPr/>
        </p:nvCxnSpPr>
        <p:spPr>
          <a:xfrm flipV="1">
            <a:off x="6566595" y="2239228"/>
            <a:ext cx="1763480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756A9C31-2CCC-9114-4403-CA9ACE6BC413}"/>
              </a:ext>
            </a:extLst>
          </p:cNvPr>
          <p:cNvCxnSpPr>
            <a:stCxn id="385" idx="0"/>
            <a:endCxn id="416" idx="2"/>
          </p:cNvCxnSpPr>
          <p:nvPr/>
        </p:nvCxnSpPr>
        <p:spPr>
          <a:xfrm flipH="1" flipV="1">
            <a:off x="8330075" y="2239228"/>
            <a:ext cx="3926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31F9D3-438B-B013-CCA9-6C4ABC628E67}"/>
              </a:ext>
            </a:extLst>
          </p:cNvPr>
          <p:cNvCxnSpPr>
            <a:stCxn id="386" idx="0"/>
            <a:endCxn id="416" idx="2"/>
          </p:cNvCxnSpPr>
          <p:nvPr/>
        </p:nvCxnSpPr>
        <p:spPr>
          <a:xfrm flipH="1" flipV="1">
            <a:off x="8330075" y="2239228"/>
            <a:ext cx="1752743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oogle Shape;395;p22">
            <a:extLst>
              <a:ext uri="{FF2B5EF4-FFF2-40B4-BE49-F238E27FC236}">
                <a16:creationId xmlns:a16="http://schemas.microsoft.com/office/drawing/2014/main" id="{F40F9A81-4E6C-00DE-7D53-C9D22390C928}"/>
              </a:ext>
            </a:extLst>
          </p:cNvPr>
          <p:cNvCxnSpPr>
            <a:cxnSpLocks/>
          </p:cNvCxnSpPr>
          <p:nvPr/>
        </p:nvCxnSpPr>
        <p:spPr>
          <a:xfrm flipV="1">
            <a:off x="7863406" y="6516638"/>
            <a:ext cx="0" cy="3957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595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C16782-67B9-88C2-855C-661F73065156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20"/>
            <a:chOff x="-311124" y="765393"/>
            <a:chExt cx="5379188" cy="54882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dirty="0"/>
                <a:t>+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20"/>
              <a:chOff x="1504028" y="404133"/>
              <a:chExt cx="6586813" cy="6453870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684602"/>
                <a:ext cx="2025667" cy="3173401"/>
                <a:chOff x="2461800" y="2932300"/>
                <a:chExt cx="1519250" cy="23800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EF5F2D-F8B1-EBD8-E507-910466621238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8204B-E773-01E6-6A68-B506B3DA7E85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439215-06C3-63B6-F533-77E5E7861A01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2D8916-2DE7-D15E-57A4-693C6EE744E4}"/>
              </a:ext>
            </a:extLst>
          </p:cNvPr>
          <p:cNvCxnSpPr>
            <a:cxnSpLocks/>
          </p:cNvCxnSpPr>
          <p:nvPr/>
        </p:nvCxnSpPr>
        <p:spPr>
          <a:xfrm>
            <a:off x="6096002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24DF37-DDBC-790C-A792-BD8AE36C6720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95CB32-EA3A-6D71-1373-8E5B2223BD08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4B8BA0-2916-C88B-78B4-7B45912F922E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833244-9823-6BF9-8F04-04B8CCDB6D7B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4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6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A9D3DB-A12B-C131-1AF5-99E72AF931E0}"/>
              </a:ext>
            </a:extLst>
          </p:cNvPr>
          <p:cNvCxnSpPr>
            <a:cxnSpLocks/>
          </p:cNvCxnSpPr>
          <p:nvPr/>
        </p:nvCxnSpPr>
        <p:spPr>
          <a:xfrm>
            <a:off x="7863408" y="5381435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9A066F-3D20-190E-8E4A-AA28C6D523E4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0D91DA-93BD-1B94-245E-D0ADFC0EB74B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FA74D7-6AE0-E055-D7EC-F8BD29CBC694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8B28AFD-9CB5-D606-EF53-72ECF726ED67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C13D93D2-33EA-8109-B604-38F3D9893CBB}"/>
              </a:ext>
            </a:extLst>
          </p:cNvPr>
          <p:cNvCxnSpPr>
            <a:cxnSpLocks/>
          </p:cNvCxnSpPr>
          <p:nvPr/>
        </p:nvCxnSpPr>
        <p:spPr>
          <a:xfrm>
            <a:off x="9612225" y="5361496"/>
            <a:ext cx="0" cy="29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CA5EE4FF-B535-B2A9-7055-99B94C763831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0A64174-8400-90DD-E4A4-E8B9DFEABA28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5CADE3C-E822-F7CA-C999-A2B580EBE4AD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F775CAE2-0F14-1B4D-0655-86593ACFC6C7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3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8519" r="-77778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825B416D-8DFC-079D-89A0-3B4A62CA2A5E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327209C-C89A-145E-DD94-6301E29128AD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19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/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49" y="1731628"/>
                <a:ext cx="158400" cy="507600"/>
              </a:xfrm>
              <a:prstGeom prst="rect">
                <a:avLst/>
              </a:prstGeom>
              <a:blipFill>
                <a:blip r:embed="rId20"/>
                <a:stretch>
                  <a:fillRect l="-88889" r="-25926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FE480789-E6B3-CEE7-29A2-C59A10D3416A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8FE79837-3DA3-EF0F-0AF3-D8F2E5A00411}"/>
              </a:ext>
            </a:extLst>
          </p:cNvPr>
          <p:cNvCxnSpPr>
            <a:cxnSpLocks/>
            <a:endCxn id="329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5D004516-025D-D3E5-BBD1-2C491E87A88E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>
            <a:extLst>
              <a:ext uri="{FF2B5EF4-FFF2-40B4-BE49-F238E27FC236}">
                <a16:creationId xmlns:a16="http://schemas.microsoft.com/office/drawing/2014/main" id="{7D0FC313-B9DC-0032-EDFE-6E621FA3CD83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3180F28-B76C-442A-84F5-3D42D4AA1C79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E885D562-2162-9861-ABF9-39FE0E57FAB6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30B5A2A-C4CC-82A7-B584-EA23817CEC6B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BD1589C-1927-66EE-BD09-B516B82F23EB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5F7E10D6-37D3-2E5A-52B1-F9C4E8E04C94}"/>
              </a:ext>
            </a:extLst>
          </p:cNvPr>
          <p:cNvCxnSpPr>
            <a:stCxn id="336" idx="6"/>
            <a:endCxn id="385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D9E66D5C-4D94-5D31-68FE-EF8BF10D6106}"/>
              </a:ext>
            </a:extLst>
          </p:cNvPr>
          <p:cNvCxnSpPr>
            <a:stCxn id="18" idx="0"/>
            <a:endCxn id="377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28564DC-78CB-4CF2-D8CB-AF23454838A3}"/>
              </a:ext>
            </a:extLst>
          </p:cNvPr>
          <p:cNvCxnSpPr>
            <a:stCxn id="29" idx="0"/>
            <a:endCxn id="385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60F6A9DB-048E-5841-A23C-7311FEEBA7E9}"/>
              </a:ext>
            </a:extLst>
          </p:cNvPr>
          <p:cNvCxnSpPr>
            <a:stCxn id="327" idx="0"/>
            <a:endCxn id="386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/>
              <p:nvPr/>
            </p:nvSpPr>
            <p:spPr>
              <a:xfrm>
                <a:off x="8250875" y="1731628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75" y="1731628"/>
                <a:ext cx="158400" cy="507600"/>
              </a:xfrm>
              <a:prstGeom prst="rect">
                <a:avLst/>
              </a:prstGeom>
              <a:blipFill>
                <a:blip r:embed="rId21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A0CDE898-3E1A-F218-2A02-C1F273C1F113}"/>
                  </a:ext>
                </a:extLst>
              </p:cNvPr>
              <p:cNvSpPr/>
              <p:nvPr/>
            </p:nvSpPr>
            <p:spPr>
              <a:xfrm>
                <a:off x="10003321" y="1731628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A0CDE898-3E1A-F218-2A02-C1F273C1F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321" y="1731628"/>
                <a:ext cx="158400" cy="507600"/>
              </a:xfrm>
              <a:prstGeom prst="rect">
                <a:avLst/>
              </a:prstGeom>
              <a:blipFill>
                <a:blip r:embed="rId22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267835-375C-D97E-D07E-34D2DE407A3D}"/>
              </a:ext>
            </a:extLst>
          </p:cNvPr>
          <p:cNvCxnSpPr>
            <a:stCxn id="325" idx="0"/>
            <a:endCxn id="328" idx="4"/>
          </p:cNvCxnSpPr>
          <p:nvPr/>
        </p:nvCxnSpPr>
        <p:spPr>
          <a:xfrm flipH="1" flipV="1">
            <a:off x="6096000" y="4069475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AEE0185C-1FFB-664D-B78B-F351B172C848}"/>
              </a:ext>
            </a:extLst>
          </p:cNvPr>
          <p:cNvCxnSpPr>
            <a:stCxn id="325" idx="0"/>
            <a:endCxn id="329" idx="4"/>
          </p:cNvCxnSpPr>
          <p:nvPr/>
        </p:nvCxnSpPr>
        <p:spPr>
          <a:xfrm flipH="1" flipV="1">
            <a:off x="7863406" y="4093109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400F056-8205-4F22-FF51-00030F482EF9}"/>
              </a:ext>
            </a:extLst>
          </p:cNvPr>
          <p:cNvCxnSpPr>
            <a:stCxn id="325" idx="0"/>
            <a:endCxn id="330" idx="4"/>
          </p:cNvCxnSpPr>
          <p:nvPr/>
        </p:nvCxnSpPr>
        <p:spPr>
          <a:xfrm flipV="1">
            <a:off x="9160851" y="4082655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5E48B51E-A69D-E7E7-CAD8-545D7490A57F}"/>
              </a:ext>
            </a:extLst>
          </p:cNvPr>
          <p:cNvCxnSpPr>
            <a:stCxn id="377" idx="0"/>
            <a:endCxn id="417" idx="2"/>
          </p:cNvCxnSpPr>
          <p:nvPr/>
        </p:nvCxnSpPr>
        <p:spPr>
          <a:xfrm flipV="1">
            <a:off x="6566595" y="2239228"/>
            <a:ext cx="3515926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B233193D-192E-F3F9-24BD-51843860C3E6}"/>
              </a:ext>
            </a:extLst>
          </p:cNvPr>
          <p:cNvCxnSpPr>
            <a:stCxn id="385" idx="0"/>
            <a:endCxn id="417" idx="2"/>
          </p:cNvCxnSpPr>
          <p:nvPr/>
        </p:nvCxnSpPr>
        <p:spPr>
          <a:xfrm flipV="1">
            <a:off x="8334001" y="2239228"/>
            <a:ext cx="1748520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9508F529-50CA-0D08-81B2-A8BF3EA8A3D6}"/>
              </a:ext>
            </a:extLst>
          </p:cNvPr>
          <p:cNvCxnSpPr>
            <a:stCxn id="386" idx="0"/>
            <a:endCxn id="417" idx="2"/>
          </p:cNvCxnSpPr>
          <p:nvPr/>
        </p:nvCxnSpPr>
        <p:spPr>
          <a:xfrm flipH="1" flipV="1">
            <a:off x="10082521" y="2239228"/>
            <a:ext cx="297" cy="63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oogle Shape;395;p22">
            <a:extLst>
              <a:ext uri="{FF2B5EF4-FFF2-40B4-BE49-F238E27FC236}">
                <a16:creationId xmlns:a16="http://schemas.microsoft.com/office/drawing/2014/main" id="{E64F2A4C-46E7-A27E-5618-2E2E174E1239}"/>
              </a:ext>
            </a:extLst>
          </p:cNvPr>
          <p:cNvCxnSpPr>
            <a:cxnSpLocks/>
          </p:cNvCxnSpPr>
          <p:nvPr/>
        </p:nvCxnSpPr>
        <p:spPr>
          <a:xfrm flipV="1">
            <a:off x="7863406" y="6516638"/>
            <a:ext cx="0" cy="3957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692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C16782-67B9-88C2-855C-661F73065156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064799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A6A294E-9886-524F-2B20-62ECD22785AB}"/>
              </a:ext>
            </a:extLst>
          </p:cNvPr>
          <p:cNvSpPr txBox="1"/>
          <p:nvPr/>
        </p:nvSpPr>
        <p:spPr>
          <a:xfrm>
            <a:off x="255063" y="606541"/>
            <a:ext cx="437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Transformer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317373-5EEC-D1D1-343B-6CB1E64048C3}"/>
              </a:ext>
            </a:extLst>
          </p:cNvPr>
          <p:cNvGrpSpPr/>
          <p:nvPr/>
        </p:nvGrpSpPr>
        <p:grpSpPr>
          <a:xfrm>
            <a:off x="-327623" y="1233446"/>
            <a:ext cx="5060828" cy="5327620"/>
            <a:chOff x="-311124" y="765393"/>
            <a:chExt cx="5379188" cy="54882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927BCC5-A6D5-0168-8826-F55381BF1343}"/>
                </a:ext>
              </a:extLst>
            </p:cNvPr>
            <p:cNvSpPr/>
            <p:nvPr/>
          </p:nvSpPr>
          <p:spPr>
            <a:xfrm>
              <a:off x="744582" y="2133344"/>
              <a:ext cx="2315478" cy="2340727"/>
            </a:xfrm>
            <a:prstGeom prst="roundRect">
              <a:avLst>
                <a:gd name="adj" fmla="val 5970"/>
              </a:avLst>
            </a:prstGeom>
            <a:solidFill>
              <a:srgbClr val="F3F3F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ED01-C2CA-F756-3499-C4B77A475575}"/>
                </a:ext>
              </a:extLst>
            </p:cNvPr>
            <p:cNvGrpSpPr/>
            <p:nvPr/>
          </p:nvGrpSpPr>
          <p:grpSpPr>
            <a:xfrm>
              <a:off x="-311124" y="765393"/>
              <a:ext cx="5379188" cy="5488220"/>
              <a:chOff x="1504028" y="404133"/>
              <a:chExt cx="6586813" cy="6453870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>
                <a:off x="4050308" y="4966877"/>
                <a:ext cx="341200" cy="344400"/>
                <a:chOff x="2372506" y="3438683"/>
                <a:chExt cx="255900" cy="258300"/>
              </a:xfrm>
            </p:grpSpPr>
            <p:pic>
              <p:nvPicPr>
                <p:cNvPr id="347" name="Google Shape;347;p22" descr="+" title="MathEquation,#5858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</p:pic>
            <p:sp>
              <p:nvSpPr>
                <p:cNvPr id="348" name="Google Shape;348;p22"/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9" name="Google Shape;349;p22"/>
              <p:cNvGrpSpPr/>
              <p:nvPr/>
            </p:nvGrpSpPr>
            <p:grpSpPr>
              <a:xfrm>
                <a:off x="3388836" y="4925189"/>
                <a:ext cx="431557" cy="427777"/>
                <a:chOff x="7687999" y="1673849"/>
                <a:chExt cx="407181" cy="385200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endParaRPr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2" name="Google Shape;352;p22"/>
              <p:cNvSpPr txBox="1"/>
              <p:nvPr/>
            </p:nvSpPr>
            <p:spPr>
              <a:xfrm>
                <a:off x="1504028" y="5004832"/>
                <a:ext cx="2178801" cy="2388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600"/>
                  </a:lnSpc>
                </a:pPr>
                <a:r>
                  <a:rPr lang="e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Google Shape;353;p22"/>
              <p:cNvCxnSpPr>
                <a:cxnSpLocks/>
                <a:stCxn id="348" idx="2"/>
                <a:endCxn id="350" idx="6"/>
              </p:cNvCxnSpPr>
              <p:nvPr/>
            </p:nvCxnSpPr>
            <p:spPr>
              <a:xfrm rot="10800000">
                <a:off x="3820308" y="5139077"/>
                <a:ext cx="230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cxnSpLocks/>
              </p:cNvCxnSpPr>
              <p:nvPr/>
            </p:nvCxnSpPr>
            <p:spPr>
              <a:xfrm>
                <a:off x="7913054" y="3684665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22"/>
              <p:cNvGrpSpPr/>
              <p:nvPr/>
            </p:nvGrpSpPr>
            <p:grpSpPr>
              <a:xfrm>
                <a:off x="3210901" y="3684602"/>
                <a:ext cx="2025667" cy="3173401"/>
                <a:chOff x="2461800" y="2932300"/>
                <a:chExt cx="1519250" cy="238005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2466050" y="3001600"/>
                  <a:ext cx="1515000" cy="38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E2BB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Self-</a:t>
                  </a: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2461800" y="4381400"/>
                  <a:ext cx="1515000" cy="435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CE0E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Embedding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1" name="Google Shape;381;p22"/>
                <p:cNvCxnSpPr>
                  <a:cxnSpLocks/>
                  <a:endCxn id="380" idx="2"/>
                </p:cNvCxnSpPr>
                <p:nvPr/>
              </p:nvCxnSpPr>
              <p:spPr>
                <a:xfrm rot="10800000">
                  <a:off x="3219300" y="4817300"/>
                  <a:ext cx="4500" cy="230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383;p22"/>
                <p:cNvCxnSpPr>
                  <a:cxnSpLocks/>
                </p:cNvCxnSpPr>
                <p:nvPr/>
              </p:nvCxnSpPr>
              <p:spPr>
                <a:xfrm>
                  <a:off x="3223450" y="2932350"/>
                  <a:ext cx="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22"/>
                <p:cNvCxnSpPr>
                  <a:cxnSpLocks/>
                  <a:stCxn id="378" idx="0"/>
                </p:cNvCxnSpPr>
                <p:nvPr/>
              </p:nvCxnSpPr>
              <p:spPr>
                <a:xfrm rot="10800000">
                  <a:off x="3223550" y="2932300"/>
                  <a:ext cx="0" cy="69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9" name="Google Shape;389;p22"/>
                <p:cNvSpPr txBox="1"/>
                <p:nvPr/>
              </p:nvSpPr>
              <p:spPr>
                <a:xfrm>
                  <a:off x="2887550" y="4934050"/>
                  <a:ext cx="897141" cy="37830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4" name="Google Shape;394;p22"/>
              <p:cNvCxnSpPr>
                <a:cxnSpLocks/>
                <a:stCxn id="348" idx="0"/>
                <a:endCxn id="378" idx="2"/>
              </p:cNvCxnSpPr>
              <p:nvPr/>
            </p:nvCxnSpPr>
            <p:spPr>
              <a:xfrm rot="10800000" flipH="1">
                <a:off x="4220908" y="4290477"/>
                <a:ext cx="5600" cy="67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22"/>
              <p:cNvCxnSpPr>
                <a:cxnSpLocks/>
                <a:stCxn id="380" idx="0"/>
                <a:endCxn id="348" idx="4"/>
              </p:cNvCxnSpPr>
              <p:nvPr/>
            </p:nvCxnSpPr>
            <p:spPr>
              <a:xfrm rot="10800000">
                <a:off x="4220900" y="5311133"/>
                <a:ext cx="0" cy="30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6" name="Google Shape;406;p22"/>
              <p:cNvCxnSpPr>
                <a:cxnSpLocks/>
              </p:cNvCxnSpPr>
              <p:nvPr/>
            </p:nvCxnSpPr>
            <p:spPr>
              <a:xfrm>
                <a:off x="7920233" y="404133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2"/>
              <p:cNvCxnSpPr>
                <a:cxnSpLocks/>
              </p:cNvCxnSpPr>
              <p:nvPr/>
            </p:nvCxnSpPr>
            <p:spPr>
              <a:xfrm>
                <a:off x="8090841" y="5109211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BC2A80-211C-31C4-FE23-64962A56BF90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19782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EF5F2D-F8B1-EBD8-E507-910466621238}"/>
              </a:ext>
            </a:extLst>
          </p:cNvPr>
          <p:cNvSpPr/>
          <p:nvPr/>
        </p:nvSpPr>
        <p:spPr>
          <a:xfrm>
            <a:off x="6016908" y="5655923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8204B-E773-01E6-6A68-B506B3DA7E85}"/>
              </a:ext>
            </a:extLst>
          </p:cNvPr>
          <p:cNvSpPr/>
          <p:nvPr/>
        </p:nvSpPr>
        <p:spPr>
          <a:xfrm>
            <a:off x="7784314" y="5655923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439215-06C3-63B6-F533-77E5E7861A01}"/>
              </a:ext>
            </a:extLst>
          </p:cNvPr>
          <p:cNvSpPr/>
          <p:nvPr/>
        </p:nvSpPr>
        <p:spPr>
          <a:xfrm>
            <a:off x="9533131" y="565592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24DF37-DDBC-790C-A792-BD8AE36C6720}"/>
              </a:ext>
            </a:extLst>
          </p:cNvPr>
          <p:cNvCxnSpPr>
            <a:cxnSpLocks/>
          </p:cNvCxnSpPr>
          <p:nvPr/>
        </p:nvCxnSpPr>
        <p:spPr>
          <a:xfrm>
            <a:off x="5625409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95CB32-EA3A-6D71-1373-8E5B2223BD08}"/>
              </a:ext>
            </a:extLst>
          </p:cNvPr>
          <p:cNvCxnSpPr>
            <a:cxnSpLocks/>
          </p:cNvCxnSpPr>
          <p:nvPr/>
        </p:nvCxnSpPr>
        <p:spPr>
          <a:xfrm flipV="1">
            <a:off x="5625404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4B8BA0-2916-C88B-78B4-7B45912F922E}"/>
              </a:ext>
            </a:extLst>
          </p:cNvPr>
          <p:cNvCxnSpPr>
            <a:cxnSpLocks/>
          </p:cNvCxnSpPr>
          <p:nvPr/>
        </p:nvCxnSpPr>
        <p:spPr>
          <a:xfrm flipV="1">
            <a:off x="6096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833244-9823-6BF9-8F04-04B8CCDB6D7B}"/>
              </a:ext>
            </a:extLst>
          </p:cNvPr>
          <p:cNvCxnSpPr>
            <a:cxnSpLocks/>
          </p:cNvCxnSpPr>
          <p:nvPr/>
        </p:nvCxnSpPr>
        <p:spPr>
          <a:xfrm flipV="1">
            <a:off x="6566596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/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360BEC2-DDF6-93EA-9624-23DD69053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28" y="4583842"/>
                <a:ext cx="158400" cy="480616"/>
              </a:xfrm>
              <a:prstGeom prst="rect">
                <a:avLst/>
              </a:prstGeom>
              <a:blipFill>
                <a:blip r:embed="rId4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/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02F13B-3D29-5465-0382-B09301E08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0" y="4583843"/>
                <a:ext cx="158400" cy="480616"/>
              </a:xfrm>
              <a:prstGeom prst="rect">
                <a:avLst/>
              </a:prstGeom>
              <a:blipFill>
                <a:blip r:embed="rId5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/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68E7C5-29D3-F1FD-50B0-FC34E4982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19" y="4583842"/>
                <a:ext cx="158400" cy="480616"/>
              </a:xfrm>
              <a:prstGeom prst="rect">
                <a:avLst/>
              </a:prstGeom>
              <a:blipFill>
                <a:blip r:embed="rId6"/>
                <a:stretch>
                  <a:fillRect l="-71429" r="-32143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9A066F-3D20-190E-8E4A-AA28C6D523E4}"/>
              </a:ext>
            </a:extLst>
          </p:cNvPr>
          <p:cNvCxnSpPr>
            <a:cxnSpLocks/>
          </p:cNvCxnSpPr>
          <p:nvPr/>
        </p:nvCxnSpPr>
        <p:spPr>
          <a:xfrm>
            <a:off x="7392815" y="5381435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0D91DA-93BD-1B94-245E-D0ADFC0EB74B}"/>
              </a:ext>
            </a:extLst>
          </p:cNvPr>
          <p:cNvCxnSpPr>
            <a:cxnSpLocks/>
          </p:cNvCxnSpPr>
          <p:nvPr/>
        </p:nvCxnSpPr>
        <p:spPr>
          <a:xfrm flipV="1">
            <a:off x="7392810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FA74D7-6AE0-E055-D7EC-F8BD29CBC694}"/>
              </a:ext>
            </a:extLst>
          </p:cNvPr>
          <p:cNvCxnSpPr>
            <a:cxnSpLocks/>
          </p:cNvCxnSpPr>
          <p:nvPr/>
        </p:nvCxnSpPr>
        <p:spPr>
          <a:xfrm flipV="1">
            <a:off x="7863408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8B28AFD-9CB5-D606-EF53-72ECF726ED67}"/>
              </a:ext>
            </a:extLst>
          </p:cNvPr>
          <p:cNvCxnSpPr>
            <a:cxnSpLocks/>
          </p:cNvCxnSpPr>
          <p:nvPr/>
        </p:nvCxnSpPr>
        <p:spPr>
          <a:xfrm flipV="1">
            <a:off x="8334002" y="5064459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/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21AE71-EEF1-FC38-80E1-1A23B0153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34" y="4583842"/>
                <a:ext cx="158400" cy="480616"/>
              </a:xfrm>
              <a:prstGeom prst="rect">
                <a:avLst/>
              </a:prstGeom>
              <a:blipFill>
                <a:blip r:embed="rId7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/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FE194-3764-73A0-E657-AD1ADAC5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26" y="4583842"/>
                <a:ext cx="158400" cy="480616"/>
              </a:xfrm>
              <a:prstGeom prst="rect">
                <a:avLst/>
              </a:prstGeom>
              <a:blipFill>
                <a:blip r:embed="rId8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/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2098C9-F3FD-7A90-6677-1A13C3D1B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25" y="4583842"/>
                <a:ext cx="158400" cy="480616"/>
              </a:xfrm>
              <a:prstGeom prst="rect">
                <a:avLst/>
              </a:prstGeom>
              <a:blipFill>
                <a:blip r:embed="rId9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CA5EE4FF-B535-B2A9-7055-99B94C763831}"/>
              </a:ext>
            </a:extLst>
          </p:cNvPr>
          <p:cNvCxnSpPr>
            <a:cxnSpLocks/>
          </p:cNvCxnSpPr>
          <p:nvPr/>
        </p:nvCxnSpPr>
        <p:spPr>
          <a:xfrm>
            <a:off x="9141632" y="5361496"/>
            <a:ext cx="9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0A64174-8400-90DD-E4A4-E8B9DFEABA28}"/>
              </a:ext>
            </a:extLst>
          </p:cNvPr>
          <p:cNvCxnSpPr>
            <a:cxnSpLocks/>
          </p:cNvCxnSpPr>
          <p:nvPr/>
        </p:nvCxnSpPr>
        <p:spPr>
          <a:xfrm flipV="1">
            <a:off x="9141627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5CADE3C-E822-F7CA-C999-A2B580EBE4AD}"/>
              </a:ext>
            </a:extLst>
          </p:cNvPr>
          <p:cNvCxnSpPr>
            <a:cxnSpLocks/>
          </p:cNvCxnSpPr>
          <p:nvPr/>
        </p:nvCxnSpPr>
        <p:spPr>
          <a:xfrm flipV="1">
            <a:off x="9612225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F775CAE2-0F14-1B4D-0655-86593ACFC6C7}"/>
              </a:ext>
            </a:extLst>
          </p:cNvPr>
          <p:cNvCxnSpPr>
            <a:cxnSpLocks/>
          </p:cNvCxnSpPr>
          <p:nvPr/>
        </p:nvCxnSpPr>
        <p:spPr>
          <a:xfrm flipV="1">
            <a:off x="10082819" y="5044520"/>
            <a:ext cx="0" cy="31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/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FAC7DAC-58EF-866A-06CB-CB2E74B75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1" y="4563903"/>
                <a:ext cx="158400" cy="480616"/>
              </a:xfrm>
              <a:prstGeom prst="rect">
                <a:avLst/>
              </a:prstGeom>
              <a:blipFill>
                <a:blip r:embed="rId10"/>
                <a:stretch>
                  <a:fillRect l="-85714" r="-28571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/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BCC576D9-85DC-C85A-313C-F6AE55515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243" y="4563903"/>
                <a:ext cx="158400" cy="480616"/>
              </a:xfrm>
              <a:prstGeom prst="rect">
                <a:avLst/>
              </a:prstGeom>
              <a:blipFill>
                <a:blip r:embed="rId11"/>
                <a:stretch>
                  <a:fillRect l="-85714" r="-2857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/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7884F28A-B9AB-FC5E-C654-E9FF33DA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42" y="4563903"/>
                <a:ext cx="158400" cy="480616"/>
              </a:xfrm>
              <a:prstGeom prst="rect">
                <a:avLst/>
              </a:prstGeom>
              <a:blipFill>
                <a:blip r:embed="rId12"/>
                <a:stretch>
                  <a:fillRect l="-75000" r="-35714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/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2E83F839-210C-1B7D-AD75-4DA595C63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3918705"/>
                <a:ext cx="150770" cy="150770"/>
              </a:xfrm>
              <a:prstGeom prst="ellipse">
                <a:avLst/>
              </a:prstGeom>
              <a:blipFill>
                <a:blip r:embed="rId13"/>
                <a:stretch>
                  <a:fillRect l="-123077" r="-80769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/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276E5651-CDF4-EA48-7055-F88E5ABBD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3942339"/>
                <a:ext cx="150770" cy="150770"/>
              </a:xfrm>
              <a:prstGeom prst="ellipse">
                <a:avLst/>
              </a:prstGeom>
              <a:blipFill>
                <a:blip r:embed="rId14"/>
                <a:stretch>
                  <a:fillRect l="-123077" r="-80769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/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01C9D1C-E585-9E16-599A-CD6ED3117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3931885"/>
                <a:ext cx="150770" cy="150770"/>
              </a:xfrm>
              <a:prstGeom prst="ellipse">
                <a:avLst/>
              </a:prstGeom>
              <a:blipFill>
                <a:blip r:embed="rId15"/>
                <a:stretch>
                  <a:fillRect l="-118519" r="-77778" b="-592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/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D9E4C11A-1978-00DF-A311-B5141627E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15" y="2892334"/>
                <a:ext cx="150770" cy="150770"/>
              </a:xfrm>
              <a:prstGeom prst="ellipse">
                <a:avLst/>
              </a:prstGeom>
              <a:blipFill>
                <a:blip r:embed="rId16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825B416D-8DFC-079D-89A0-3B4A62CA2A5E}"/>
              </a:ext>
            </a:extLst>
          </p:cNvPr>
          <p:cNvCxnSpPr/>
          <p:nvPr/>
        </p:nvCxnSpPr>
        <p:spPr>
          <a:xfrm flipH="1" flipV="1">
            <a:off x="7875564" y="3077061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/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95F3C3C-B433-4DEE-114C-63E9EEED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21" y="2892334"/>
                <a:ext cx="150770" cy="150770"/>
              </a:xfrm>
              <a:prstGeom prst="ellipse">
                <a:avLst/>
              </a:prstGeom>
              <a:blipFill>
                <a:blip r:embed="rId17"/>
                <a:stretch>
                  <a:fillRect l="-123077" t="-22222" r="-80769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327209C-C89A-145E-DD94-6301E29128AD}"/>
              </a:ext>
            </a:extLst>
          </p:cNvPr>
          <p:cNvCxnSpPr/>
          <p:nvPr/>
        </p:nvCxnSpPr>
        <p:spPr>
          <a:xfrm flipH="1" flipV="1">
            <a:off x="9589656" y="3087847"/>
            <a:ext cx="3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/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C6ABFF4D-9E5F-8A1F-E431-036A2A14C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38" y="2892334"/>
                <a:ext cx="150770" cy="150770"/>
              </a:xfrm>
              <a:prstGeom prst="ellipse">
                <a:avLst/>
              </a:prstGeom>
              <a:blipFill>
                <a:blip r:embed="rId18"/>
                <a:stretch>
                  <a:fillRect l="-118519" t="-22222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/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77201CE-E3D3-5635-728A-75820BD37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36" y="3330765"/>
                <a:ext cx="5851956" cy="417281"/>
              </a:xfrm>
              <a:prstGeom prst="rect">
                <a:avLst/>
              </a:prstGeom>
              <a:blipFill>
                <a:blip r:embed="rId19"/>
                <a:stretch>
                  <a:fillRect b="-422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/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B1850D6-C36B-4D37-E728-763319E9F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65" y="1500785"/>
                <a:ext cx="158400" cy="507600"/>
              </a:xfrm>
              <a:prstGeom prst="rect">
                <a:avLst/>
              </a:prstGeom>
              <a:blipFill>
                <a:blip r:embed="rId20"/>
                <a:stretch>
                  <a:fillRect l="-82143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FE480789-E6B3-CEE7-29A2-C59A10D3416A}"/>
              </a:ext>
            </a:extLst>
          </p:cNvPr>
          <p:cNvCxnSpPr>
            <a:cxnSpLocks/>
          </p:cNvCxnSpPr>
          <p:nvPr/>
        </p:nvCxnSpPr>
        <p:spPr>
          <a:xfrm flipV="1">
            <a:off x="6087712" y="4069475"/>
            <a:ext cx="3" cy="5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8FE79837-3DA3-EF0F-0AF3-D8F2E5A00411}"/>
              </a:ext>
            </a:extLst>
          </p:cNvPr>
          <p:cNvCxnSpPr>
            <a:cxnSpLocks/>
            <a:endCxn id="329" idx="4"/>
          </p:cNvCxnSpPr>
          <p:nvPr/>
        </p:nvCxnSpPr>
        <p:spPr>
          <a:xfrm flipV="1">
            <a:off x="7858051" y="4093109"/>
            <a:ext cx="5355" cy="4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5D004516-025D-D3E5-BBD1-2C491E87A88E}"/>
              </a:ext>
            </a:extLst>
          </p:cNvPr>
          <p:cNvCxnSpPr>
            <a:cxnSpLocks/>
          </p:cNvCxnSpPr>
          <p:nvPr/>
        </p:nvCxnSpPr>
        <p:spPr>
          <a:xfrm flipV="1">
            <a:off x="9611776" y="4082655"/>
            <a:ext cx="3" cy="4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>
            <a:extLst>
              <a:ext uri="{FF2B5EF4-FFF2-40B4-BE49-F238E27FC236}">
                <a16:creationId xmlns:a16="http://schemas.microsoft.com/office/drawing/2014/main" id="{7D0FC313-B9DC-0032-EDFE-6E621FA3CD83}"/>
              </a:ext>
            </a:extLst>
          </p:cNvPr>
          <p:cNvSpPr/>
          <p:nvPr/>
        </p:nvSpPr>
        <p:spPr>
          <a:xfrm>
            <a:off x="6476116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3180F28-B76C-442A-84F5-3D42D4AA1C79}"/>
              </a:ext>
            </a:extLst>
          </p:cNvPr>
          <p:cNvSpPr/>
          <p:nvPr/>
        </p:nvSpPr>
        <p:spPr>
          <a:xfrm>
            <a:off x="8243522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E885D562-2162-9861-ABF9-39FE0E57FAB6}"/>
              </a:ext>
            </a:extLst>
          </p:cNvPr>
          <p:cNvSpPr/>
          <p:nvPr/>
        </p:nvSpPr>
        <p:spPr>
          <a:xfrm>
            <a:off x="9992339" y="287724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30B5A2A-C4CC-82A7-B584-EA23817CEC6B}"/>
              </a:ext>
            </a:extLst>
          </p:cNvPr>
          <p:cNvCxnSpPr>
            <a:cxnSpLocks/>
          </p:cNvCxnSpPr>
          <p:nvPr/>
        </p:nvCxnSpPr>
        <p:spPr>
          <a:xfrm>
            <a:off x="6171385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CBD1589C-1927-66EE-BD09-B516B82F23EB}"/>
              </a:ext>
            </a:extLst>
          </p:cNvPr>
          <p:cNvCxnSpPr>
            <a:cxnSpLocks/>
          </p:cNvCxnSpPr>
          <p:nvPr/>
        </p:nvCxnSpPr>
        <p:spPr>
          <a:xfrm>
            <a:off x="9687608" y="2960172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5F7E10D6-37D3-2E5A-52B1-F9C4E8E04C94}"/>
              </a:ext>
            </a:extLst>
          </p:cNvPr>
          <p:cNvCxnSpPr>
            <a:cxnSpLocks/>
            <a:stCxn id="336" idx="6"/>
            <a:endCxn id="385" idx="2"/>
          </p:cNvCxnSpPr>
          <p:nvPr/>
        </p:nvCxnSpPr>
        <p:spPr>
          <a:xfrm>
            <a:off x="7938791" y="2967719"/>
            <a:ext cx="30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D9E66D5C-4D94-5D31-68FE-EF8BF10D6106}"/>
              </a:ext>
            </a:extLst>
          </p:cNvPr>
          <p:cNvCxnSpPr>
            <a:cxnSpLocks/>
            <a:stCxn id="18" idx="0"/>
            <a:endCxn id="377" idx="2"/>
          </p:cNvCxnSpPr>
          <p:nvPr/>
        </p:nvCxnSpPr>
        <p:spPr>
          <a:xfrm flipH="1" flipV="1">
            <a:off x="6566595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28564DC-78CB-4CF2-D8CB-AF23454838A3}"/>
              </a:ext>
            </a:extLst>
          </p:cNvPr>
          <p:cNvCxnSpPr>
            <a:cxnSpLocks/>
            <a:stCxn id="29" idx="0"/>
            <a:endCxn id="385" idx="2"/>
          </p:cNvCxnSpPr>
          <p:nvPr/>
        </p:nvCxnSpPr>
        <p:spPr>
          <a:xfrm flipH="1" flipV="1">
            <a:off x="8334001" y="3058198"/>
            <a:ext cx="19224" cy="152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60F6A9DB-048E-5841-A23C-7311FEEBA7E9}"/>
              </a:ext>
            </a:extLst>
          </p:cNvPr>
          <p:cNvCxnSpPr>
            <a:cxnSpLocks/>
            <a:stCxn id="327" idx="0"/>
            <a:endCxn id="386" idx="2"/>
          </p:cNvCxnSpPr>
          <p:nvPr/>
        </p:nvCxnSpPr>
        <p:spPr>
          <a:xfrm flipH="1" flipV="1">
            <a:off x="10082818" y="3058198"/>
            <a:ext cx="19224" cy="15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/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EDA3B66-0234-68D5-4E38-D7E362708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391" y="1500785"/>
                <a:ext cx="158400" cy="507600"/>
              </a:xfrm>
              <a:prstGeom prst="rect">
                <a:avLst/>
              </a:prstGeom>
              <a:blipFill>
                <a:blip r:embed="rId21"/>
                <a:stretch>
                  <a:fillRect l="-85714" r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A0CDE898-3E1A-F218-2A02-C1F273C1F113}"/>
                  </a:ext>
                </a:extLst>
              </p:cNvPr>
              <p:cNvSpPr/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A0CDE898-3E1A-F218-2A02-C1F273C1F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837" y="1500785"/>
                <a:ext cx="158400" cy="507600"/>
              </a:xfrm>
              <a:prstGeom prst="rect">
                <a:avLst/>
              </a:prstGeom>
              <a:blipFill>
                <a:blip r:embed="rId22"/>
                <a:stretch>
                  <a:fillRect l="-85714" r="-2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267835-375C-D97E-D07E-34D2DE407A3D}"/>
              </a:ext>
            </a:extLst>
          </p:cNvPr>
          <p:cNvCxnSpPr>
            <a:cxnSpLocks/>
            <a:stCxn id="325" idx="0"/>
            <a:endCxn id="328" idx="4"/>
          </p:cNvCxnSpPr>
          <p:nvPr/>
        </p:nvCxnSpPr>
        <p:spPr>
          <a:xfrm flipH="1" flipV="1">
            <a:off x="6096000" y="4069475"/>
            <a:ext cx="3064851" cy="49442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AEE0185C-1FFB-664D-B78B-F351B172C848}"/>
              </a:ext>
            </a:extLst>
          </p:cNvPr>
          <p:cNvCxnSpPr>
            <a:cxnSpLocks/>
            <a:stCxn id="325" idx="0"/>
            <a:endCxn id="329" idx="4"/>
          </p:cNvCxnSpPr>
          <p:nvPr/>
        </p:nvCxnSpPr>
        <p:spPr>
          <a:xfrm flipH="1" flipV="1">
            <a:off x="7863406" y="4093109"/>
            <a:ext cx="1297445" cy="470794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400F056-8205-4F22-FF51-00030F482EF9}"/>
              </a:ext>
            </a:extLst>
          </p:cNvPr>
          <p:cNvCxnSpPr>
            <a:cxnSpLocks/>
            <a:stCxn id="325" idx="0"/>
            <a:endCxn id="330" idx="4"/>
          </p:cNvCxnSpPr>
          <p:nvPr/>
        </p:nvCxnSpPr>
        <p:spPr>
          <a:xfrm flipV="1">
            <a:off x="9160851" y="4082655"/>
            <a:ext cx="451372" cy="48124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013DE7B9-EF9B-F56F-CA10-74D45D8850C6}"/>
              </a:ext>
            </a:extLst>
          </p:cNvPr>
          <p:cNvSpPr/>
          <p:nvPr/>
        </p:nvSpPr>
        <p:spPr>
          <a:xfrm>
            <a:off x="4535631" y="2418043"/>
            <a:ext cx="6806319" cy="2975040"/>
          </a:xfrm>
          <a:prstGeom prst="roundRect">
            <a:avLst>
              <a:gd name="adj" fmla="val 16667"/>
            </a:avLst>
          </a:prstGeom>
          <a:solidFill>
            <a:srgbClr val="FFE2BB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381;p22">
            <a:extLst>
              <a:ext uri="{FF2B5EF4-FFF2-40B4-BE49-F238E27FC236}">
                <a16:creationId xmlns:a16="http://schemas.microsoft.com/office/drawing/2014/main" id="{B3D5CD3F-AA93-F62E-6B5B-8D2697D764AF}"/>
              </a:ext>
            </a:extLst>
          </p:cNvPr>
          <p:cNvCxnSpPr>
            <a:cxnSpLocks/>
          </p:cNvCxnSpPr>
          <p:nvPr/>
        </p:nvCxnSpPr>
        <p:spPr>
          <a:xfrm rot="10800000">
            <a:off x="7873259" y="5393083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381;p22">
            <a:extLst>
              <a:ext uri="{FF2B5EF4-FFF2-40B4-BE49-F238E27FC236}">
                <a16:creationId xmlns:a16="http://schemas.microsoft.com/office/drawing/2014/main" id="{6C7357C5-F302-D5CE-4E3E-5D5CFE8967C0}"/>
              </a:ext>
            </a:extLst>
          </p:cNvPr>
          <p:cNvCxnSpPr>
            <a:cxnSpLocks/>
          </p:cNvCxnSpPr>
          <p:nvPr/>
        </p:nvCxnSpPr>
        <p:spPr>
          <a:xfrm rot="10800000">
            <a:off x="7853441" y="2164121"/>
            <a:ext cx="4610" cy="2539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矩形 331">
            <a:extLst>
              <a:ext uri="{FF2B5EF4-FFF2-40B4-BE49-F238E27FC236}">
                <a16:creationId xmlns:a16="http://schemas.microsoft.com/office/drawing/2014/main" id="{A7E63028-6D3B-A871-7CE6-2A32A8CFE0AE}"/>
              </a:ext>
            </a:extLst>
          </p:cNvPr>
          <p:cNvSpPr/>
          <p:nvPr/>
        </p:nvSpPr>
        <p:spPr>
          <a:xfrm>
            <a:off x="6018872" y="5665650"/>
            <a:ext cx="158185" cy="50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62EF2C2A-60D0-2068-AA62-7E8F0BB4265F}"/>
              </a:ext>
            </a:extLst>
          </p:cNvPr>
          <p:cNvSpPr/>
          <p:nvPr/>
        </p:nvSpPr>
        <p:spPr>
          <a:xfrm>
            <a:off x="7794165" y="5665650"/>
            <a:ext cx="158185" cy="507600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57CD7BE3-448F-7EBC-7CF3-47F57D72DAE4}"/>
              </a:ext>
            </a:extLst>
          </p:cNvPr>
          <p:cNvSpPr/>
          <p:nvPr/>
        </p:nvSpPr>
        <p:spPr>
          <a:xfrm>
            <a:off x="9523280" y="5665893"/>
            <a:ext cx="158185" cy="507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3573</Words>
  <Application>Microsoft Office PowerPoint</Application>
  <PresentationFormat>宽屏</PresentationFormat>
  <Paragraphs>2244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Söhne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time river</dc:creator>
  <cp:lastModifiedBy>time river</cp:lastModifiedBy>
  <cp:revision>21</cp:revision>
  <dcterms:created xsi:type="dcterms:W3CDTF">2023-01-01T05:31:16Z</dcterms:created>
  <dcterms:modified xsi:type="dcterms:W3CDTF">2023-01-02T16:28:08Z</dcterms:modified>
</cp:coreProperties>
</file>