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261" r:id="rId5"/>
    <p:sldId id="266" r:id="rId6"/>
    <p:sldId id="347" r:id="rId7"/>
    <p:sldId id="323" r:id="rId8"/>
    <p:sldId id="336" r:id="rId9"/>
    <p:sldId id="335" r:id="rId10"/>
    <p:sldId id="324" r:id="rId11"/>
    <p:sldId id="325" r:id="rId12"/>
    <p:sldId id="327" r:id="rId13"/>
    <p:sldId id="330" r:id="rId14"/>
    <p:sldId id="329" r:id="rId15"/>
    <p:sldId id="331" r:id="rId16"/>
    <p:sldId id="332" r:id="rId17"/>
    <p:sldId id="346" r:id="rId18"/>
    <p:sldId id="333" r:id="rId19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  <a:srgbClr val="67F5F2"/>
    <a:srgbClr val="6CE8EE"/>
    <a:srgbClr val="C3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564" y="10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B237-5AB2-48CF-8032-32E9FB6EB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tags" Target="../tags/tag17.xml"/><Relationship Id="rId4" Type="http://schemas.openxmlformats.org/officeDocument/2006/relationships/image" Target="../media/image14.png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tags" Target="../tags/tag20.xml"/><Relationship Id="rId2" Type="http://schemas.openxmlformats.org/officeDocument/2006/relationships/image" Target="../media/image17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20.png"/><Relationship Id="rId2" Type="http://schemas.openxmlformats.org/officeDocument/2006/relationships/tags" Target="../tags/tag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tags" Target="../tags/tag7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002979"/>
            <a:ext cx="9144000" cy="1724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7"/>
          <p:cNvSpPr>
            <a:spLocks noChangeAspect="1" noEditPoints="1"/>
          </p:cNvSpPr>
          <p:nvPr/>
        </p:nvSpPr>
        <p:spPr bwMode="auto">
          <a:xfrm>
            <a:off x="1835696" y="4104409"/>
            <a:ext cx="294344" cy="29647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497" y="4064140"/>
            <a:ext cx="2017395" cy="37465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魏伯繁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2011395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0"/>
          <p:cNvSpPr>
            <a:spLocks noChangeAspect="1" noEditPoints="1"/>
          </p:cNvSpPr>
          <p:nvPr/>
        </p:nvSpPr>
        <p:spPr bwMode="auto">
          <a:xfrm>
            <a:off x="4793855" y="4104706"/>
            <a:ext cx="295876" cy="295876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574" y="4064140"/>
            <a:ext cx="1151890" cy="37465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zh-CN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260" y="2499678"/>
            <a:ext cx="7920990" cy="690245"/>
          </a:xfrm>
          <a:prstGeom prst="rect">
            <a:avLst/>
          </a:prstGeom>
        </p:spPr>
        <p:txBody>
          <a:bodyPr wrap="square" lIns="76179" tIns="38089" rIns="76179" bIns="38089" anchor="ctr">
            <a:spAutoFit/>
          </a:bodyPr>
          <a:lstStyle/>
          <a:p>
            <a:pPr algn="ctr"/>
            <a:r>
              <a:rPr lang="zh-CN" altLang="en-US" sz="4000" b="1" spc="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微软雅黑" panose="020B0503020204020204" pitchFamily="34" charset="-122"/>
              </a:rPr>
              <a:t>信息隐藏第三次大作业汇报</a:t>
            </a:r>
            <a:endParaRPr lang="zh-CN" altLang="en-US" sz="4000" b="1" spc="500" dirty="0">
              <a:solidFill>
                <a:schemeClr val="tx2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/>
      <p:bldP spid="6" grpId="0" bldLvl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595" y="1203960"/>
            <a:ext cx="6974840" cy="34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771525"/>
            <a:ext cx="6449060" cy="427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915670"/>
            <a:ext cx="2771775" cy="136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5330" y="915670"/>
            <a:ext cx="1352550" cy="1362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79295" y="2860040"/>
            <a:ext cx="5648325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419860"/>
            <a:ext cx="7762875" cy="2642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实验改进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24300" y="3939540"/>
            <a:ext cx="3048000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参考代码网址：https://github.com/Oracen-zz/MIDAS/blob/master/midas/midas_base.py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1910" y="627380"/>
            <a:ext cx="4810760" cy="3373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740" y="1347470"/>
            <a:ext cx="3845560" cy="236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nank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339725"/>
            <a:ext cx="1758315" cy="1746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228409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27630" y="339725"/>
            <a:ext cx="1773555" cy="1746250"/>
          </a:xfrm>
          <a:prstGeom prst="rect">
            <a:avLst/>
          </a:prstGeom>
        </p:spPr>
      </p:pic>
      <p:pic>
        <p:nvPicPr>
          <p:cNvPr id="5" name="图片 4" descr="nankai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4860290" y="339090"/>
            <a:ext cx="1758315" cy="1746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3675" y="2284095"/>
            <a:ext cx="156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隐藏图像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7" name="图片 6" descr="nankai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539750" y="2787650"/>
            <a:ext cx="1758315" cy="17468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004435" y="2283460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隐藏后图像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43560" y="4587875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隐藏后图像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64070" y="339090"/>
            <a:ext cx="1795780" cy="18034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281545" y="2283460"/>
            <a:ext cx="156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隐藏图像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00020" y="2787650"/>
            <a:ext cx="1773555" cy="1746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32045" y="2784475"/>
            <a:ext cx="1795780" cy="1803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33675" y="464375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恢复图像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5004435" y="4659630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恢复图像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002979"/>
            <a:ext cx="9144000" cy="1724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260" y="2499678"/>
            <a:ext cx="7920990" cy="690245"/>
          </a:xfrm>
          <a:prstGeom prst="rect">
            <a:avLst/>
          </a:prstGeom>
        </p:spPr>
        <p:txBody>
          <a:bodyPr wrap="square" lIns="76179" tIns="38089" rIns="76179" bIns="38089" anchor="ctr">
            <a:spAutoFit/>
          </a:bodyPr>
          <a:lstStyle/>
          <a:p>
            <a:pPr algn="ctr"/>
            <a:r>
              <a:rPr lang="zh-CN" altLang="en-US" sz="4000" b="1" spc="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微软雅黑" panose="020B0503020204020204" pitchFamily="34" charset="-122"/>
              </a:rPr>
              <a:t>谢谢聆听</a:t>
            </a:r>
            <a:endParaRPr lang="zh-CN" altLang="en-US" sz="4000" b="1" spc="500" dirty="0">
              <a:solidFill>
                <a:schemeClr val="tx2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3"/>
          <p:cNvSpPr/>
          <p:nvPr/>
        </p:nvSpPr>
        <p:spPr>
          <a:xfrm>
            <a:off x="3329556" y="985917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已有工作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1"/>
          <p:cNvSpPr/>
          <p:nvPr/>
        </p:nvSpPr>
        <p:spPr>
          <a:xfrm>
            <a:off x="2465460" y="985917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3"/>
          <p:cNvSpPr/>
          <p:nvPr/>
        </p:nvSpPr>
        <p:spPr>
          <a:xfrm>
            <a:off x="3329556" y="1771017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实验依据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"/>
          <p:cNvSpPr/>
          <p:nvPr/>
        </p:nvSpPr>
        <p:spPr>
          <a:xfrm>
            <a:off x="2465460" y="1771017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"/>
          <p:cNvSpPr/>
          <p:nvPr/>
        </p:nvSpPr>
        <p:spPr>
          <a:xfrm>
            <a:off x="3329556" y="2563105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1"/>
          <p:cNvSpPr/>
          <p:nvPr/>
        </p:nvSpPr>
        <p:spPr>
          <a:xfrm>
            <a:off x="2465460" y="2563105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"/>
          <p:cNvSpPr/>
          <p:nvPr/>
        </p:nvSpPr>
        <p:spPr>
          <a:xfrm>
            <a:off x="3329556" y="3355193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"/>
          <p:cNvSpPr/>
          <p:nvPr/>
        </p:nvSpPr>
        <p:spPr>
          <a:xfrm>
            <a:off x="2465460" y="3355193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3528" y="35140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07136" y="551221"/>
            <a:ext cx="248440" cy="248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7584" y="3796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2400" b="1" spc="3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2465460" y="4227683"/>
            <a:ext cx="1008112" cy="504000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324000" bIns="49917" rtlCol="0" anchor="ctr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3"/>
          <p:cNvSpPr/>
          <p:nvPr>
            <p:custDataLst>
              <p:tags r:id="rId2"/>
            </p:custDataLst>
          </p:nvPr>
        </p:nvSpPr>
        <p:spPr>
          <a:xfrm>
            <a:off x="3330191" y="4227048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p>
            <a:pPr algn="ctr"/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实验改进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animBg="1"/>
      <p:bldP spid="36" grpId="0" animBg="1"/>
      <p:bldP spid="37" grpId="0"/>
      <p:bldP spid="2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已有工作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115" y="228409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LSB</a:t>
            </a:r>
            <a:r>
              <a:rPr lang="zh-CN" altLang="en-US"/>
              <a:t>隐藏法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、小波变换隐藏法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59655" y="213995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CNN</a:t>
            </a:r>
            <a:r>
              <a:rPr lang="zh-CN" altLang="en-US"/>
              <a:t>的图像隐写方法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、基于</a:t>
            </a:r>
            <a:r>
              <a:rPr lang="en-US" altLang="zh-CN"/>
              <a:t>GAN</a:t>
            </a:r>
            <a:r>
              <a:rPr lang="zh-CN" altLang="en-US"/>
              <a:t>的图像隐写法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、基于</a:t>
            </a:r>
            <a:r>
              <a:rPr lang="en-US" altLang="zh-CN"/>
              <a:t>VAE</a:t>
            </a:r>
            <a:r>
              <a:rPr lang="zh-CN" altLang="en-US"/>
              <a:t>的图像隐写法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已有工作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850" y="803275"/>
            <a:ext cx="3438525" cy="4174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1910" y="915035"/>
            <a:ext cx="5075555" cy="2827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24300" y="3939540"/>
            <a:ext cx="3048000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参考代码网址：https://github.com/jsyoon0823/GAIN/blob/master/gain.py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实验依据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847090"/>
            <a:ext cx="4189095" cy="1888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00245" y="840740"/>
            <a:ext cx="4335780" cy="2239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00245" y="3219450"/>
            <a:ext cx="4373880" cy="1032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1460" y="3131185"/>
            <a:ext cx="4053840" cy="1453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595" y="132715"/>
            <a:ext cx="6309360" cy="4878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1275080"/>
            <a:ext cx="8115935" cy="2764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实验依据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1275715"/>
            <a:ext cx="8185150" cy="317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11560" y="186194"/>
            <a:ext cx="2304256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63548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60" y="307588"/>
            <a:ext cx="216000" cy="21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059815"/>
            <a:ext cx="4829175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  <p:tag name="KSO_WM_UNIT_PLACING_PICTURE_USER_VIEWPORT" val="{&quot;height&quot;:3079,&quot;width&quot;:9043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ISPRING_ULTRA_SCORM_COURSE_ID" val="6B28DD6B-9144-45F3-A2ED-A10004BCE189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HG00082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4116f234-88af-47bb-860d-53c8d4667aef"/>
  <p:tag name="COMMONDATA" val="eyJoZGlkIjoiNTUwNjY2NjVmYmM4NjExZGE4MjFlNGViMDIyZDIwNW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全屏显示(16:9)</PresentationFormat>
  <Paragraphs>76</Paragraphs>
  <Slides>16</Slides>
  <Notes>37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Adobe Gothic Std B</vt:lpstr>
      <vt:lpstr>Yu Gothic UI Semibold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
淘宝店：https://dxpu.taobao.com/</dc:description>
  <cp:lastModifiedBy>Westbrook</cp:lastModifiedBy>
  <cp:revision>85</cp:revision>
  <dcterms:created xsi:type="dcterms:W3CDTF">2015-12-18T02:53:00Z</dcterms:created>
  <dcterms:modified xsi:type="dcterms:W3CDTF">2023-05-30T08:00:22Z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050BD7130F394DA3A99F22CB59200B2E_12</vt:lpwstr>
  </property>
</Properties>
</file>