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ickelmann" userId="8a25679aff27a798" providerId="LiveId" clId="{9510F907-E377-4006-9591-7623AC264D9E}"/>
    <pc:docChg chg="modSld">
      <pc:chgData name="William Bickelmann" userId="8a25679aff27a798" providerId="LiveId" clId="{9510F907-E377-4006-9591-7623AC264D9E}" dt="2018-02-26T18:52:15.889" v="30" actId="6549"/>
      <pc:docMkLst>
        <pc:docMk/>
      </pc:docMkLst>
    </pc:docChg>
  </pc:docChgLst>
  <pc:docChgLst>
    <pc:chgData name="William Bickelmann" userId="8a25679aff27a798" providerId="LiveId" clId="{DDCC19B6-375E-46FE-8533-995A0398F90C}"/>
    <pc:docChg chg="undo custSel addSld delSld modSld">
      <pc:chgData name="William Bickelmann" userId="8a25679aff27a798" providerId="LiveId" clId="{DDCC19B6-375E-46FE-8533-995A0398F90C}" dt="2018-04-30T19:07:55.683" v="2809" actId="113"/>
      <pc:docMkLst>
        <pc:docMk/>
      </pc:docMkLst>
      <pc:sldChg chg="del">
        <pc:chgData name="William Bickelmann" userId="8a25679aff27a798" providerId="LiveId" clId="{DDCC19B6-375E-46FE-8533-995A0398F90C}" dt="2018-04-30T18:49:09.482" v="1929" actId="2696"/>
        <pc:sldMkLst>
          <pc:docMk/>
          <pc:sldMk cId="566511604" sldId="257"/>
        </pc:sldMkLst>
      </pc:sldChg>
      <pc:sldChg chg="del">
        <pc:chgData name="William Bickelmann" userId="8a25679aff27a798" providerId="LiveId" clId="{DDCC19B6-375E-46FE-8533-995A0398F90C}" dt="2018-04-30T18:49:09.498" v="1930" actId="2696"/>
        <pc:sldMkLst>
          <pc:docMk/>
          <pc:sldMk cId="1479262614" sldId="258"/>
        </pc:sldMkLst>
      </pc:sldChg>
      <pc:sldChg chg="del">
        <pc:chgData name="William Bickelmann" userId="8a25679aff27a798" providerId="LiveId" clId="{DDCC19B6-375E-46FE-8533-995A0398F90C}" dt="2018-04-30T18:49:09.498" v="1931" actId="2696"/>
        <pc:sldMkLst>
          <pc:docMk/>
          <pc:sldMk cId="419027112" sldId="259"/>
        </pc:sldMkLst>
      </pc:sldChg>
      <pc:sldChg chg="del">
        <pc:chgData name="William Bickelmann" userId="8a25679aff27a798" providerId="LiveId" clId="{DDCC19B6-375E-46FE-8533-995A0398F90C}" dt="2018-04-30T18:49:09.513" v="1932" actId="2696"/>
        <pc:sldMkLst>
          <pc:docMk/>
          <pc:sldMk cId="1994688035" sldId="260"/>
        </pc:sldMkLst>
      </pc:sldChg>
      <pc:sldChg chg="del">
        <pc:chgData name="William Bickelmann" userId="8a25679aff27a798" providerId="LiveId" clId="{DDCC19B6-375E-46FE-8533-995A0398F90C}" dt="2018-04-30T18:49:14.301" v="1933" actId="2696"/>
        <pc:sldMkLst>
          <pc:docMk/>
          <pc:sldMk cId="1527533455" sldId="261"/>
        </pc:sldMkLst>
      </pc:sldChg>
      <pc:sldChg chg="del">
        <pc:chgData name="William Bickelmann" userId="8a25679aff27a798" providerId="LiveId" clId="{DDCC19B6-375E-46FE-8533-995A0398F90C}" dt="2018-04-30T18:49:19.641" v="1934" actId="2696"/>
        <pc:sldMkLst>
          <pc:docMk/>
          <pc:sldMk cId="1499678823" sldId="262"/>
        </pc:sldMkLst>
      </pc:sldChg>
      <pc:sldChg chg="delSp del">
        <pc:chgData name="William Bickelmann" userId="8a25679aff27a798" providerId="LiveId" clId="{DDCC19B6-375E-46FE-8533-995A0398F90C}" dt="2018-04-30T19:05:29.312" v="2485" actId="2696"/>
        <pc:sldMkLst>
          <pc:docMk/>
          <pc:sldMk cId="758428186" sldId="263"/>
        </pc:sldMkLst>
        <pc:picChg chg="del">
          <ac:chgData name="William Bickelmann" userId="8a25679aff27a798" providerId="LiveId" clId="{DDCC19B6-375E-46FE-8533-995A0398F90C}" dt="2018-04-30T19:05:20.943" v="2484" actId="478"/>
          <ac:picMkLst>
            <pc:docMk/>
            <pc:sldMk cId="758428186" sldId="263"/>
            <ac:picMk id="4" creationId="{B28A76B2-EF36-4B15-800F-6FEAF5AC5DD7}"/>
          </ac:picMkLst>
        </pc:picChg>
      </pc:sldChg>
      <pc:sldChg chg="del">
        <pc:chgData name="William Bickelmann" userId="8a25679aff27a798" providerId="LiveId" clId="{DDCC19B6-375E-46FE-8533-995A0398F90C}" dt="2018-04-30T17:52:57.668" v="1" actId="2696"/>
        <pc:sldMkLst>
          <pc:docMk/>
          <pc:sldMk cId="1742409602" sldId="264"/>
        </pc:sldMkLst>
      </pc:sldChg>
      <pc:sldChg chg="modSp add del">
        <pc:chgData name="William Bickelmann" userId="8a25679aff27a798" providerId="LiveId" clId="{DDCC19B6-375E-46FE-8533-995A0398F90C}" dt="2018-04-30T18:09:55.102" v="192" actId="2696"/>
        <pc:sldMkLst>
          <pc:docMk/>
          <pc:sldMk cId="4171577519" sldId="264"/>
        </pc:sldMkLst>
        <pc:spChg chg="mod">
          <ac:chgData name="William Bickelmann" userId="8a25679aff27a798" providerId="LiveId" clId="{DDCC19B6-375E-46FE-8533-995A0398F90C}" dt="2018-04-30T17:56:33.262" v="158" actId="1076"/>
          <ac:spMkLst>
            <pc:docMk/>
            <pc:sldMk cId="4171577519" sldId="264"/>
            <ac:spMk id="2" creationId="{0DC84629-F084-4339-A9BB-90B36BB755EA}"/>
          </ac:spMkLst>
        </pc:spChg>
        <pc:spChg chg="mod">
          <ac:chgData name="William Bickelmann" userId="8a25679aff27a798" providerId="LiveId" clId="{DDCC19B6-375E-46FE-8533-995A0398F90C}" dt="2018-04-30T18:09:43.062" v="191" actId="20577"/>
          <ac:spMkLst>
            <pc:docMk/>
            <pc:sldMk cId="4171577519" sldId="264"/>
            <ac:spMk id="3" creationId="{D9C86AE4-0DBE-4960-B4ED-1E5C6CDDAAA0}"/>
          </ac:spMkLst>
        </pc:spChg>
      </pc:sldChg>
      <pc:sldChg chg="modSp add">
        <pc:chgData name="William Bickelmann" userId="8a25679aff27a798" providerId="LiveId" clId="{DDCC19B6-375E-46FE-8533-995A0398F90C}" dt="2018-04-30T18:33:43.322" v="1167" actId="20577"/>
        <pc:sldMkLst>
          <pc:docMk/>
          <pc:sldMk cId="1287084372" sldId="265"/>
        </pc:sldMkLst>
        <pc:spChg chg="mod">
          <ac:chgData name="William Bickelmann" userId="8a25679aff27a798" providerId="LiveId" clId="{DDCC19B6-375E-46FE-8533-995A0398F90C}" dt="2018-04-30T18:33:43.322" v="1167" actId="20577"/>
          <ac:spMkLst>
            <pc:docMk/>
            <pc:sldMk cId="1287084372" sldId="265"/>
            <ac:spMk id="3" creationId="{D9C86AE4-0DBE-4960-B4ED-1E5C6CDDAAA0}"/>
          </ac:spMkLst>
        </pc:spChg>
      </pc:sldChg>
      <pc:sldChg chg="del">
        <pc:chgData name="William Bickelmann" userId="8a25679aff27a798" providerId="LiveId" clId="{DDCC19B6-375E-46FE-8533-995A0398F90C}" dt="2018-04-30T17:52:46.069" v="0" actId="2696"/>
        <pc:sldMkLst>
          <pc:docMk/>
          <pc:sldMk cId="2578332492" sldId="265"/>
        </pc:sldMkLst>
      </pc:sldChg>
      <pc:sldChg chg="addSp delSp modSp add mod setBg setClrOvrMap">
        <pc:chgData name="William Bickelmann" userId="8a25679aff27a798" providerId="LiveId" clId="{DDCC19B6-375E-46FE-8533-995A0398F90C}" dt="2018-04-30T18:19:23.913" v="543" actId="1036"/>
        <pc:sldMkLst>
          <pc:docMk/>
          <pc:sldMk cId="3769897520" sldId="266"/>
        </pc:sldMkLst>
        <pc:spChg chg="mod">
          <ac:chgData name="William Bickelmann" userId="8a25679aff27a798" providerId="LiveId" clId="{DDCC19B6-375E-46FE-8533-995A0398F90C}" dt="2018-04-30T18:19:17.841" v="515" actId="1035"/>
          <ac:spMkLst>
            <pc:docMk/>
            <pc:sldMk cId="3769897520" sldId="266"/>
            <ac:spMk id="2" creationId="{0DC84629-F084-4339-A9BB-90B36BB755EA}"/>
          </ac:spMkLst>
        </pc:spChg>
        <pc:spChg chg="add del mod">
          <ac:chgData name="William Bickelmann" userId="8a25679aff27a798" providerId="LiveId" clId="{DDCC19B6-375E-46FE-8533-995A0398F90C}" dt="2018-04-30T18:19:01.185" v="417" actId="26606"/>
          <ac:spMkLst>
            <pc:docMk/>
            <pc:sldMk cId="3769897520" sldId="266"/>
            <ac:spMk id="3" creationId="{D9C86AE4-0DBE-4960-B4ED-1E5C6CDDAAA0}"/>
          </ac:spMkLst>
        </pc:spChg>
        <pc:spChg chg="add del mod">
          <ac:chgData name="William Bickelmann" userId="8a25679aff27a798" providerId="LiveId" clId="{DDCC19B6-375E-46FE-8533-995A0398F90C}" dt="2018-04-30T18:17:24.502" v="401" actId="478"/>
          <ac:spMkLst>
            <pc:docMk/>
            <pc:sldMk cId="3769897520" sldId="266"/>
            <ac:spMk id="7" creationId="{FDA0FA79-C8E1-4386-9A22-E9D16F82F373}"/>
          </ac:spMkLst>
        </pc:spChg>
        <pc:spChg chg="add del">
          <ac:chgData name="William Bickelmann" userId="8a25679aff27a798" providerId="LiveId" clId="{DDCC19B6-375E-46FE-8533-995A0398F90C}" dt="2018-04-30T18:18:37.941" v="410" actId="26606"/>
          <ac:spMkLst>
            <pc:docMk/>
            <pc:sldMk cId="3769897520" sldId="266"/>
            <ac:spMk id="14" creationId="{D6F819BF-BEC4-454B-82CF-C7F1926407F9}"/>
          </ac:spMkLst>
        </pc:spChg>
        <pc:spChg chg="add del">
          <ac:chgData name="William Bickelmann" userId="8a25679aff27a798" providerId="LiveId" clId="{DDCC19B6-375E-46FE-8533-995A0398F90C}" dt="2018-04-30T18:18:37.941" v="410" actId="26606"/>
          <ac:spMkLst>
            <pc:docMk/>
            <pc:sldMk cId="3769897520" sldId="266"/>
            <ac:spMk id="23" creationId="{79D5C3D0-88DD-405B-A549-4B5C3712E181}"/>
          </ac:spMkLst>
        </pc:spChg>
        <pc:spChg chg="add del">
          <ac:chgData name="William Bickelmann" userId="8a25679aff27a798" providerId="LiveId" clId="{DDCC19B6-375E-46FE-8533-995A0398F90C}" dt="2018-04-30T18:18:40.848" v="412" actId="26606"/>
          <ac:spMkLst>
            <pc:docMk/>
            <pc:sldMk cId="3769897520" sldId="266"/>
            <ac:spMk id="25" creationId="{E09CCB3F-DBCE-4964-9E34-8C5DE80EF4B5}"/>
          </ac:spMkLst>
        </pc:spChg>
        <pc:spChg chg="add del">
          <ac:chgData name="William Bickelmann" userId="8a25679aff27a798" providerId="LiveId" clId="{DDCC19B6-375E-46FE-8533-995A0398F90C}" dt="2018-04-30T18:18:40.848" v="412" actId="26606"/>
          <ac:spMkLst>
            <pc:docMk/>
            <pc:sldMk cId="3769897520" sldId="266"/>
            <ac:spMk id="27" creationId="{1DFF944F-74BA-483A-82C0-64E3AAF4AE98}"/>
          </ac:spMkLst>
        </pc:spChg>
        <pc:grpChg chg="add del">
          <ac:chgData name="William Bickelmann" userId="8a25679aff27a798" providerId="LiveId" clId="{DDCC19B6-375E-46FE-8533-995A0398F90C}" dt="2018-04-30T18:18:37.941" v="410" actId="26606"/>
          <ac:grpSpMkLst>
            <pc:docMk/>
            <pc:sldMk cId="3769897520" sldId="266"/>
            <ac:grpSpMk id="16" creationId="{B29E1950-A366-48B7-8DAB-726C0DE58072}"/>
          </ac:grpSpMkLst>
        </pc:grpChg>
        <pc:grpChg chg="add del">
          <ac:chgData name="William Bickelmann" userId="8a25679aff27a798" providerId="LiveId" clId="{DDCC19B6-375E-46FE-8533-995A0398F90C}" dt="2018-04-30T18:18:40.848" v="412" actId="26606"/>
          <ac:grpSpMkLst>
            <pc:docMk/>
            <pc:sldMk cId="3769897520" sldId="266"/>
            <ac:grpSpMk id="26" creationId="{A9733A91-F958-4629-801A-3F6F1E09AD64}"/>
          </ac:grpSpMkLst>
        </pc:grpChg>
        <pc:picChg chg="add del mod">
          <ac:chgData name="William Bickelmann" userId="8a25679aff27a798" providerId="LiveId" clId="{DDCC19B6-375E-46FE-8533-995A0398F90C}" dt="2018-04-30T18:17:26.807" v="402" actId="478"/>
          <ac:picMkLst>
            <pc:docMk/>
            <pc:sldMk cId="3769897520" sldId="266"/>
            <ac:picMk id="4" creationId="{226CD998-E650-4F6E-80FC-D9121C751806}"/>
          </ac:picMkLst>
        </pc:picChg>
        <pc:picChg chg="add del mod">
          <ac:chgData name="William Bickelmann" userId="8a25679aff27a798" providerId="LiveId" clId="{DDCC19B6-375E-46FE-8533-995A0398F90C}" dt="2018-04-30T18:17:29.418" v="403" actId="478"/>
          <ac:picMkLst>
            <pc:docMk/>
            <pc:sldMk cId="3769897520" sldId="266"/>
            <ac:picMk id="5" creationId="{8457083D-2224-41FF-BD8F-A55AC75809F3}"/>
          </ac:picMkLst>
        </pc:picChg>
        <pc:picChg chg="add del mod">
          <ac:chgData name="William Bickelmann" userId="8a25679aff27a798" providerId="LiveId" clId="{DDCC19B6-375E-46FE-8533-995A0398F90C}" dt="2018-04-30T18:17:21.269" v="391"/>
          <ac:picMkLst>
            <pc:docMk/>
            <pc:sldMk cId="3769897520" sldId="266"/>
            <ac:picMk id="8" creationId="{C9452A4E-5B2D-4D47-B967-E55CC8CA69B9}"/>
          </ac:picMkLst>
        </pc:picChg>
        <pc:picChg chg="add del mod ord">
          <ac:chgData name="William Bickelmann" userId="8a25679aff27a798" providerId="LiveId" clId="{DDCC19B6-375E-46FE-8533-995A0398F90C}" dt="2018-04-30T18:19:23.913" v="543" actId="1036"/>
          <ac:picMkLst>
            <pc:docMk/>
            <pc:sldMk cId="3769897520" sldId="266"/>
            <ac:picMk id="9" creationId="{7E2860BB-B1F6-485D-8EFF-7EC5F03DB1EF}"/>
          </ac:picMkLst>
        </pc:picChg>
      </pc:sldChg>
      <pc:sldChg chg="addSp delSp modSp add mod setBg">
        <pc:chgData name="William Bickelmann" userId="8a25679aff27a798" providerId="LiveId" clId="{DDCC19B6-375E-46FE-8533-995A0398F90C}" dt="2018-04-30T18:33:36.059" v="1148" actId="20577"/>
        <pc:sldMkLst>
          <pc:docMk/>
          <pc:sldMk cId="3154972157" sldId="267"/>
        </pc:sldMkLst>
        <pc:spChg chg="mod ord">
          <ac:chgData name="William Bickelmann" userId="8a25679aff27a798" providerId="LiveId" clId="{DDCC19B6-375E-46FE-8533-995A0398F90C}" dt="2018-04-30T18:27:43.988" v="1071" actId="1035"/>
          <ac:spMkLst>
            <pc:docMk/>
            <pc:sldMk cId="3154972157" sldId="267"/>
            <ac:spMk id="2" creationId="{0DC84629-F084-4339-A9BB-90B36BB755EA}"/>
          </ac:spMkLst>
        </pc:spChg>
        <pc:spChg chg="add del mod ord">
          <ac:chgData name="William Bickelmann" userId="8a25679aff27a798" providerId="LiveId" clId="{DDCC19B6-375E-46FE-8533-995A0398F90C}" dt="2018-04-30T18:33:36.059" v="1148" actId="20577"/>
          <ac:spMkLst>
            <pc:docMk/>
            <pc:sldMk cId="3154972157" sldId="267"/>
            <ac:spMk id="3" creationId="{D9C86AE4-0DBE-4960-B4ED-1E5C6CDDAAA0}"/>
          </ac:spMkLst>
        </pc:spChg>
        <pc:spChg chg="add del mod">
          <ac:chgData name="William Bickelmann" userId="8a25679aff27a798" providerId="LiveId" clId="{DDCC19B6-375E-46FE-8533-995A0398F90C}" dt="2018-04-30T18:27:06.423" v="1052" actId="478"/>
          <ac:spMkLst>
            <pc:docMk/>
            <pc:sldMk cId="3154972157" sldId="267"/>
            <ac:spMk id="11" creationId="{246C6EAE-60BA-4A8C-8E61-5BBB185C12B0}"/>
          </ac:spMkLst>
        </pc:spChg>
        <pc:spChg chg="add">
          <ac:chgData name="William Bickelmann" userId="8a25679aff27a798" providerId="LiveId" clId="{DDCC19B6-375E-46FE-8533-995A0398F90C}" dt="2018-04-30T18:25:38.367" v="784" actId="26606"/>
          <ac:spMkLst>
            <pc:docMk/>
            <pc:sldMk cId="3154972157" sldId="267"/>
            <ac:spMk id="13" creationId="{0E2F306A-EACD-45DC-B0AD-B4BE3259021A}"/>
          </ac:spMkLst>
        </pc:spChg>
        <pc:spChg chg="add">
          <ac:chgData name="William Bickelmann" userId="8a25679aff27a798" providerId="LiveId" clId="{DDCC19B6-375E-46FE-8533-995A0398F90C}" dt="2018-04-30T18:25:38.367" v="784" actId="26606"/>
          <ac:spMkLst>
            <pc:docMk/>
            <pc:sldMk cId="3154972157" sldId="267"/>
            <ac:spMk id="22" creationId="{CFAED95C-57A9-4B1B-BCCD-C30862465A9D}"/>
          </ac:spMkLst>
        </pc:spChg>
        <pc:grpChg chg="add">
          <ac:chgData name="William Bickelmann" userId="8a25679aff27a798" providerId="LiveId" clId="{DDCC19B6-375E-46FE-8533-995A0398F90C}" dt="2018-04-30T18:25:38.367" v="784" actId="26606"/>
          <ac:grpSpMkLst>
            <pc:docMk/>
            <pc:sldMk cId="3154972157" sldId="267"/>
            <ac:grpSpMk id="15" creationId="{7628126E-4AB5-46CE-8202-5A895CF2181B}"/>
          </ac:grpSpMkLst>
        </pc:grpChg>
        <pc:picChg chg="add del">
          <ac:chgData name="William Bickelmann" userId="8a25679aff27a798" providerId="LiveId" clId="{DDCC19B6-375E-46FE-8533-995A0398F90C}" dt="2018-04-30T18:21:13.687" v="555"/>
          <ac:picMkLst>
            <pc:docMk/>
            <pc:sldMk cId="3154972157" sldId="267"/>
            <ac:picMk id="4" creationId="{79068B3C-0D6B-4024-8775-EDB764D04106}"/>
          </ac:picMkLst>
        </pc:picChg>
        <pc:picChg chg="add del">
          <ac:chgData name="William Bickelmann" userId="8a25679aff27a798" providerId="LiveId" clId="{DDCC19B6-375E-46FE-8533-995A0398F90C}" dt="2018-04-30T18:23:32.821" v="557"/>
          <ac:picMkLst>
            <pc:docMk/>
            <pc:sldMk cId="3154972157" sldId="267"/>
            <ac:picMk id="5" creationId="{1D9E5AFC-4219-406E-8C26-A27B00BA2150}"/>
          </ac:picMkLst>
        </pc:picChg>
        <pc:picChg chg="add mod">
          <ac:chgData name="William Bickelmann" userId="8a25679aff27a798" providerId="LiveId" clId="{DDCC19B6-375E-46FE-8533-995A0398F90C}" dt="2018-04-30T18:25:38.367" v="784" actId="26606"/>
          <ac:picMkLst>
            <pc:docMk/>
            <pc:sldMk cId="3154972157" sldId="267"/>
            <ac:picMk id="6" creationId="{A4DBA831-B07D-4534-8806-908D27EA7B71}"/>
          </ac:picMkLst>
        </pc:picChg>
        <pc:picChg chg="add mod">
          <ac:chgData name="William Bickelmann" userId="8a25679aff27a798" providerId="LiveId" clId="{DDCC19B6-375E-46FE-8533-995A0398F90C}" dt="2018-04-30T18:25:38.367" v="784" actId="26606"/>
          <ac:picMkLst>
            <pc:docMk/>
            <pc:sldMk cId="3154972157" sldId="267"/>
            <ac:picMk id="7" creationId="{8AC4DC8F-0451-45A6-A5EB-E63AF142A776}"/>
          </ac:picMkLst>
        </pc:picChg>
        <pc:picChg chg="add mod ord">
          <ac:chgData name="William Bickelmann" userId="8a25679aff27a798" providerId="LiveId" clId="{DDCC19B6-375E-46FE-8533-995A0398F90C}" dt="2018-04-30T18:25:38.367" v="784" actId="26606"/>
          <ac:picMkLst>
            <pc:docMk/>
            <pc:sldMk cId="3154972157" sldId="267"/>
            <ac:picMk id="8" creationId="{B83567AD-2CE6-4C4E-BD49-584712DB7041}"/>
          </ac:picMkLst>
        </pc:picChg>
        <pc:picChg chg="del">
          <ac:chgData name="William Bickelmann" userId="8a25679aff27a798" providerId="LiveId" clId="{DDCC19B6-375E-46FE-8533-995A0398F90C}" dt="2018-04-30T18:20:58.490" v="553" actId="478"/>
          <ac:picMkLst>
            <pc:docMk/>
            <pc:sldMk cId="3154972157" sldId="267"/>
            <ac:picMk id="9" creationId="{7E2860BB-B1F6-485D-8EFF-7EC5F03DB1EF}"/>
          </ac:picMkLst>
        </pc:picChg>
      </pc:sldChg>
      <pc:sldChg chg="addSp modSp add del">
        <pc:chgData name="William Bickelmann" userId="8a25679aff27a798" providerId="LiveId" clId="{DDCC19B6-375E-46FE-8533-995A0398F90C}" dt="2018-04-30T18:39:15.367" v="1565" actId="2696"/>
        <pc:sldMkLst>
          <pc:docMk/>
          <pc:sldMk cId="2726910272" sldId="268"/>
        </pc:sldMkLst>
        <pc:spChg chg="mod">
          <ac:chgData name="William Bickelmann" userId="8a25679aff27a798" providerId="LiveId" clId="{DDCC19B6-375E-46FE-8533-995A0398F90C}" dt="2018-04-30T18:34:28.836" v="1186" actId="20577"/>
          <ac:spMkLst>
            <pc:docMk/>
            <pc:sldMk cId="2726910272" sldId="268"/>
            <ac:spMk id="2" creationId="{0DC84629-F084-4339-A9BB-90B36BB755EA}"/>
          </ac:spMkLst>
        </pc:spChg>
        <pc:spChg chg="mod">
          <ac:chgData name="William Bickelmann" userId="8a25679aff27a798" providerId="LiveId" clId="{DDCC19B6-375E-46FE-8533-995A0398F90C}" dt="2018-04-30T18:39:08.917" v="1564" actId="20577"/>
          <ac:spMkLst>
            <pc:docMk/>
            <pc:sldMk cId="2726910272" sldId="268"/>
            <ac:spMk id="3" creationId="{D9C86AE4-0DBE-4960-B4ED-1E5C6CDDAAA0}"/>
          </ac:spMkLst>
        </pc:spChg>
        <pc:picChg chg="add mod">
          <ac:chgData name="William Bickelmann" userId="8a25679aff27a798" providerId="LiveId" clId="{DDCC19B6-375E-46FE-8533-995A0398F90C}" dt="2018-04-30T18:36:20.923" v="1261" actId="14100"/>
          <ac:picMkLst>
            <pc:docMk/>
            <pc:sldMk cId="2726910272" sldId="268"/>
            <ac:picMk id="4" creationId="{A3C7C60E-3F66-4A64-85B8-4A268BED0108}"/>
          </ac:picMkLst>
        </pc:picChg>
      </pc:sldChg>
      <pc:sldChg chg="addSp modSp add mod setBg">
        <pc:chgData name="William Bickelmann" userId="8a25679aff27a798" providerId="LiveId" clId="{DDCC19B6-375E-46FE-8533-995A0398F90C}" dt="2018-04-30T18:41:23.187" v="1610" actId="113"/>
        <pc:sldMkLst>
          <pc:docMk/>
          <pc:sldMk cId="3345514307" sldId="268"/>
        </pc:sldMkLst>
        <pc:spChg chg="mod">
          <ac:chgData name="William Bickelmann" userId="8a25679aff27a798" providerId="LiveId" clId="{DDCC19B6-375E-46FE-8533-995A0398F90C}" dt="2018-04-30T18:41:17.303" v="1609" actId="1035"/>
          <ac:spMkLst>
            <pc:docMk/>
            <pc:sldMk cId="3345514307" sldId="268"/>
            <ac:spMk id="2" creationId="{0DC84629-F084-4339-A9BB-90B36BB755EA}"/>
          </ac:spMkLst>
        </pc:spChg>
        <pc:spChg chg="mod">
          <ac:chgData name="William Bickelmann" userId="8a25679aff27a798" providerId="LiveId" clId="{DDCC19B6-375E-46FE-8533-995A0398F90C}" dt="2018-04-30T18:41:23.187" v="1610" actId="113"/>
          <ac:spMkLst>
            <pc:docMk/>
            <pc:sldMk cId="3345514307" sldId="268"/>
            <ac:spMk id="3" creationId="{D9C86AE4-0DBE-4960-B4ED-1E5C6CDDAAA0}"/>
          </ac:spMkLst>
        </pc:spChg>
        <pc:spChg chg="add">
          <ac:chgData name="William Bickelmann" userId="8a25679aff27a798" providerId="LiveId" clId="{DDCC19B6-375E-46FE-8533-995A0398F90C}" dt="2018-04-30T18:41:03.584" v="1591" actId="26606"/>
          <ac:spMkLst>
            <pc:docMk/>
            <pc:sldMk cId="3345514307" sldId="268"/>
            <ac:spMk id="9" creationId="{E09CCB3F-DBCE-4964-9E34-8C5DE80EF4B5}"/>
          </ac:spMkLst>
        </pc:spChg>
        <pc:spChg chg="add">
          <ac:chgData name="William Bickelmann" userId="8a25679aff27a798" providerId="LiveId" clId="{DDCC19B6-375E-46FE-8533-995A0398F90C}" dt="2018-04-30T18:41:03.584" v="1591" actId="26606"/>
          <ac:spMkLst>
            <pc:docMk/>
            <pc:sldMk cId="3345514307" sldId="268"/>
            <ac:spMk id="18" creationId="{1DFF944F-74BA-483A-82C0-64E3AAF4AE98}"/>
          </ac:spMkLst>
        </pc:spChg>
        <pc:grpChg chg="add">
          <ac:chgData name="William Bickelmann" userId="8a25679aff27a798" providerId="LiveId" clId="{DDCC19B6-375E-46FE-8533-995A0398F90C}" dt="2018-04-30T18:41:03.584" v="1591" actId="26606"/>
          <ac:grpSpMkLst>
            <pc:docMk/>
            <pc:sldMk cId="3345514307" sldId="268"/>
            <ac:grpSpMk id="11" creationId="{A9733A91-F958-4629-801A-3F6F1E09AD64}"/>
          </ac:grpSpMkLst>
        </pc:grpChg>
        <pc:picChg chg="add mod ord">
          <ac:chgData name="William Bickelmann" userId="8a25679aff27a798" providerId="LiveId" clId="{DDCC19B6-375E-46FE-8533-995A0398F90C}" dt="2018-04-30T18:41:03.584" v="1591" actId="26606"/>
          <ac:picMkLst>
            <pc:docMk/>
            <pc:sldMk cId="3345514307" sldId="268"/>
            <ac:picMk id="4" creationId="{A31A6BE7-70A0-4E37-AD3C-711747758766}"/>
          </ac:picMkLst>
        </pc:picChg>
      </pc:sldChg>
      <pc:sldChg chg="add del">
        <pc:chgData name="William Bickelmann" userId="8a25679aff27a798" providerId="LiveId" clId="{DDCC19B6-375E-46FE-8533-995A0398F90C}" dt="2018-04-30T18:40:12.714" v="1586"/>
        <pc:sldMkLst>
          <pc:docMk/>
          <pc:sldMk cId="1183488145" sldId="269"/>
        </pc:sldMkLst>
      </pc:sldChg>
      <pc:sldChg chg="addSp delSp modSp add mod setBg">
        <pc:chgData name="William Bickelmann" userId="8a25679aff27a798" providerId="LiveId" clId="{DDCC19B6-375E-46FE-8533-995A0398F90C}" dt="2018-04-30T18:50:26.975" v="1944" actId="20577"/>
        <pc:sldMkLst>
          <pc:docMk/>
          <pc:sldMk cId="1445372862" sldId="269"/>
        </pc:sldMkLst>
        <pc:spChg chg="mod">
          <ac:chgData name="William Bickelmann" userId="8a25679aff27a798" providerId="LiveId" clId="{DDCC19B6-375E-46FE-8533-995A0398F90C}" dt="2018-04-30T18:49:52.086" v="1936" actId="26606"/>
          <ac:spMkLst>
            <pc:docMk/>
            <pc:sldMk cId="1445372862" sldId="269"/>
            <ac:spMk id="2" creationId="{0DC84629-F084-4339-A9BB-90B36BB755EA}"/>
          </ac:spMkLst>
        </pc:spChg>
        <pc:spChg chg="mod">
          <ac:chgData name="William Bickelmann" userId="8a25679aff27a798" providerId="LiveId" clId="{DDCC19B6-375E-46FE-8533-995A0398F90C}" dt="2018-04-30T18:50:26.975" v="1944" actId="20577"/>
          <ac:spMkLst>
            <pc:docMk/>
            <pc:sldMk cId="1445372862" sldId="269"/>
            <ac:spMk id="3" creationId="{D9C86AE4-0DBE-4960-B4ED-1E5C6CDDAAA0}"/>
          </ac:spMkLst>
        </pc:spChg>
        <pc:spChg chg="add del">
          <ac:chgData name="William Bickelmann" userId="8a25679aff27a798" providerId="LiveId" clId="{DDCC19B6-375E-46FE-8533-995A0398F90C}" dt="2018-04-30T18:48:12.943" v="1891"/>
          <ac:spMkLst>
            <pc:docMk/>
            <pc:sldMk cId="1445372862" sldId="269"/>
            <ac:spMk id="4" creationId="{D67D804D-6402-465B-B1A9-E28398FF1EEA}"/>
          </ac:spMkLst>
        </pc:spChg>
        <pc:spChg chg="add">
          <ac:chgData name="William Bickelmann" userId="8a25679aff27a798" providerId="LiveId" clId="{DDCC19B6-375E-46FE-8533-995A0398F90C}" dt="2018-04-30T18:49:52.086" v="1936" actId="26606"/>
          <ac:spMkLst>
            <pc:docMk/>
            <pc:sldMk cId="1445372862" sldId="269"/>
            <ac:spMk id="10" creationId="{E09CCB3F-DBCE-4964-9E34-8C5DE80EF4B5}"/>
          </ac:spMkLst>
        </pc:spChg>
        <pc:spChg chg="add">
          <ac:chgData name="William Bickelmann" userId="8a25679aff27a798" providerId="LiveId" clId="{DDCC19B6-375E-46FE-8533-995A0398F90C}" dt="2018-04-30T18:49:52.086" v="1936" actId="26606"/>
          <ac:spMkLst>
            <pc:docMk/>
            <pc:sldMk cId="1445372862" sldId="269"/>
            <ac:spMk id="19" creationId="{1DFF944F-74BA-483A-82C0-64E3AAF4AE98}"/>
          </ac:spMkLst>
        </pc:spChg>
        <pc:grpChg chg="add">
          <ac:chgData name="William Bickelmann" userId="8a25679aff27a798" providerId="LiveId" clId="{DDCC19B6-375E-46FE-8533-995A0398F90C}" dt="2018-04-30T18:49:52.086" v="1936" actId="26606"/>
          <ac:grpSpMkLst>
            <pc:docMk/>
            <pc:sldMk cId="1445372862" sldId="269"/>
            <ac:grpSpMk id="12" creationId="{A9733A91-F958-4629-801A-3F6F1E09AD64}"/>
          </ac:grpSpMkLst>
        </pc:grpChg>
        <pc:picChg chg="add mod ord">
          <ac:chgData name="William Bickelmann" userId="8a25679aff27a798" providerId="LiveId" clId="{DDCC19B6-375E-46FE-8533-995A0398F90C}" dt="2018-04-30T18:49:52.086" v="1936" actId="26606"/>
          <ac:picMkLst>
            <pc:docMk/>
            <pc:sldMk cId="1445372862" sldId="269"/>
            <ac:picMk id="5" creationId="{3EF7EDD0-3934-4C6A-9731-F680A480D592}"/>
          </ac:picMkLst>
        </pc:picChg>
      </pc:sldChg>
      <pc:sldChg chg="addSp modSp add mod setBg">
        <pc:chgData name="William Bickelmann" userId="8a25679aff27a798" providerId="LiveId" clId="{DDCC19B6-375E-46FE-8533-995A0398F90C}" dt="2018-04-30T18:57:44.584" v="2190" actId="14100"/>
        <pc:sldMkLst>
          <pc:docMk/>
          <pc:sldMk cId="762061507" sldId="270"/>
        </pc:sldMkLst>
        <pc:spChg chg="mod">
          <ac:chgData name="William Bickelmann" userId="8a25679aff27a798" providerId="LiveId" clId="{DDCC19B6-375E-46FE-8533-995A0398F90C}" dt="2018-04-30T18:55:57.624" v="2053" actId="26606"/>
          <ac:spMkLst>
            <pc:docMk/>
            <pc:sldMk cId="762061507" sldId="270"/>
            <ac:spMk id="2" creationId="{0DC84629-F084-4339-A9BB-90B36BB755EA}"/>
          </ac:spMkLst>
        </pc:spChg>
        <pc:spChg chg="mod">
          <ac:chgData name="William Bickelmann" userId="8a25679aff27a798" providerId="LiveId" clId="{DDCC19B6-375E-46FE-8533-995A0398F90C}" dt="2018-04-30T18:57:44.584" v="2190" actId="14100"/>
          <ac:spMkLst>
            <pc:docMk/>
            <pc:sldMk cId="762061507" sldId="270"/>
            <ac:spMk id="3" creationId="{D9C86AE4-0DBE-4960-B4ED-1E5C6CDDAAA0}"/>
          </ac:spMkLst>
        </pc:spChg>
        <pc:spChg chg="add">
          <ac:chgData name="William Bickelmann" userId="8a25679aff27a798" providerId="LiveId" clId="{DDCC19B6-375E-46FE-8533-995A0398F90C}" dt="2018-04-30T18:55:57.624" v="2053" actId="26606"/>
          <ac:spMkLst>
            <pc:docMk/>
            <pc:sldMk cId="762061507" sldId="270"/>
            <ac:spMk id="9" creationId="{E09CCB3F-DBCE-4964-9E34-8C5DE80EF4B5}"/>
          </ac:spMkLst>
        </pc:spChg>
        <pc:spChg chg="add">
          <ac:chgData name="William Bickelmann" userId="8a25679aff27a798" providerId="LiveId" clId="{DDCC19B6-375E-46FE-8533-995A0398F90C}" dt="2018-04-30T18:55:57.624" v="2053" actId="26606"/>
          <ac:spMkLst>
            <pc:docMk/>
            <pc:sldMk cId="762061507" sldId="270"/>
            <ac:spMk id="18" creationId="{1DFF944F-74BA-483A-82C0-64E3AAF4AE98}"/>
          </ac:spMkLst>
        </pc:spChg>
        <pc:grpChg chg="add">
          <ac:chgData name="William Bickelmann" userId="8a25679aff27a798" providerId="LiveId" clId="{DDCC19B6-375E-46FE-8533-995A0398F90C}" dt="2018-04-30T18:55:57.624" v="2053" actId="26606"/>
          <ac:grpSpMkLst>
            <pc:docMk/>
            <pc:sldMk cId="762061507" sldId="270"/>
            <ac:grpSpMk id="11" creationId="{A9733A91-F958-4629-801A-3F6F1E09AD64}"/>
          </ac:grpSpMkLst>
        </pc:grpChg>
        <pc:picChg chg="add mod ord">
          <ac:chgData name="William Bickelmann" userId="8a25679aff27a798" providerId="LiveId" clId="{DDCC19B6-375E-46FE-8533-995A0398F90C}" dt="2018-04-30T18:55:57.624" v="2053" actId="26606"/>
          <ac:picMkLst>
            <pc:docMk/>
            <pc:sldMk cId="762061507" sldId="270"/>
            <ac:picMk id="4" creationId="{65F49319-859C-4635-8F2C-3EA48BD56F38}"/>
          </ac:picMkLst>
        </pc:picChg>
      </pc:sldChg>
      <pc:sldChg chg="addSp delSp modSp add mod setBg">
        <pc:chgData name="William Bickelmann" userId="8a25679aff27a798" providerId="LiveId" clId="{DDCC19B6-375E-46FE-8533-995A0398F90C}" dt="2018-04-30T19:02:48.957" v="2315" actId="255"/>
        <pc:sldMkLst>
          <pc:docMk/>
          <pc:sldMk cId="3044392806" sldId="271"/>
        </pc:sldMkLst>
        <pc:spChg chg="mod">
          <ac:chgData name="William Bickelmann" userId="8a25679aff27a798" providerId="LiveId" clId="{DDCC19B6-375E-46FE-8533-995A0398F90C}" dt="2018-04-30T19:01:20.180" v="2215" actId="26606"/>
          <ac:spMkLst>
            <pc:docMk/>
            <pc:sldMk cId="3044392806" sldId="271"/>
            <ac:spMk id="2" creationId="{320F7AF6-CFBB-4BC1-9930-FCEB54A95511}"/>
          </ac:spMkLst>
        </pc:spChg>
        <pc:spChg chg="mod">
          <ac:chgData name="William Bickelmann" userId="8a25679aff27a798" providerId="LiveId" clId="{DDCC19B6-375E-46FE-8533-995A0398F90C}" dt="2018-04-30T19:02:48.957" v="2315" actId="255"/>
          <ac:spMkLst>
            <pc:docMk/>
            <pc:sldMk cId="3044392806" sldId="271"/>
            <ac:spMk id="3" creationId="{8DDE47E3-E5F3-4859-A3B9-9CBAA3775F06}"/>
          </ac:spMkLst>
        </pc:spChg>
        <pc:spChg chg="add del">
          <ac:chgData name="William Bickelmann" userId="8a25679aff27a798" providerId="LiveId" clId="{DDCC19B6-375E-46FE-8533-995A0398F90C}" dt="2018-04-30T19:00:31.658" v="2211"/>
          <ac:spMkLst>
            <pc:docMk/>
            <pc:sldMk cId="3044392806" sldId="271"/>
            <ac:spMk id="4" creationId="{4046B37C-70E8-4799-8301-DA46BE903731}"/>
          </ac:spMkLst>
        </pc:spChg>
        <pc:spChg chg="add">
          <ac:chgData name="William Bickelmann" userId="8a25679aff27a798" providerId="LiveId" clId="{DDCC19B6-375E-46FE-8533-995A0398F90C}" dt="2018-04-30T19:01:20.180" v="2215" actId="26606"/>
          <ac:spMkLst>
            <pc:docMk/>
            <pc:sldMk cId="3044392806" sldId="271"/>
            <ac:spMk id="10" creationId="{E09CCB3F-DBCE-4964-9E34-8C5DE80EF4B5}"/>
          </ac:spMkLst>
        </pc:spChg>
        <pc:spChg chg="add">
          <ac:chgData name="William Bickelmann" userId="8a25679aff27a798" providerId="LiveId" clId="{DDCC19B6-375E-46FE-8533-995A0398F90C}" dt="2018-04-30T19:01:20.180" v="2215" actId="26606"/>
          <ac:spMkLst>
            <pc:docMk/>
            <pc:sldMk cId="3044392806" sldId="271"/>
            <ac:spMk id="19" creationId="{1DFF944F-74BA-483A-82C0-64E3AAF4AE98}"/>
          </ac:spMkLst>
        </pc:spChg>
        <pc:grpChg chg="add">
          <ac:chgData name="William Bickelmann" userId="8a25679aff27a798" providerId="LiveId" clId="{DDCC19B6-375E-46FE-8533-995A0398F90C}" dt="2018-04-30T19:01:20.180" v="2215" actId="26606"/>
          <ac:grpSpMkLst>
            <pc:docMk/>
            <pc:sldMk cId="3044392806" sldId="271"/>
            <ac:grpSpMk id="12" creationId="{A9733A91-F958-4629-801A-3F6F1E09AD64}"/>
          </ac:grpSpMkLst>
        </pc:grpChg>
        <pc:picChg chg="add mod ord">
          <ac:chgData name="William Bickelmann" userId="8a25679aff27a798" providerId="LiveId" clId="{DDCC19B6-375E-46FE-8533-995A0398F90C}" dt="2018-04-30T19:01:20.180" v="2215" actId="26606"/>
          <ac:picMkLst>
            <pc:docMk/>
            <pc:sldMk cId="3044392806" sldId="271"/>
            <ac:picMk id="5" creationId="{9F28CFC9-F141-4F08-BBC2-964DE8EC2804}"/>
          </ac:picMkLst>
        </pc:picChg>
      </pc:sldChg>
      <pc:sldChg chg="addSp modSp add mod setBg">
        <pc:chgData name="William Bickelmann" userId="8a25679aff27a798" providerId="LiveId" clId="{DDCC19B6-375E-46FE-8533-995A0398F90C}" dt="2018-04-30T19:05:11.298" v="2483" actId="1036"/>
        <pc:sldMkLst>
          <pc:docMk/>
          <pc:sldMk cId="3624225864" sldId="272"/>
        </pc:sldMkLst>
        <pc:spChg chg="mod">
          <ac:chgData name="William Bickelmann" userId="8a25679aff27a798" providerId="LiveId" clId="{DDCC19B6-375E-46FE-8533-995A0398F90C}" dt="2018-04-30T19:04:07.577" v="2345" actId="14100"/>
          <ac:spMkLst>
            <pc:docMk/>
            <pc:sldMk cId="3624225864" sldId="272"/>
            <ac:spMk id="2" creationId="{92B0A96E-44ED-4EE9-9EC5-A9A4CB60F53B}"/>
          </ac:spMkLst>
        </pc:spChg>
        <pc:spChg chg="mod">
          <ac:chgData name="William Bickelmann" userId="8a25679aff27a798" providerId="LiveId" clId="{DDCC19B6-375E-46FE-8533-995A0398F90C}" dt="2018-04-30T19:05:11.298" v="2483" actId="1036"/>
          <ac:spMkLst>
            <pc:docMk/>
            <pc:sldMk cId="3624225864" sldId="272"/>
            <ac:spMk id="3" creationId="{83BA63FD-15E9-42EF-90D7-278EAEF4AB5A}"/>
          </ac:spMkLst>
        </pc:spChg>
        <pc:spChg chg="add">
          <ac:chgData name="William Bickelmann" userId="8a25679aff27a798" providerId="LiveId" clId="{DDCC19B6-375E-46FE-8533-995A0398F90C}" dt="2018-04-30T19:03:59.870" v="2343" actId="26606"/>
          <ac:spMkLst>
            <pc:docMk/>
            <pc:sldMk cId="3624225864" sldId="272"/>
            <ac:spMk id="9" creationId="{E09CCB3F-DBCE-4964-9E34-8C5DE80EF4B5}"/>
          </ac:spMkLst>
        </pc:spChg>
        <pc:spChg chg="add">
          <ac:chgData name="William Bickelmann" userId="8a25679aff27a798" providerId="LiveId" clId="{DDCC19B6-375E-46FE-8533-995A0398F90C}" dt="2018-04-30T19:03:59.870" v="2343" actId="26606"/>
          <ac:spMkLst>
            <pc:docMk/>
            <pc:sldMk cId="3624225864" sldId="272"/>
            <ac:spMk id="18" creationId="{1DFF944F-74BA-483A-82C0-64E3AAF4AE98}"/>
          </ac:spMkLst>
        </pc:spChg>
        <pc:grpChg chg="add">
          <ac:chgData name="William Bickelmann" userId="8a25679aff27a798" providerId="LiveId" clId="{DDCC19B6-375E-46FE-8533-995A0398F90C}" dt="2018-04-30T19:03:59.870" v="2343" actId="26606"/>
          <ac:grpSpMkLst>
            <pc:docMk/>
            <pc:sldMk cId="3624225864" sldId="272"/>
            <ac:grpSpMk id="11" creationId="{A9733A91-F958-4629-801A-3F6F1E09AD64}"/>
          </ac:grpSpMkLst>
        </pc:grpChg>
        <pc:picChg chg="add mod ord">
          <ac:chgData name="William Bickelmann" userId="8a25679aff27a798" providerId="LiveId" clId="{DDCC19B6-375E-46FE-8533-995A0398F90C}" dt="2018-04-30T19:03:59.870" v="2343" actId="26606"/>
          <ac:picMkLst>
            <pc:docMk/>
            <pc:sldMk cId="3624225864" sldId="272"/>
            <ac:picMk id="4" creationId="{D3356930-1215-4696-8959-673BFB653569}"/>
          </ac:picMkLst>
        </pc:picChg>
      </pc:sldChg>
      <pc:sldChg chg="addSp modSp add mod setBg setClrOvrMap">
        <pc:chgData name="William Bickelmann" userId="8a25679aff27a798" providerId="LiveId" clId="{DDCC19B6-375E-46FE-8533-995A0398F90C}" dt="2018-04-30T19:07:55.683" v="2809" actId="113"/>
        <pc:sldMkLst>
          <pc:docMk/>
          <pc:sldMk cId="849198931" sldId="273"/>
        </pc:sldMkLst>
        <pc:spChg chg="mod">
          <ac:chgData name="William Bickelmann" userId="8a25679aff27a798" providerId="LiveId" clId="{DDCC19B6-375E-46FE-8533-995A0398F90C}" dt="2018-04-30T19:06:22.220" v="2584" actId="1036"/>
          <ac:spMkLst>
            <pc:docMk/>
            <pc:sldMk cId="849198931" sldId="273"/>
            <ac:spMk id="2" creationId="{3C39B52F-4CB3-42A6-9E69-EC19465558B3}"/>
          </ac:spMkLst>
        </pc:spChg>
        <pc:spChg chg="mod">
          <ac:chgData name="William Bickelmann" userId="8a25679aff27a798" providerId="LiveId" clId="{DDCC19B6-375E-46FE-8533-995A0398F90C}" dt="2018-04-30T19:07:55.683" v="2809" actId="113"/>
          <ac:spMkLst>
            <pc:docMk/>
            <pc:sldMk cId="849198931" sldId="273"/>
            <ac:spMk id="3" creationId="{CA7F9987-BAD0-4E06-BB95-C1DEC2C1FBA4}"/>
          </ac:spMkLst>
        </pc:spChg>
        <pc:spChg chg="add">
          <ac:chgData name="William Bickelmann" userId="8a25679aff27a798" providerId="LiveId" clId="{DDCC19B6-375E-46FE-8533-995A0398F90C}" dt="2018-04-30T19:06:02.066" v="2511" actId="26606"/>
          <ac:spMkLst>
            <pc:docMk/>
            <pc:sldMk cId="849198931" sldId="273"/>
            <ac:spMk id="9" creationId="{124D9F5B-C72B-41EE-97C2-D3600B62717D}"/>
          </ac:spMkLst>
        </pc:spChg>
        <pc:grpChg chg="add">
          <ac:chgData name="William Bickelmann" userId="8a25679aff27a798" providerId="LiveId" clId="{DDCC19B6-375E-46FE-8533-995A0398F90C}" dt="2018-04-30T19:06:02.066" v="2511" actId="26606"/>
          <ac:grpSpMkLst>
            <pc:docMk/>
            <pc:sldMk cId="849198931" sldId="273"/>
            <ac:grpSpMk id="11" creationId="{0180A64C-1862-4B1B-8953-FA96DEE4C44F}"/>
          </ac:grpSpMkLst>
        </pc:grpChg>
        <pc:picChg chg="add mod ord">
          <ac:chgData name="William Bickelmann" userId="8a25679aff27a798" providerId="LiveId" clId="{DDCC19B6-375E-46FE-8533-995A0398F90C}" dt="2018-04-30T19:06:02.066" v="2511" actId="26606"/>
          <ac:picMkLst>
            <pc:docMk/>
            <pc:sldMk cId="849198931" sldId="273"/>
            <ac:picMk id="4" creationId="{FAE6563D-8E2D-4BFC-9807-FBACEE7841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A301-A1C2-409A-A181-8203F57BE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PoveR</a:t>
            </a:r>
            <a:r>
              <a:rPr lang="en-US" dirty="0"/>
              <a:t>-T Test</a:t>
            </a:r>
            <a:br>
              <a:rPr lang="en-US" dirty="0"/>
            </a:br>
            <a:r>
              <a:rPr lang="en-US" dirty="0"/>
              <a:t>Feature Selection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505AA-8CA2-4284-8C26-1913EBAAC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T. Bickelmann</a:t>
            </a:r>
          </a:p>
        </p:txBody>
      </p:sp>
    </p:spTree>
    <p:extLst>
      <p:ext uri="{BB962C8B-B14F-4D97-AF65-F5344CB8AC3E}">
        <p14:creationId xmlns:p14="http://schemas.microsoft.com/office/powerpoint/2010/main" val="242374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4D9F5B-C72B-41EE-97C2-D3600B6271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80A64C-1862-4B1B-8953-FA96DEE4C44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E6563D-8E2D-4BFC-9807-FBACEE78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1" y="2518610"/>
            <a:ext cx="4887466" cy="160064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9B52F-4CB3-42A6-9E69-EC194655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23" y="374650"/>
            <a:ext cx="4205003" cy="150706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Competition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9987-BAD0-4E06-BB95-C1DEC2C1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066925"/>
            <a:ext cx="4819653" cy="3615267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F496F"/>
                </a:solidFill>
              </a:rPr>
              <a:t>The displayed result was achieved by predicting probabilities using random Forest</a:t>
            </a:r>
          </a:p>
          <a:p>
            <a:r>
              <a:rPr lang="en-US" sz="1800" b="1" dirty="0">
                <a:solidFill>
                  <a:srgbClr val="0F496F"/>
                </a:solidFill>
              </a:rPr>
              <a:t>Log loss was success metric</a:t>
            </a:r>
          </a:p>
          <a:p>
            <a:endParaRPr lang="en-US" sz="1800" b="1" dirty="0">
              <a:solidFill>
                <a:srgbClr val="0F496F"/>
              </a:solidFill>
            </a:endParaRPr>
          </a:p>
          <a:p>
            <a:r>
              <a:rPr lang="en-US" sz="1800" b="1" dirty="0">
                <a:solidFill>
                  <a:srgbClr val="0F496F"/>
                </a:solidFill>
              </a:rPr>
              <a:t>Predictions were weighed against true probabilities (never given to analysts)</a:t>
            </a:r>
          </a:p>
        </p:txBody>
      </p:sp>
    </p:spTree>
    <p:extLst>
      <p:ext uri="{BB962C8B-B14F-4D97-AF65-F5344CB8AC3E}">
        <p14:creationId xmlns:p14="http://schemas.microsoft.com/office/powerpoint/2010/main" val="849198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4629-F084-4339-A9BB-90B36BB7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50" y="214271"/>
            <a:ext cx="8534400" cy="150706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6AE4-0DBE-4960-B4ED-1E5C6CDD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50" y="1899465"/>
            <a:ext cx="8534400" cy="3615267"/>
          </a:xfrm>
        </p:spPr>
        <p:txBody>
          <a:bodyPr/>
          <a:lstStyle/>
          <a:p>
            <a:r>
              <a:rPr lang="en-US" dirty="0"/>
              <a:t>World Bank is an international financial institution that develops poverty reduction strategies and goals</a:t>
            </a:r>
          </a:p>
          <a:p>
            <a:r>
              <a:rPr lang="en-US" dirty="0"/>
              <a:t>In collaboration; Driven Data released a data analysis competition to predict poverty at household level</a:t>
            </a:r>
          </a:p>
          <a:p>
            <a:pPr lvl="1"/>
            <a:r>
              <a:rPr lang="en-US" dirty="0"/>
              <a:t>Log-loss is performance metric</a:t>
            </a:r>
          </a:p>
          <a:p>
            <a:r>
              <a:rPr lang="en-US" dirty="0"/>
              <a:t>According to UNICEF, 22,000 children die each day due to poverty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2860BB-B1F6-485D-8EFF-7EC5F03DB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2242463"/>
            <a:ext cx="5304759" cy="232990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84629-F084-4339-A9BB-90B36BB7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8707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6AE4-0DBE-4960-B4ED-1E5C6CDD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US" dirty="0"/>
              <a:t>6 Datasets; 2 for each country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9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2F306A-EACD-45DC-B0AD-B4BE325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28126E-4AB5-46CE-8202-5A895CF2181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13714C-A02D-4839-BBDA-0C39D99F689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664EA9-3F8D-48CE-B998-C3CD7DC8377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EE868B0-0996-44D3-88FB-A67E7E254F3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4ADDB5-6815-4FA7-9775-23B43B6D81A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FB02412-43C8-4475-BB67-A0EF6643064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FAED95C-57A9-4B1B-BCCD-C30862465A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0709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3567AD-2CE6-4C4E-BD49-584712DB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1" y="492168"/>
            <a:ext cx="3092569" cy="1848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DBA831-B07D-4534-8806-908D27EA7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4522022"/>
            <a:ext cx="3092568" cy="1848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4DC8F-0451-45A6-A5EB-E63AF142A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" y="2507095"/>
            <a:ext cx="3092568" cy="18486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84629-F084-4339-A9BB-90B36BB7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378" y="227459"/>
            <a:ext cx="5556822" cy="1507067"/>
          </a:xfrm>
        </p:spPr>
        <p:txBody>
          <a:bodyPr>
            <a:normAutofit/>
          </a:bodyPr>
          <a:lstStyle/>
          <a:p>
            <a:r>
              <a:rPr lang="en-US" dirty="0"/>
              <a:t>The data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6AE4-0DBE-4960-B4ED-1E5C6CDD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378" y="1503485"/>
            <a:ext cx="6952234" cy="3615267"/>
          </a:xfrm>
        </p:spPr>
        <p:txBody>
          <a:bodyPr>
            <a:normAutofit/>
          </a:bodyPr>
          <a:lstStyle/>
          <a:p>
            <a:r>
              <a:rPr lang="en-US" dirty="0"/>
              <a:t>Majority of data consists of random strings which are factor variables</a:t>
            </a:r>
          </a:p>
          <a:p>
            <a:endParaRPr lang="en-US" dirty="0"/>
          </a:p>
          <a:p>
            <a:r>
              <a:rPr lang="en-US" dirty="0"/>
              <a:t>Example:  "</a:t>
            </a:r>
            <a:r>
              <a:rPr lang="en-US" dirty="0" err="1"/>
              <a:t>mNrEOmgq</a:t>
            </a:r>
            <a:r>
              <a:rPr lang="en-US" dirty="0"/>
              <a:t>" "</a:t>
            </a:r>
            <a:r>
              <a:rPr lang="en-US" dirty="0" err="1"/>
              <a:t>PWShFLnY</a:t>
            </a:r>
            <a:r>
              <a:rPr lang="en-US" dirty="0"/>
              <a:t>“</a:t>
            </a:r>
          </a:p>
          <a:p>
            <a:endParaRPr lang="en-US" dirty="0"/>
          </a:p>
          <a:p>
            <a:r>
              <a:rPr lang="en-US" dirty="0"/>
              <a:t>Over half of each dataset not in poverty at household level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7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9CCB3F-DBCE-4964-9E34-8C5DE80EF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733A91-F958-4629-801A-3F6F1E09AD6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A6BE7-70A0-4E37-AD3C-711747758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1342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84629-F084-4339-A9BB-90B36BB7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41117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6AE4-0DBE-4960-B4ED-1E5C6CDD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pPr lvl="0"/>
            <a:r>
              <a:rPr lang="en-US" sz="1400" b="1" dirty="0"/>
              <a:t>Data needed to be joined and duplicates eliminated from individual set</a:t>
            </a:r>
          </a:p>
          <a:p>
            <a:pPr lvl="0"/>
            <a:endParaRPr lang="en-US" sz="1400" b="1" dirty="0"/>
          </a:p>
          <a:p>
            <a:pPr lvl="0"/>
            <a:r>
              <a:rPr lang="en-US" sz="1400" b="1" dirty="0"/>
              <a:t>Missing data was addressed by removing variables with high number of missing values</a:t>
            </a:r>
          </a:p>
          <a:p>
            <a:pPr lvl="0"/>
            <a:endParaRPr lang="en-US" sz="1400" b="1" dirty="0"/>
          </a:p>
          <a:p>
            <a:r>
              <a:rPr lang="en-US" sz="1400" b="1" dirty="0"/>
              <a:t>Factor variables with excessive levels cause errors and required removal</a:t>
            </a:r>
          </a:p>
        </p:txBody>
      </p:sp>
    </p:spTree>
    <p:extLst>
      <p:ext uri="{BB962C8B-B14F-4D97-AF65-F5344CB8AC3E}">
        <p14:creationId xmlns:p14="http://schemas.microsoft.com/office/powerpoint/2010/main" val="334551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3A91-F958-4629-801A-3F6F1E09AD6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7EDD0-3934-4C6A-9731-F680A480D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1342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84629-F084-4339-A9BB-90B36BB7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6AE4-0DBE-4960-B4ED-1E5C6CDD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8"/>
            <a:ext cx="4046300" cy="383100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Near Zero Variance predictors removed as they add no predictive power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Recursive Feature Engineering used on Country C (</a:t>
            </a:r>
            <a:r>
              <a:rPr lang="en-US" sz="1600" b="1" dirty="0" err="1"/>
              <a:t>rfe</a:t>
            </a:r>
            <a:r>
              <a:rPr lang="en-US" sz="16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Simulated annealing feature selection used on Countries A and B (</a:t>
            </a:r>
            <a:r>
              <a:rPr lang="en-US" sz="1600" b="1" dirty="0" err="1"/>
              <a:t>safa</a:t>
            </a:r>
            <a:r>
              <a:rPr lang="en-US" sz="16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By end of feature engineering: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Country A had  66 variables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Country B had  147 variables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Country C had 5 variables</a:t>
            </a:r>
          </a:p>
        </p:txBody>
      </p:sp>
    </p:spTree>
    <p:extLst>
      <p:ext uri="{BB962C8B-B14F-4D97-AF65-F5344CB8AC3E}">
        <p14:creationId xmlns:p14="http://schemas.microsoft.com/office/powerpoint/2010/main" val="144537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9CCB3F-DBCE-4964-9E34-8C5DE80EF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733A91-F958-4629-801A-3F6F1E09AD6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49319-859C-4635-8F2C-3EA48BD56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" r="-4" b="711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84629-F084-4339-A9BB-90B36BB7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/>
              <a:t>Results: Country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6AE4-0DBE-4960-B4ED-1E5C6CDD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578230" cy="3521076"/>
          </a:xfrm>
        </p:spPr>
        <p:txBody>
          <a:bodyPr anchor="t">
            <a:normAutofit/>
          </a:bodyPr>
          <a:lstStyle/>
          <a:p>
            <a:r>
              <a:rPr lang="en-US" b="1" dirty="0"/>
              <a:t>Country A had 53 percent no-information rate</a:t>
            </a:r>
          </a:p>
          <a:p>
            <a:endParaRPr lang="en-US" b="1" dirty="0"/>
          </a:p>
          <a:p>
            <a:r>
              <a:rPr lang="en-US" b="1" dirty="0"/>
              <a:t>Caret’s ‘</a:t>
            </a:r>
            <a:r>
              <a:rPr lang="en-US" b="1" dirty="0" err="1"/>
              <a:t>avNNet</a:t>
            </a:r>
            <a:r>
              <a:rPr lang="en-US" b="1" dirty="0"/>
              <a:t>’ (Neural Networks Using Model Averaging) had highest accuracy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206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3A91-F958-4629-801A-3F6F1E09AD6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8CFC9-F141-4F08-BBC2-964DE8EC28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1342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0F7AF6-CFBB-4BC1-9930-FCEB54A9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/>
              <a:t>Results: Country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47E3-E5F3-4859-A3B9-9CBAA3775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r>
              <a:rPr lang="en-US" sz="1600" b="1" dirty="0"/>
              <a:t>Country B had 96 percent no information rate</a:t>
            </a:r>
          </a:p>
          <a:p>
            <a:endParaRPr lang="en-US" sz="1600" b="1" dirty="0"/>
          </a:p>
          <a:p>
            <a:r>
              <a:rPr lang="en-US" sz="1600" b="1" dirty="0" err="1"/>
              <a:t>XGBoost</a:t>
            </a:r>
            <a:r>
              <a:rPr lang="en-US" sz="1600" b="1" dirty="0"/>
              <a:t> had highest accuracy at 92 percent</a:t>
            </a:r>
          </a:p>
        </p:txBody>
      </p:sp>
    </p:spTree>
    <p:extLst>
      <p:ext uri="{BB962C8B-B14F-4D97-AF65-F5344CB8AC3E}">
        <p14:creationId xmlns:p14="http://schemas.microsoft.com/office/powerpoint/2010/main" val="304439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9CCB3F-DBCE-4964-9E34-8C5DE80EF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733A91-F958-4629-801A-3F6F1E09AD6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56930-1215-4696-8959-673BFB653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1342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B0A96E-44ED-4EE9-9EC5-A9A4CB60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881228" cy="1142462"/>
          </a:xfrm>
        </p:spPr>
        <p:txBody>
          <a:bodyPr anchor="b">
            <a:normAutofit/>
          </a:bodyPr>
          <a:lstStyle/>
          <a:p>
            <a:r>
              <a:rPr lang="en-US" sz="2800" dirty="0"/>
              <a:t>Results: Country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63FD-15E9-42EF-90D7-278EAEF4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2489199"/>
            <a:ext cx="3479419" cy="3070226"/>
          </a:xfrm>
        </p:spPr>
        <p:txBody>
          <a:bodyPr anchor="t">
            <a:normAutofit/>
          </a:bodyPr>
          <a:lstStyle/>
          <a:p>
            <a:r>
              <a:rPr lang="en-US" sz="1800" b="1" dirty="0"/>
              <a:t>Country C had 85 percent no-information rate</a:t>
            </a:r>
          </a:p>
          <a:p>
            <a:endParaRPr lang="en-US" sz="1800" b="1" dirty="0"/>
          </a:p>
          <a:p>
            <a:r>
              <a:rPr lang="en-US" sz="1800" b="1" dirty="0"/>
              <a:t>Random Forest had highest accuracy with 99.3 percent accuracy</a:t>
            </a:r>
          </a:p>
        </p:txBody>
      </p:sp>
    </p:spTree>
    <p:extLst>
      <p:ext uri="{BB962C8B-B14F-4D97-AF65-F5344CB8AC3E}">
        <p14:creationId xmlns:p14="http://schemas.microsoft.com/office/powerpoint/2010/main" val="36242258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272</TotalTime>
  <Words>282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PoveR-T Test Feature Selection and classification</vt:lpstr>
      <vt:lpstr>Background</vt:lpstr>
      <vt:lpstr>The data</vt:lpstr>
      <vt:lpstr>The data CONT’D</vt:lpstr>
      <vt:lpstr>Data Preprocessing</vt:lpstr>
      <vt:lpstr>Feature Engineering</vt:lpstr>
      <vt:lpstr>Results: Country A</vt:lpstr>
      <vt:lpstr>Results: Country B</vt:lpstr>
      <vt:lpstr>Results: Country C</vt:lpstr>
      <vt:lpstr>Competition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Povet-T Test</dc:title>
  <dc:creator>Bickelmann, William</dc:creator>
  <cp:lastModifiedBy>Bickelmann, William</cp:lastModifiedBy>
  <cp:revision>12</cp:revision>
  <dcterms:created xsi:type="dcterms:W3CDTF">2018-02-26T15:40:29Z</dcterms:created>
  <dcterms:modified xsi:type="dcterms:W3CDTF">2018-04-30T19:07:55Z</dcterms:modified>
</cp:coreProperties>
</file>