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Bickelmann" userId="8a25679aff27a798" providerId="LiveId" clId="{DDCC19B6-375E-46FE-8533-995A0398F90C}"/>
    <pc:docChg chg="undo custSel modSld">
      <pc:chgData name="William Bickelmann" userId="8a25679aff27a798" providerId="LiveId" clId="{DDCC19B6-375E-46FE-8533-995A0398F90C}" dt="2018-04-30T20:32:05.943" v="59" actId="1035"/>
      <pc:docMkLst>
        <pc:docMk/>
      </pc:docMkLst>
      <pc:sldChg chg="modSp">
        <pc:chgData name="William Bickelmann" userId="8a25679aff27a798" providerId="LiveId" clId="{DDCC19B6-375E-46FE-8533-995A0398F90C}" dt="2018-04-30T20:09:41.372" v="18" actId="20577"/>
        <pc:sldMkLst>
          <pc:docMk/>
          <pc:sldMk cId="2423741150" sldId="256"/>
        </pc:sldMkLst>
        <pc:spChg chg="mod">
          <ac:chgData name="William Bickelmann" userId="8a25679aff27a798" providerId="LiveId" clId="{DDCC19B6-375E-46FE-8533-995A0398F90C}" dt="2018-04-30T20:09:41.372" v="18" actId="20577"/>
          <ac:spMkLst>
            <pc:docMk/>
            <pc:sldMk cId="2423741150" sldId="256"/>
            <ac:spMk id="2" creationId="{147DA301-A1C2-409A-A181-8203F57BE68F}"/>
          </ac:spMkLst>
        </pc:spChg>
      </pc:sldChg>
      <pc:sldChg chg="addSp delSp modSp mod setBg delDesignElem">
        <pc:chgData name="William Bickelmann" userId="8a25679aff27a798" providerId="LiveId" clId="{DDCC19B6-375E-46FE-8533-995A0398F90C}" dt="2018-04-30T20:32:05.943" v="59" actId="1035"/>
        <pc:sldMkLst>
          <pc:docMk/>
          <pc:sldMk cId="3154972157" sldId="267"/>
        </pc:sldMkLst>
        <pc:spChg chg="mod">
          <ac:chgData name="William Bickelmann" userId="8a25679aff27a798" providerId="LiveId" clId="{DDCC19B6-375E-46FE-8533-995A0398F90C}" dt="2018-04-30T20:10:17.846" v="20" actId="26606"/>
          <ac:spMkLst>
            <pc:docMk/>
            <pc:sldMk cId="3154972157" sldId="267"/>
            <ac:spMk id="2" creationId="{0DC84629-F084-4339-A9BB-90B36BB755EA}"/>
          </ac:spMkLst>
        </pc:spChg>
        <pc:spChg chg="mod">
          <ac:chgData name="William Bickelmann" userId="8a25679aff27a798" providerId="LiveId" clId="{DDCC19B6-375E-46FE-8533-995A0398F90C}" dt="2018-04-30T20:10:17.846" v="20" actId="26606"/>
          <ac:spMkLst>
            <pc:docMk/>
            <pc:sldMk cId="3154972157" sldId="267"/>
            <ac:spMk id="3" creationId="{D9C86AE4-0DBE-4960-B4ED-1E5C6CDDAAA0}"/>
          </ac:spMkLst>
        </pc:spChg>
        <pc:spChg chg="add del">
          <ac:chgData name="William Bickelmann" userId="8a25679aff27a798" providerId="LiveId" clId="{DDCC19B6-375E-46FE-8533-995A0398F90C}" dt="2018-04-30T20:10:17.846" v="20" actId="26606"/>
          <ac:spMkLst>
            <pc:docMk/>
            <pc:sldMk cId="3154972157" sldId="267"/>
            <ac:spMk id="10" creationId="{1E2E0AFE-704B-4CB8-AB9D-D44727875966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154972157" sldId="267"/>
            <ac:spMk id="13" creationId="{0E2F306A-EACD-45DC-B0AD-B4BE3259021A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154972157" sldId="267"/>
            <ac:spMk id="22" creationId="{CFAED95C-57A9-4B1B-BCCD-C30862465A9D}"/>
          </ac:spMkLst>
        </pc:spChg>
        <pc:grpChg chg="del">
          <ac:chgData name="William Bickelmann" userId="8a25679aff27a798" providerId="LiveId" clId="{DDCC19B6-375E-46FE-8533-995A0398F90C}" dt="2018-04-30T20:08:26.720" v="9"/>
          <ac:grpSpMkLst>
            <pc:docMk/>
            <pc:sldMk cId="3154972157" sldId="267"/>
            <ac:grpSpMk id="15" creationId="{7628126E-4AB5-46CE-8202-5A895CF2181B}"/>
          </ac:grpSpMkLst>
        </pc:grpChg>
        <pc:picChg chg="mod">
          <ac:chgData name="William Bickelmann" userId="8a25679aff27a798" providerId="LiveId" clId="{DDCC19B6-375E-46FE-8533-995A0398F90C}" dt="2018-04-30T20:32:05.943" v="59" actId="1035"/>
          <ac:picMkLst>
            <pc:docMk/>
            <pc:sldMk cId="3154972157" sldId="267"/>
            <ac:picMk id="6" creationId="{A4DBA831-B07D-4534-8806-908D27EA7B71}"/>
          </ac:picMkLst>
        </pc:picChg>
        <pc:picChg chg="mod ord">
          <ac:chgData name="William Bickelmann" userId="8a25679aff27a798" providerId="LiveId" clId="{DDCC19B6-375E-46FE-8533-995A0398F90C}" dt="2018-04-30T20:28:39.503" v="23" actId="208"/>
          <ac:picMkLst>
            <pc:docMk/>
            <pc:sldMk cId="3154972157" sldId="267"/>
            <ac:picMk id="7" creationId="{8AC4DC8F-0451-45A6-A5EB-E63AF142A776}"/>
          </ac:picMkLst>
        </pc:picChg>
        <pc:picChg chg="mod">
          <ac:chgData name="William Bickelmann" userId="8a25679aff27a798" providerId="LiveId" clId="{DDCC19B6-375E-46FE-8533-995A0398F90C}" dt="2018-04-30T20:31:57.461" v="41" actId="1036"/>
          <ac:picMkLst>
            <pc:docMk/>
            <pc:sldMk cId="3154972157" sldId="267"/>
            <ac:picMk id="8" creationId="{B83567AD-2CE6-4C4E-BD49-584712DB7041}"/>
          </ac:picMkLst>
        </pc:picChg>
      </pc:sldChg>
      <pc:sldChg chg="delSp delDesignElem">
        <pc:chgData name="William Bickelmann" userId="8a25679aff27a798" providerId="LiveId" clId="{DDCC19B6-375E-46FE-8533-995A0398F90C}" dt="2018-04-30T20:08:26.720" v="9"/>
        <pc:sldMkLst>
          <pc:docMk/>
          <pc:sldMk cId="3345514307" sldId="268"/>
        </pc:sldMkLst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345514307" sldId="268"/>
            <ac:spMk id="9" creationId="{E09CCB3F-DBCE-4964-9E34-8C5DE80EF4B5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345514307" sldId="268"/>
            <ac:spMk id="18" creationId="{1DFF944F-74BA-483A-82C0-64E3AAF4AE98}"/>
          </ac:spMkLst>
        </pc:spChg>
        <pc:grpChg chg="del">
          <ac:chgData name="William Bickelmann" userId="8a25679aff27a798" providerId="LiveId" clId="{DDCC19B6-375E-46FE-8533-995A0398F90C}" dt="2018-04-30T20:08:26.720" v="9"/>
          <ac:grpSpMkLst>
            <pc:docMk/>
            <pc:sldMk cId="3345514307" sldId="268"/>
            <ac:grpSpMk id="11" creationId="{A9733A91-F958-4629-801A-3F6F1E09AD64}"/>
          </ac:grpSpMkLst>
        </pc:grpChg>
        <pc:picChg chg="del">
          <ac:chgData name="William Bickelmann" userId="8a25679aff27a798" providerId="LiveId" clId="{DDCC19B6-375E-46FE-8533-995A0398F90C}" dt="2018-04-30T20:08:11.309" v="1" actId="478"/>
          <ac:picMkLst>
            <pc:docMk/>
            <pc:sldMk cId="3345514307" sldId="268"/>
            <ac:picMk id="4" creationId="{A31A6BE7-70A0-4E37-AD3C-711747758766}"/>
          </ac:picMkLst>
        </pc:picChg>
      </pc:sldChg>
      <pc:sldChg chg="delSp delDesignElem">
        <pc:chgData name="William Bickelmann" userId="8a25679aff27a798" providerId="LiveId" clId="{DDCC19B6-375E-46FE-8533-995A0398F90C}" dt="2018-04-30T20:08:26.720" v="9"/>
        <pc:sldMkLst>
          <pc:docMk/>
          <pc:sldMk cId="1445372862" sldId="269"/>
        </pc:sldMkLst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1445372862" sldId="269"/>
            <ac:spMk id="10" creationId="{E09CCB3F-DBCE-4964-9E34-8C5DE80EF4B5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1445372862" sldId="269"/>
            <ac:spMk id="19" creationId="{1DFF944F-74BA-483A-82C0-64E3AAF4AE98}"/>
          </ac:spMkLst>
        </pc:spChg>
        <pc:grpChg chg="del">
          <ac:chgData name="William Bickelmann" userId="8a25679aff27a798" providerId="LiveId" clId="{DDCC19B6-375E-46FE-8533-995A0398F90C}" dt="2018-04-30T20:08:26.720" v="9"/>
          <ac:grpSpMkLst>
            <pc:docMk/>
            <pc:sldMk cId="1445372862" sldId="269"/>
            <ac:grpSpMk id="12" creationId="{A9733A91-F958-4629-801A-3F6F1E09AD64}"/>
          </ac:grpSpMkLst>
        </pc:grpChg>
      </pc:sldChg>
      <pc:sldChg chg="delSp modSp delDesignElem">
        <pc:chgData name="William Bickelmann" userId="8a25679aff27a798" providerId="LiveId" clId="{DDCC19B6-375E-46FE-8533-995A0398F90C}" dt="2018-04-30T20:08:26.900" v="10" actId="27636"/>
        <pc:sldMkLst>
          <pc:docMk/>
          <pc:sldMk cId="762061507" sldId="270"/>
        </pc:sldMkLst>
        <pc:spChg chg="mod">
          <ac:chgData name="William Bickelmann" userId="8a25679aff27a798" providerId="LiveId" clId="{DDCC19B6-375E-46FE-8533-995A0398F90C}" dt="2018-04-30T20:08:26.900" v="10" actId="27636"/>
          <ac:spMkLst>
            <pc:docMk/>
            <pc:sldMk cId="762061507" sldId="270"/>
            <ac:spMk id="3" creationId="{D9C86AE4-0DBE-4960-B4ED-1E5C6CDDAAA0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762061507" sldId="270"/>
            <ac:spMk id="9" creationId="{E09CCB3F-DBCE-4964-9E34-8C5DE80EF4B5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762061507" sldId="270"/>
            <ac:spMk id="18" creationId="{1DFF944F-74BA-483A-82C0-64E3AAF4AE98}"/>
          </ac:spMkLst>
        </pc:spChg>
        <pc:grpChg chg="del">
          <ac:chgData name="William Bickelmann" userId="8a25679aff27a798" providerId="LiveId" clId="{DDCC19B6-375E-46FE-8533-995A0398F90C}" dt="2018-04-30T20:08:26.720" v="9"/>
          <ac:grpSpMkLst>
            <pc:docMk/>
            <pc:sldMk cId="762061507" sldId="270"/>
            <ac:grpSpMk id="11" creationId="{A9733A91-F958-4629-801A-3F6F1E09AD64}"/>
          </ac:grpSpMkLst>
        </pc:grpChg>
      </pc:sldChg>
      <pc:sldChg chg="delSp delDesignElem">
        <pc:chgData name="William Bickelmann" userId="8a25679aff27a798" providerId="LiveId" clId="{DDCC19B6-375E-46FE-8533-995A0398F90C}" dt="2018-04-30T20:08:26.720" v="9"/>
        <pc:sldMkLst>
          <pc:docMk/>
          <pc:sldMk cId="3044392806" sldId="271"/>
        </pc:sldMkLst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044392806" sldId="271"/>
            <ac:spMk id="10" creationId="{E09CCB3F-DBCE-4964-9E34-8C5DE80EF4B5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044392806" sldId="271"/>
            <ac:spMk id="19" creationId="{1DFF944F-74BA-483A-82C0-64E3AAF4AE98}"/>
          </ac:spMkLst>
        </pc:spChg>
        <pc:grpChg chg="del">
          <ac:chgData name="William Bickelmann" userId="8a25679aff27a798" providerId="LiveId" clId="{DDCC19B6-375E-46FE-8533-995A0398F90C}" dt="2018-04-30T20:08:26.720" v="9"/>
          <ac:grpSpMkLst>
            <pc:docMk/>
            <pc:sldMk cId="3044392806" sldId="271"/>
            <ac:grpSpMk id="12" creationId="{A9733A91-F958-4629-801A-3F6F1E09AD64}"/>
          </ac:grpSpMkLst>
        </pc:grpChg>
      </pc:sldChg>
      <pc:sldChg chg="delSp delDesignElem">
        <pc:chgData name="William Bickelmann" userId="8a25679aff27a798" providerId="LiveId" clId="{DDCC19B6-375E-46FE-8533-995A0398F90C}" dt="2018-04-30T20:08:26.720" v="9"/>
        <pc:sldMkLst>
          <pc:docMk/>
          <pc:sldMk cId="3624225864" sldId="272"/>
        </pc:sldMkLst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624225864" sldId="272"/>
            <ac:spMk id="9" creationId="{E09CCB3F-DBCE-4964-9E34-8C5DE80EF4B5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3624225864" sldId="272"/>
            <ac:spMk id="18" creationId="{1DFF944F-74BA-483A-82C0-64E3AAF4AE98}"/>
          </ac:spMkLst>
        </pc:spChg>
        <pc:grpChg chg="del">
          <ac:chgData name="William Bickelmann" userId="8a25679aff27a798" providerId="LiveId" clId="{DDCC19B6-375E-46FE-8533-995A0398F90C}" dt="2018-04-30T20:08:26.720" v="9"/>
          <ac:grpSpMkLst>
            <pc:docMk/>
            <pc:sldMk cId="3624225864" sldId="272"/>
            <ac:grpSpMk id="11" creationId="{A9733A91-F958-4629-801A-3F6F1E09AD64}"/>
          </ac:grpSpMkLst>
        </pc:grpChg>
      </pc:sldChg>
      <pc:sldChg chg="delSp modSp delDesignElem">
        <pc:chgData name="William Bickelmann" userId="8a25679aff27a798" providerId="LiveId" clId="{DDCC19B6-375E-46FE-8533-995A0398F90C}" dt="2018-04-30T20:08:26.720" v="9"/>
        <pc:sldMkLst>
          <pc:docMk/>
          <pc:sldMk cId="849198931" sldId="273"/>
        </pc:sldMkLst>
        <pc:spChg chg="mod">
          <ac:chgData name="William Bickelmann" userId="8a25679aff27a798" providerId="LiveId" clId="{DDCC19B6-375E-46FE-8533-995A0398F90C}" dt="2018-04-30T19:10:35.512" v="0" actId="20577"/>
          <ac:spMkLst>
            <pc:docMk/>
            <pc:sldMk cId="849198931" sldId="273"/>
            <ac:spMk id="3" creationId="{CA7F9987-BAD0-4E06-BB95-C1DEC2C1FBA4}"/>
          </ac:spMkLst>
        </pc:spChg>
        <pc:spChg chg="del">
          <ac:chgData name="William Bickelmann" userId="8a25679aff27a798" providerId="LiveId" clId="{DDCC19B6-375E-46FE-8533-995A0398F90C}" dt="2018-04-30T20:08:26.720" v="9"/>
          <ac:spMkLst>
            <pc:docMk/>
            <pc:sldMk cId="849198931" sldId="273"/>
            <ac:spMk id="9" creationId="{124D9F5B-C72B-41EE-97C2-D3600B62717D}"/>
          </ac:spMkLst>
        </pc:spChg>
        <pc:grpChg chg="del">
          <ac:chgData name="William Bickelmann" userId="8a25679aff27a798" providerId="LiveId" clId="{DDCC19B6-375E-46FE-8533-995A0398F90C}" dt="2018-04-30T20:08:26.720" v="9"/>
          <ac:grpSpMkLst>
            <pc:docMk/>
            <pc:sldMk cId="849198931" sldId="273"/>
            <ac:grpSpMk id="11" creationId="{0180A64C-1862-4B1B-8953-FA96DEE4C44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C594-F548-4024-B049-18A672CC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2F10E-66D5-4F54-A28E-D94852E6F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F9B3-65C1-4B6E-AB97-3976115F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CCE62-016C-4DD9-A75E-B59520B7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B6E6-3B44-409A-96CF-A1DCF6F8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0F3C-C037-4FF6-BAC1-B6841BDD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678FE-CAFF-4296-B2BB-CC295CCA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2D9C-F279-4B64-82B7-597FAB5C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8366-CA94-496E-AAD8-779085A6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3E5-5E9B-469C-BB5D-AC1A1212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A1C18-A529-4D97-9DA2-C8EF81014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F8754-A567-4EE8-9A5C-AB7324D2E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8BC3-FBAC-424B-9D7B-A65B74A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6EE4-23CE-4DEA-B094-2EBC1267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3814-D701-4A77-B821-D6E2DE5A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F57E-AE83-4181-8038-3DEA74E3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1C6D-21C0-4CB8-9449-71D3B6B2A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4D50-535E-4D89-8716-B132D0F3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904E-AFE5-496A-B80C-FCD61C3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D2B07-077B-4908-9096-F17A27D8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9079-CE53-4549-8F7C-A9C0EF2F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0686-E294-415A-9667-D8F1F6B94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821A-1BB8-447D-9F5D-1ACBF2AF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5C80-367D-42EF-B380-32C91779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F2956-ABCE-4E46-9C56-8CD4C7E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3FAA-41AE-49E5-BCD5-D06652E8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6935-05EE-4BD6-8346-0B68F2BCE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C72C1-9100-46AE-9660-CBE145AF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C091-0897-44BF-A438-E7C11E2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7FD0-9B02-4800-9059-3EC148E8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C4B2B-D956-459C-ABE2-AEF76900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3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C930-11DF-4AB2-9CEF-672F97AE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20D76-5ADD-405E-90AA-869711DB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D48B8-C4B6-4B09-95AB-19AE68941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72947-7BC9-44C3-B52A-066923A1F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60959-61D7-4B00-9955-B82DD4CDA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E7B80-BE8A-496E-AF3C-075573E8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9A36D-B645-4CA8-886F-5AF16C80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D4295-31B9-4B6D-B431-E5E54D7E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D6B4-A337-4593-B136-F21BFEBF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4C504-1219-4216-A89C-65C3C95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4F4F4-9A60-43DE-AC4B-D2246A0A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C2DCE-2A25-4B9C-95E0-7F4E838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EAF11-98B8-4037-9674-9AF8456B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46392-58FF-4544-A30C-C13C42D7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0D9D2-5874-44D0-93B1-88A79E56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7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1D5D-A346-4EA5-B15F-64B1ACBA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6AAB-21B4-44E3-8893-1B510682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0E121-1AB0-45B1-B22F-4257F31B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2700-58CB-41AC-9A44-2383C14E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DA45-9E96-4F3B-BC47-A5DD368C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64EB6-F9D5-4CD6-94BE-C6B7E447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4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0641-55EE-4F73-BB7C-A4C17C5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CC308-68FC-4F33-BFC0-8276F7CC9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5782-F3CE-47E1-8206-D26F18808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0A181-BDD1-417C-8EBB-5FEFD23B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D9334-B77E-4CEC-A49A-0E9C1137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1B9FC-FA75-4DEF-AA04-B091DA13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E196D-1B77-46FD-B12F-33992E3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0A1BC-55E1-453D-8DDF-DA106DE0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1549D-C590-4330-8E7A-7272BB984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C391-1B0E-42D9-AFEC-6CA70DEC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4FDEE-C7EA-43D2-A6B0-A4B32D1EF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A301-A1C2-409A-A181-8203F57BE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Poverty Test</a:t>
            </a:r>
            <a:br>
              <a:rPr lang="en-US" dirty="0"/>
            </a:br>
            <a:r>
              <a:rPr lang="en-US" dirty="0"/>
              <a:t>Feature Selection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505AA-8CA2-4284-8C26-1913EBAAC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T. Bickelmann</a:t>
            </a:r>
          </a:p>
        </p:txBody>
      </p:sp>
    </p:spTree>
    <p:extLst>
      <p:ext uri="{BB962C8B-B14F-4D97-AF65-F5344CB8AC3E}">
        <p14:creationId xmlns:p14="http://schemas.microsoft.com/office/powerpoint/2010/main" val="242374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6563D-8E2D-4BFC-9807-FBACEE78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1" y="2518610"/>
            <a:ext cx="4887466" cy="160064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9B52F-4CB3-42A6-9E69-EC194655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23" y="374650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Competition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9987-BAD0-4E06-BB95-C1DEC2C1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066925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F496F"/>
                </a:solidFill>
              </a:rPr>
              <a:t>The displayed result was achieved by predicting probabilities using random Forest</a:t>
            </a:r>
          </a:p>
          <a:p>
            <a:endParaRPr lang="en-US" sz="1800" b="1" dirty="0">
              <a:solidFill>
                <a:srgbClr val="0F496F"/>
              </a:solidFill>
            </a:endParaRPr>
          </a:p>
          <a:p>
            <a:r>
              <a:rPr lang="en-US" sz="1800" b="1" dirty="0">
                <a:solidFill>
                  <a:srgbClr val="0F496F"/>
                </a:solidFill>
              </a:rPr>
              <a:t>Log loss was success metric</a:t>
            </a:r>
          </a:p>
          <a:p>
            <a:endParaRPr lang="en-US" sz="1800" b="1" dirty="0">
              <a:solidFill>
                <a:srgbClr val="0F496F"/>
              </a:solidFill>
            </a:endParaRPr>
          </a:p>
          <a:p>
            <a:r>
              <a:rPr lang="en-US" sz="1800" b="1" dirty="0">
                <a:solidFill>
                  <a:srgbClr val="0F496F"/>
                </a:solidFill>
              </a:rPr>
              <a:t>Predictions were weighed against true probabilities (never given to analysts)</a:t>
            </a:r>
          </a:p>
        </p:txBody>
      </p:sp>
    </p:spTree>
    <p:extLst>
      <p:ext uri="{BB962C8B-B14F-4D97-AF65-F5344CB8AC3E}">
        <p14:creationId xmlns:p14="http://schemas.microsoft.com/office/powerpoint/2010/main" val="849198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50" y="214271"/>
            <a:ext cx="8534400" cy="150706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50" y="1899465"/>
            <a:ext cx="8534400" cy="3615267"/>
          </a:xfrm>
        </p:spPr>
        <p:txBody>
          <a:bodyPr/>
          <a:lstStyle/>
          <a:p>
            <a:r>
              <a:rPr lang="en-US" dirty="0"/>
              <a:t>World Bank is an international financial institution that develops poverty reduction strategies and goals</a:t>
            </a:r>
          </a:p>
          <a:p>
            <a:r>
              <a:rPr lang="en-US" dirty="0"/>
              <a:t>In collaboration; Driven Data released a data analysis competition to predict poverty at household level</a:t>
            </a:r>
          </a:p>
          <a:p>
            <a:pPr lvl="1"/>
            <a:r>
              <a:rPr lang="en-US" dirty="0"/>
              <a:t>Log-loss is performance metric</a:t>
            </a:r>
          </a:p>
          <a:p>
            <a:r>
              <a:rPr lang="en-US" dirty="0"/>
              <a:t>According to UNICEF, 22,000 children die each day due to 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2860BB-B1F6-485D-8EFF-7EC5F03D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39" y="2242463"/>
            <a:ext cx="5304759" cy="232990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8707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/>
              <a:t>6 Datasets; 2 for each country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3567AD-2CE6-4C4E-BD49-584712DB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650424"/>
            <a:ext cx="3092569" cy="1848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BA831-B07D-4534-8806-908D27EA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4363766"/>
            <a:ext cx="3092568" cy="1848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4DC8F-0451-45A6-A5EB-E63AF142A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" y="2507095"/>
            <a:ext cx="3092568" cy="18486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227459"/>
            <a:ext cx="5556822" cy="1507067"/>
          </a:xfrm>
        </p:spPr>
        <p:txBody>
          <a:bodyPr>
            <a:normAutofit/>
          </a:bodyPr>
          <a:lstStyle/>
          <a:p>
            <a:r>
              <a:rPr lang="en-US"/>
              <a:t>The data 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1503485"/>
            <a:ext cx="6952234" cy="3615267"/>
          </a:xfrm>
        </p:spPr>
        <p:txBody>
          <a:bodyPr>
            <a:normAutofit/>
          </a:bodyPr>
          <a:lstStyle/>
          <a:p>
            <a:r>
              <a:rPr lang="en-US" dirty="0"/>
              <a:t>Majority of data consists of random strings which are factor variables</a:t>
            </a:r>
          </a:p>
          <a:p>
            <a:endParaRPr lang="en-US" dirty="0"/>
          </a:p>
          <a:p>
            <a:r>
              <a:rPr lang="en-US" dirty="0"/>
              <a:t>Example:  "</a:t>
            </a:r>
            <a:r>
              <a:rPr lang="en-US" dirty="0" err="1"/>
              <a:t>mNrEOmgq</a:t>
            </a:r>
            <a:r>
              <a:rPr lang="en-US" dirty="0"/>
              <a:t>" "</a:t>
            </a:r>
            <a:r>
              <a:rPr lang="en-US" dirty="0" err="1"/>
              <a:t>PWShFLnY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/>
              <a:t>Over half of each dataset not in poverty at household level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7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41117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pPr lvl="0"/>
            <a:r>
              <a:rPr lang="en-US" sz="1400" b="1" dirty="0"/>
              <a:t>Data needed to be joined and duplicates eliminated from individual set</a:t>
            </a:r>
          </a:p>
          <a:p>
            <a:pPr lvl="0"/>
            <a:endParaRPr lang="en-US" sz="1400" b="1" dirty="0"/>
          </a:p>
          <a:p>
            <a:pPr lvl="0"/>
            <a:r>
              <a:rPr lang="en-US" sz="1400" b="1" dirty="0"/>
              <a:t>Missing data was addressed by removing variables with high number of missing values</a:t>
            </a:r>
          </a:p>
          <a:p>
            <a:pPr lvl="0"/>
            <a:endParaRPr lang="en-US" sz="1400" b="1" dirty="0"/>
          </a:p>
          <a:p>
            <a:r>
              <a:rPr lang="en-US" sz="1400" b="1" dirty="0"/>
              <a:t>Factor variables with excessive levels cause errors and required removal</a:t>
            </a:r>
          </a:p>
        </p:txBody>
      </p:sp>
    </p:spTree>
    <p:extLst>
      <p:ext uri="{BB962C8B-B14F-4D97-AF65-F5344CB8AC3E}">
        <p14:creationId xmlns:p14="http://schemas.microsoft.com/office/powerpoint/2010/main" val="334551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F7EDD0-3934-4C6A-9731-F680A480D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34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8"/>
            <a:ext cx="4046300" cy="383100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Near Zero Variance predictors removed as they add no predictive power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Recursive Feature Engineering used on Country C (</a:t>
            </a:r>
            <a:r>
              <a:rPr lang="en-US" sz="1600" b="1" dirty="0" err="1"/>
              <a:t>rfe</a:t>
            </a:r>
            <a:r>
              <a:rPr lang="en-US" sz="16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Simulated annealing feature selection used on Countries A and B (</a:t>
            </a:r>
            <a:r>
              <a:rPr lang="en-US" sz="1600" b="1" dirty="0" err="1"/>
              <a:t>safa</a:t>
            </a:r>
            <a:r>
              <a:rPr lang="en-US" sz="16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By end of feature engineering: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Country A had  66 variables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Country B had  147 variables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Country C had 5 variables</a:t>
            </a:r>
          </a:p>
        </p:txBody>
      </p:sp>
    </p:spTree>
    <p:extLst>
      <p:ext uri="{BB962C8B-B14F-4D97-AF65-F5344CB8AC3E}">
        <p14:creationId xmlns:p14="http://schemas.microsoft.com/office/powerpoint/2010/main" val="14453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F49319-859C-4635-8F2C-3EA48BD56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" r="-4" b="711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84629-F084-4339-A9BB-90B36BB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Results: Country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6AE4-0DBE-4960-B4ED-1E5C6CDD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578230" cy="3521076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Country A had 53 percent no-information rate</a:t>
            </a:r>
          </a:p>
          <a:p>
            <a:endParaRPr lang="en-US" b="1" dirty="0"/>
          </a:p>
          <a:p>
            <a:r>
              <a:rPr lang="en-US" b="1" dirty="0"/>
              <a:t>Caret’s ‘</a:t>
            </a:r>
            <a:r>
              <a:rPr lang="en-US" b="1" dirty="0" err="1"/>
              <a:t>avNNet</a:t>
            </a:r>
            <a:r>
              <a:rPr lang="en-US" b="1" dirty="0"/>
              <a:t>’ (Neural Networks Using Model Averaging) had highest accuracy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206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8CFC9-F141-4F08-BBC2-964DE8EC28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34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F7AF6-CFBB-4BC1-9930-FCEB54A9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/>
              <a:t>Results: Country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47E3-E5F3-4859-A3B9-9CBAA377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Country B had 96 percent no information rate</a:t>
            </a:r>
          </a:p>
          <a:p>
            <a:endParaRPr lang="en-US" sz="1600" b="1" dirty="0"/>
          </a:p>
          <a:p>
            <a:r>
              <a:rPr lang="en-US" sz="1600" b="1" dirty="0" err="1"/>
              <a:t>XGBoost</a:t>
            </a:r>
            <a:r>
              <a:rPr lang="en-US" sz="1600" b="1" dirty="0"/>
              <a:t> had highest accuracy at 92 percent</a:t>
            </a:r>
          </a:p>
        </p:txBody>
      </p:sp>
    </p:spTree>
    <p:extLst>
      <p:ext uri="{BB962C8B-B14F-4D97-AF65-F5344CB8AC3E}">
        <p14:creationId xmlns:p14="http://schemas.microsoft.com/office/powerpoint/2010/main" val="304439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56930-1215-4696-8959-673BFB653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4" b="1342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0A96E-44ED-4EE9-9EC5-A9A4CB60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881228" cy="1142462"/>
          </a:xfrm>
        </p:spPr>
        <p:txBody>
          <a:bodyPr anchor="b">
            <a:normAutofit/>
          </a:bodyPr>
          <a:lstStyle/>
          <a:p>
            <a:r>
              <a:rPr lang="en-US" sz="2800" dirty="0"/>
              <a:t>Results: Country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63FD-15E9-42EF-90D7-278EAEF4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2489199"/>
            <a:ext cx="3479419" cy="3070226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Country C had 85 percent no-information rate</a:t>
            </a:r>
          </a:p>
          <a:p>
            <a:endParaRPr lang="en-US" sz="1800" b="1" dirty="0"/>
          </a:p>
          <a:p>
            <a:r>
              <a:rPr lang="en-US" sz="1800" b="1" dirty="0"/>
              <a:t>Random Forest had highest accuracy with 99.3 percent accuracy</a:t>
            </a:r>
          </a:p>
        </p:txBody>
      </p:sp>
    </p:spTree>
    <p:extLst>
      <p:ext uri="{BB962C8B-B14F-4D97-AF65-F5344CB8AC3E}">
        <p14:creationId xmlns:p14="http://schemas.microsoft.com/office/powerpoint/2010/main" val="362422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282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Poverty Test Feature Selection and classification</vt:lpstr>
      <vt:lpstr>Background</vt:lpstr>
      <vt:lpstr>The data</vt:lpstr>
      <vt:lpstr>The data CONT’D</vt:lpstr>
      <vt:lpstr>Data Preprocessing</vt:lpstr>
      <vt:lpstr>Feature Engineering</vt:lpstr>
      <vt:lpstr>Results: Country A</vt:lpstr>
      <vt:lpstr>Results: Country B</vt:lpstr>
      <vt:lpstr>Results: Country C</vt:lpstr>
      <vt:lpstr>Competition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Povet-T Test</dc:title>
  <dc:creator>Bickelmann, William</dc:creator>
  <cp:lastModifiedBy>Bickelmann, William</cp:lastModifiedBy>
  <cp:revision>12</cp:revision>
  <dcterms:created xsi:type="dcterms:W3CDTF">2018-02-26T15:40:29Z</dcterms:created>
  <dcterms:modified xsi:type="dcterms:W3CDTF">2018-04-30T20:32:12Z</dcterms:modified>
</cp:coreProperties>
</file>