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ickelmann" userId="8a25679aff27a798" providerId="LiveId" clId="{9510F907-E377-4006-9591-7623AC264D9E}"/>
    <pc:docChg chg="modSld">
      <pc:chgData name="William Bickelmann" userId="8a25679aff27a798" providerId="LiveId" clId="{9510F907-E377-4006-9591-7623AC264D9E}" dt="2018-02-26T18:52:15.889" v="30" actId="6549"/>
      <pc:docMkLst>
        <pc:docMk/>
      </pc:docMkLst>
      <pc:sldChg chg="modSp">
        <pc:chgData name="William Bickelmann" userId="8a25679aff27a798" providerId="LiveId" clId="{9510F907-E377-4006-9591-7623AC264D9E}" dt="2018-02-26T18:52:15.889" v="30" actId="6549"/>
        <pc:sldMkLst>
          <pc:docMk/>
          <pc:sldMk cId="566511604" sldId="257"/>
        </pc:sldMkLst>
        <pc:spChg chg="mod">
          <ac:chgData name="William Bickelmann" userId="8a25679aff27a798" providerId="LiveId" clId="{9510F907-E377-4006-9591-7623AC264D9E}" dt="2018-02-26T18:52:15.889" v="30" actId="6549"/>
          <ac:spMkLst>
            <pc:docMk/>
            <pc:sldMk cId="566511604" sldId="257"/>
            <ac:spMk id="2" creationId="{AFD4D106-9F63-4D2C-96A4-0AF58447C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301-A1C2-409A-A181-8203F57BE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PoveR</a:t>
            </a:r>
            <a:r>
              <a:rPr lang="en-US" dirty="0"/>
              <a:t>-T Test</a:t>
            </a:r>
            <a:br>
              <a:rPr lang="en-US" dirty="0"/>
            </a:br>
            <a:r>
              <a:rPr lang="en-US" dirty="0"/>
              <a:t>Feature Selection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505AA-8CA2-4284-8C26-1913EBAAC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T. Bickelmann</a:t>
            </a:r>
          </a:p>
        </p:txBody>
      </p:sp>
    </p:spTree>
    <p:extLst>
      <p:ext uri="{BB962C8B-B14F-4D97-AF65-F5344CB8AC3E}">
        <p14:creationId xmlns:p14="http://schemas.microsoft.com/office/powerpoint/2010/main" val="242374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74E8-5655-4E27-BBB1-C8C74BA3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8819-215F-4CDA-94CA-3E5BC7A7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295525"/>
          </a:xfrm>
        </p:spPr>
        <p:txBody>
          <a:bodyPr/>
          <a:lstStyle/>
          <a:p>
            <a:r>
              <a:rPr lang="en-US" dirty="0"/>
              <a:t>Random Forest Achieved best result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A76B2-EF36-4B15-800F-6FEAF5AC5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78218"/>
            <a:ext cx="5715000" cy="18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2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C3AF-B9C0-4B20-B284-BC438AEB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F2EE-E3C2-4E7A-A841-E70776EB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930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Preparation</a:t>
            </a:r>
          </a:p>
          <a:p>
            <a:pPr lvl="1"/>
            <a:r>
              <a:rPr lang="en-US" dirty="0"/>
              <a:t>Loading and joining</a:t>
            </a:r>
          </a:p>
          <a:p>
            <a:r>
              <a:rPr lang="en-US" dirty="0"/>
              <a:t>Cleaning</a:t>
            </a:r>
          </a:p>
          <a:p>
            <a:pPr lvl="1"/>
            <a:r>
              <a:rPr lang="en-US" dirty="0"/>
              <a:t>Feature Engineering and NA Omission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LDA, FDA, Logistic Regression and Random Forest</a:t>
            </a:r>
          </a:p>
          <a:p>
            <a:pPr lvl="1"/>
            <a:r>
              <a:rPr lang="en-US" dirty="0"/>
              <a:t>Random Forest received best result</a:t>
            </a:r>
          </a:p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Joining of test data</a:t>
            </a:r>
          </a:p>
          <a:p>
            <a:pPr lvl="1"/>
            <a:r>
              <a:rPr lang="en-US" dirty="0"/>
              <a:t>Prediction and Isolation of submission variables</a:t>
            </a:r>
          </a:p>
        </p:txBody>
      </p:sp>
    </p:spTree>
    <p:extLst>
      <p:ext uri="{BB962C8B-B14F-4D97-AF65-F5344CB8AC3E}">
        <p14:creationId xmlns:p14="http://schemas.microsoft.com/office/powerpoint/2010/main" val="174240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494F-8DED-4B35-91FA-4529EA85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E466-3A84-494D-B7BF-D7124317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models to try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Additional feature Engineering to employ</a:t>
            </a:r>
          </a:p>
        </p:txBody>
      </p:sp>
    </p:spTree>
    <p:extLst>
      <p:ext uri="{BB962C8B-B14F-4D97-AF65-F5344CB8AC3E}">
        <p14:creationId xmlns:p14="http://schemas.microsoft.com/office/powerpoint/2010/main" val="257833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D106-9F63-4D2C-96A4-0AF58447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/>
              <a:t>and Joining </a:t>
            </a:r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AF99-B560-4D45-B5E6-EB15A115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94751"/>
          </a:xfrm>
        </p:spPr>
        <p:txBody>
          <a:bodyPr/>
          <a:lstStyle/>
          <a:p>
            <a:r>
              <a:rPr lang="en-US" dirty="0"/>
              <a:t>In order to train a model with the most predictive power, there must be a join between the individual data frame and data frame</a:t>
            </a:r>
          </a:p>
          <a:p>
            <a:pPr lvl="1"/>
            <a:r>
              <a:rPr lang="en-US" dirty="0"/>
              <a:t>Country B: 665 Variables and 3255 Observations</a:t>
            </a:r>
          </a:p>
          <a:p>
            <a:pPr lvl="1"/>
            <a:r>
              <a:rPr lang="en-US" dirty="0"/>
              <a:t>Country A: 386 Variables and 8203 Observations</a:t>
            </a:r>
          </a:p>
          <a:p>
            <a:pPr lvl="1"/>
            <a:r>
              <a:rPr lang="en-US" dirty="0"/>
              <a:t>Country C: 205 Variables and 6469 Observations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D34CB-B40E-4685-B5DB-8C8D2A4B1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3429001"/>
            <a:ext cx="8043323" cy="10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1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18A1-FE77-45FD-B3B5-B96D356A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4706407"/>
            <a:ext cx="11668431" cy="1507067"/>
          </a:xfrm>
        </p:spPr>
        <p:txBody>
          <a:bodyPr/>
          <a:lstStyle/>
          <a:p>
            <a:r>
              <a:rPr lang="en-US" dirty="0"/>
              <a:t>Addressing Columns with High number of </a:t>
            </a:r>
            <a:r>
              <a:rPr lang="en-US" dirty="0" err="1"/>
              <a:t>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224C3-19FD-4BB4-8C45-339AA420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2743200"/>
          </a:xfrm>
        </p:spPr>
        <p:txBody>
          <a:bodyPr/>
          <a:lstStyle/>
          <a:p>
            <a:r>
              <a:rPr lang="en-US" dirty="0"/>
              <a:t>Get Rid of NAs</a:t>
            </a:r>
          </a:p>
          <a:p>
            <a:r>
              <a:rPr lang="en-US" dirty="0"/>
              <a:t>Address columns with high amount of NAs by removing them</a:t>
            </a:r>
          </a:p>
          <a:p>
            <a:r>
              <a:rPr lang="en-US" dirty="0"/>
              <a:t>Once columns with over 10 percent NAs removed, then remove rows with observations with NAs with </a:t>
            </a:r>
            <a:r>
              <a:rPr lang="en-US" dirty="0" err="1"/>
              <a:t>na.omit</a:t>
            </a:r>
            <a:r>
              <a:rPr lang="en-US" dirty="0"/>
              <a:t>()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4304-8077-49C6-AF15-5A504003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6" y="3420532"/>
            <a:ext cx="5421499" cy="4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6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69D1-9190-4B40-9D87-20B9AA08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of low variance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F58B-23B4-4B0E-8EE3-9B4A36BAB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80143"/>
            <a:ext cx="8534400" cy="18288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nearZeroVar</a:t>
            </a:r>
            <a:r>
              <a:rPr lang="en-US" dirty="0"/>
              <a:t>() diagnoses predictors that have one unique value or close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B6BF9-259C-49A5-91F7-F001BE90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130989"/>
            <a:ext cx="3233738" cy="5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310-3436-49B7-AE1E-231E6A4D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variables which will interfere with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B2EB-12C8-40F3-9020-00D74F43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684868"/>
          </a:xfrm>
        </p:spPr>
        <p:txBody>
          <a:bodyPr/>
          <a:lstStyle/>
          <a:p>
            <a:r>
              <a:rPr lang="en-US" dirty="0"/>
              <a:t>Eliminate variables with categories over 34 which will stop algorithms from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3BCF8-2B20-4D5E-A8C3-8D811FF7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33" y="2547126"/>
            <a:ext cx="4343216" cy="15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8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B923-696D-435C-84C4-00105BE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Feature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AAD8-90E7-42FD-802E-F7977D61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7" y="563034"/>
            <a:ext cx="5516563" cy="3615267"/>
          </a:xfrm>
        </p:spPr>
        <p:txBody>
          <a:bodyPr/>
          <a:lstStyle/>
          <a:p>
            <a:r>
              <a:rPr lang="en-US" dirty="0"/>
              <a:t>Recursive feature elimination </a:t>
            </a:r>
            <a:r>
              <a:rPr lang="en-US" dirty="0" err="1"/>
              <a:t>rfe</a:t>
            </a:r>
            <a:r>
              <a:rPr lang="en-US" dirty="0"/>
              <a:t>() to get rid of more variables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FCE37-2CC4-4D1C-A7A9-38BA1FE7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07" y="1304925"/>
            <a:ext cx="5446066" cy="3173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64C47-B53F-4D8D-9B23-87AA89B9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3" y="2906182"/>
            <a:ext cx="551656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3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E71F-D3B9-438C-8F41-443BD65E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3E64-FB3E-4D59-A195-0D018350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465773"/>
          </a:xfrm>
        </p:spPr>
        <p:txBody>
          <a:bodyPr/>
          <a:lstStyle/>
          <a:p>
            <a:r>
              <a:rPr lang="en-US" dirty="0"/>
              <a:t>Models used:</a:t>
            </a:r>
          </a:p>
          <a:p>
            <a:pPr lvl="1"/>
            <a:r>
              <a:rPr lang="en-US" dirty="0"/>
              <a:t>LDA</a:t>
            </a:r>
          </a:p>
          <a:p>
            <a:pPr lvl="1"/>
            <a:r>
              <a:rPr lang="en-US" dirty="0"/>
              <a:t>FDA</a:t>
            </a:r>
          </a:p>
          <a:p>
            <a:pPr lvl="1"/>
            <a:r>
              <a:rPr lang="en-US" dirty="0"/>
              <a:t>LOGISTIC</a:t>
            </a:r>
          </a:p>
          <a:p>
            <a:pPr lvl="1"/>
            <a:r>
              <a:rPr lang="en-US" dirty="0"/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8A078-BA48-4E6B-A1BD-18263C90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248025"/>
            <a:ext cx="5735058" cy="13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88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191</TotalTime>
  <Words>218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PoveR-T Test Feature Selection and classification</vt:lpstr>
      <vt:lpstr>Process overview </vt:lpstr>
      <vt:lpstr>Going Forward</vt:lpstr>
      <vt:lpstr>Loading and Joining the data</vt:lpstr>
      <vt:lpstr>Addressing Columns with High number of nas</vt:lpstr>
      <vt:lpstr>Elimination of low variance variables</vt:lpstr>
      <vt:lpstr>Deleting variables which will interfere with classification </vt:lpstr>
      <vt:lpstr>Recursive Feature elimination</vt:lpstr>
      <vt:lpstr>Training a model</vt:lpstr>
      <vt:lpstr>Results!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Povet-T Test</dc:title>
  <dc:creator>Bickelmann, William</dc:creator>
  <cp:lastModifiedBy>Bickelmann, William</cp:lastModifiedBy>
  <cp:revision>12</cp:revision>
  <dcterms:created xsi:type="dcterms:W3CDTF">2018-02-26T15:40:29Z</dcterms:created>
  <dcterms:modified xsi:type="dcterms:W3CDTF">2018-02-26T18:52:26Z</dcterms:modified>
</cp:coreProperties>
</file>