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0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8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719C20-0D8C-4025-96A4-D7197AE2641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17799D-C757-4574-B2BF-76307ABFC3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8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s.datacamp.com/projects/66#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edumagalhaes/quality-prediction-in-a-mining-process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AAF7-5A88-46BA-B878-065BED95B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EBAE9-9190-46F0-B637-9FA06279C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Taylor Bickelmann</a:t>
            </a:r>
          </a:p>
        </p:txBody>
      </p:sp>
    </p:spTree>
    <p:extLst>
      <p:ext uri="{BB962C8B-B14F-4D97-AF65-F5344CB8AC3E}">
        <p14:creationId xmlns:p14="http://schemas.microsoft.com/office/powerpoint/2010/main" val="26741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C79E-B077-4083-803E-D99A3F30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94977"/>
            <a:ext cx="9997441" cy="1450757"/>
          </a:xfrm>
        </p:spPr>
        <p:txBody>
          <a:bodyPr>
            <a:normAutofit/>
          </a:bodyPr>
          <a:lstStyle/>
          <a:p>
            <a:r>
              <a:rPr lang="en-US" dirty="0"/>
              <a:t>Project 1 Proposal: Risk and Returns: The 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A815-3831-4E23-8BBD-2BD1E174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and Returns: The Sharpe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Calculating an investment comparison for Amazon and Facebook and determining which is the better 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, Visualization, Modelling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https://projects.datacamp.com/projects/66#8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Number of Participants: 1</a:t>
            </a:r>
          </a:p>
        </p:txBody>
      </p:sp>
    </p:spTree>
    <p:extLst>
      <p:ext uri="{BB962C8B-B14F-4D97-AF65-F5344CB8AC3E}">
        <p14:creationId xmlns:p14="http://schemas.microsoft.com/office/powerpoint/2010/main" val="12716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8C3-CC3B-4695-9BFA-36C55FB2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2:Web Traffic Time Series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8459-6E0F-4C3D-BD26-9AA82FA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Forecasting future web traffic for approximately 145,000 Wikipedia articles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, Visualization, Time Series Analysis (presumably ARIMA modelling)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https://www.kaggle.com/c/web-traffic-time-series-forecastingExpected Number of Participants: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Participants: 2-3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A515-5C4D-496C-9589-4141642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3: Regression of Silica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9166-F403-44A0-8B39-788D30CF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The target is to predict the % of Silica in the end of the process, which is the concentrate of iron ore and its impurity (which is the % of Silica)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Data Cleaning, Visualization, Modelling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https://www.kaggle.com/edumagalhaes/quality-prediction-in-a-mining-process/data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Python or 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Participants 1-2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73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179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Project Propositions</vt:lpstr>
      <vt:lpstr>Project 1 Proposal: Risk and Returns: The Sharpe Ratio</vt:lpstr>
      <vt:lpstr>Project Proposal 2:Web Traffic Time Series Forecasting</vt:lpstr>
      <vt:lpstr>Project Proposal 3: Regression of Silica Percentage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Propositions</dc:title>
  <dc:creator>William Bickelmann</dc:creator>
  <cp:lastModifiedBy>William Bickelmann</cp:lastModifiedBy>
  <cp:revision>6</cp:revision>
  <dcterms:created xsi:type="dcterms:W3CDTF">2018-01-17T18:37:40Z</dcterms:created>
  <dcterms:modified xsi:type="dcterms:W3CDTF">2018-01-17T20:40:44Z</dcterms:modified>
</cp:coreProperties>
</file>