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FF4B7-E4C2-40AB-B1AB-7BF8E2821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8494AF-605C-4232-91F6-666BB6B7D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70B7C8-B401-4627-A6A1-82E18E7F3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C57-EF59-4A9F-89BA-848ECA405798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5E63E7-A8C9-48B6-AA89-23CE78C5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145FF-DB8F-41EB-83E7-522A9D6AD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3D9A-7901-4B0B-9998-BABE2C2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6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EFF4A-7C4F-4861-91D4-E663324F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D4BEC0-AC8F-4935-942A-15723BD5F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D8C99-DE59-4869-9D47-A2384F74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C57-EF59-4A9F-89BA-848ECA405798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80CE7-2E8A-4C84-BA9A-76736C54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A50083-68A7-443F-BC34-97EE553B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3D9A-7901-4B0B-9998-BABE2C2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96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354BB0-5F4B-4E24-B0F3-27C450F62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15C9C6-530B-45BB-BBBB-11FAAB889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DA59C-A039-414C-8026-5B8BC1EB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C57-EF59-4A9F-89BA-848ECA405798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395EC-A861-4290-89F3-9BC41112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FBF83-97B7-4D2B-B628-E4132777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3D9A-7901-4B0B-9998-BABE2C2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86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25093-08A1-4454-838D-33258CDD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255DDF-ECF8-4615-8E2D-721772D78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200D7-C0EE-4B95-B179-99D5867F1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C57-EF59-4A9F-89BA-848ECA405798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958725-D039-4263-B6F1-D2C15BC46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282904-41D0-447F-936E-CD07FD2E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3D9A-7901-4B0B-9998-BABE2C2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23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7EFA5-8F99-4E8A-886A-63EDE4270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479271-374D-431A-8951-BCF42BD9B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87EB9-C13C-4FCE-BB20-554CED9C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C57-EF59-4A9F-89BA-848ECA405798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54DD11-8CF9-4F56-B382-CDC65C2FB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26B43-944A-453A-A81F-EA03925C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3D9A-7901-4B0B-9998-BABE2C2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6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814AA-010D-436C-8209-28B65BBC1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1D86C-7ABF-45E5-9FA5-8ECADDCAE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3F748C-94D4-4BE7-99C4-D494C2C58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0EEB03-D368-4284-AECE-A6C327619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C57-EF59-4A9F-89BA-848ECA405798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EDF638-AFE5-4C3C-A525-D55E807C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9CFCBE-2DA4-4E59-B01B-2E99C2DC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3D9A-7901-4B0B-9998-BABE2C2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59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F36E8-D11B-4515-BEE8-CD9C10C3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0195BD-5F10-4E4A-A0BF-1A4F65F5F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D07EEE-7699-4127-938A-84E3ABF35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B03067-623D-426E-B405-74C074D2B3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83E8E5-9858-49B9-9EB3-C68AB2EF8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98F794-0A38-4622-9709-72194DDE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C57-EF59-4A9F-89BA-848ECA405798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A4BC17-0F91-4C07-B0D5-202C51655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0FE42F-A100-4266-A38B-3F585A0C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3D9A-7901-4B0B-9998-BABE2C2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88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870F1-D560-41B3-B122-80E4035F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55D222-0422-4CBE-9244-29210FB3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C57-EF59-4A9F-89BA-848ECA405798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C2E4FD-37C2-4973-B87C-3CC60FF2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76A40B-BF17-4D50-9B83-FF4A99FD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3D9A-7901-4B0B-9998-BABE2C2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64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2D4CD5-E758-4060-8FFC-310E0A13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C57-EF59-4A9F-89BA-848ECA405798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1E61B1-7CE9-4A9E-B5D8-3BDA5715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8DD455-EEF4-4F57-8771-9ED1F895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3D9A-7901-4B0B-9998-BABE2C2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20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18189-FAAD-4979-B62E-77F43FE3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9B6E1-FD5B-4F5D-8AC9-A34089E99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DB728E-8481-43FB-AFF6-944D468CD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7C6848-979F-44F9-9708-D2C1898F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C57-EF59-4A9F-89BA-848ECA405798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E3E536-57AE-4DFA-BE16-7222AC21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8F0EF-C8A1-4F9D-881B-DE601115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3D9A-7901-4B0B-9998-BABE2C2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2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9CED9-3852-4DC3-B85C-5224DEC0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900770-A6A8-444E-9093-44F8E3D88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348C4E-3BD4-44DF-9178-63211CE67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3DEAE5-8383-489F-8C61-45875FC91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4C57-EF59-4A9F-89BA-848ECA405798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91C4DD-B03D-45E8-A981-6A95C2E2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42A590-433B-4A50-B90F-415679C5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3D9A-7901-4B0B-9998-BABE2C2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64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6211C5-2DDB-478C-9B71-324AA9465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DC75A2-6D4A-4191-9381-17D5A72D5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9B3845-0421-4E4B-BDD3-137E05052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74C57-EF59-4A9F-89BA-848ECA405798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B0C93E-4E0C-4A80-9F94-D56557478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10F4D-9CAB-4B06-804F-BEA1B236F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13D9A-7901-4B0B-9998-BABE2C2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29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F5C0C8F1-42AA-47D8-B52B-5BE3DC750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669"/>
            <a:ext cx="9144000" cy="752907"/>
          </a:xfrm>
        </p:spPr>
        <p:txBody>
          <a:bodyPr>
            <a:normAutofit/>
          </a:bodyPr>
          <a:lstStyle/>
          <a:p>
            <a:r>
              <a:rPr lang="ko-KR" altLang="en-US" sz="4800" dirty="0" err="1"/>
              <a:t>퍼셉트론의</a:t>
            </a:r>
            <a:r>
              <a:rPr lang="ko-KR" altLang="en-US" sz="4800" dirty="0"/>
              <a:t> 등장</a:t>
            </a:r>
            <a:endParaRPr lang="en-US" altLang="ko-KR" sz="4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7D070AF-E9B9-4335-A502-12B146C9D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187" y="2190750"/>
            <a:ext cx="574357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F3D40A-CB7B-4B0B-ADE8-FD390C61CADD}"/>
              </a:ext>
            </a:extLst>
          </p:cNvPr>
          <p:cNvSpPr txBox="1"/>
          <p:nvPr/>
        </p:nvSpPr>
        <p:spPr>
          <a:xfrm>
            <a:off x="2733260" y="4880113"/>
            <a:ext cx="7185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가지돌기를 통해 신호를 받아들이고 이 신호가 일정 임계치 이상을 넘으면 </a:t>
            </a:r>
            <a:r>
              <a:rPr lang="ko-KR" altLang="en-US" dirty="0" err="1"/>
              <a:t>축삭돌기를</a:t>
            </a:r>
            <a:r>
              <a:rPr lang="ko-KR" altLang="en-US" dirty="0"/>
              <a:t> 통해 신호가 전달된다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798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3BBCE-714D-48F0-873E-7995447E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0" y="235916"/>
            <a:ext cx="10515600" cy="1325563"/>
          </a:xfrm>
        </p:spPr>
        <p:txBody>
          <a:bodyPr/>
          <a:lstStyle/>
          <a:p>
            <a:r>
              <a:rPr lang="ko-KR" altLang="en-US" dirty="0"/>
              <a:t>활성화 함수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53BDFF-590B-4438-A539-F2426F2D6E62}"/>
              </a:ext>
            </a:extLst>
          </p:cNvPr>
          <p:cNvSpPr txBox="1"/>
          <p:nvPr/>
        </p:nvSpPr>
        <p:spPr>
          <a:xfrm>
            <a:off x="6283956" y="2059306"/>
            <a:ext cx="4239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하이퍼</a:t>
            </a:r>
            <a:r>
              <a:rPr lang="ko-KR" altLang="en-US" dirty="0"/>
              <a:t> </a:t>
            </a:r>
            <a:r>
              <a:rPr lang="ko-KR" altLang="en-US" dirty="0" err="1"/>
              <a:t>볼릭</a:t>
            </a:r>
            <a:r>
              <a:rPr lang="ko-KR" altLang="en-US" dirty="0"/>
              <a:t> 탄젠트 함수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35421C-D9CD-4FB4-A815-B9CAB25338D2}"/>
              </a:ext>
            </a:extLst>
          </p:cNvPr>
          <p:cNvSpPr txBox="1"/>
          <p:nvPr/>
        </p:nvSpPr>
        <p:spPr>
          <a:xfrm>
            <a:off x="6283956" y="4998128"/>
            <a:ext cx="323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11137C3-DB38-4E95-9357-D2B8746D2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20" y="1761987"/>
            <a:ext cx="330517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28BC9EBD-686D-4757-A61A-604089655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069" y="4496127"/>
            <a:ext cx="3171826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98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93032E5-BD58-44BC-9301-9164393CCD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310" y="869323"/>
            <a:ext cx="4077669" cy="313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F7B73D-7F49-44D3-AD43-C91AACC2CC70}"/>
              </a:ext>
            </a:extLst>
          </p:cNvPr>
          <p:cNvSpPr txBox="1"/>
          <p:nvPr/>
        </p:nvSpPr>
        <p:spPr>
          <a:xfrm>
            <a:off x="1185857" y="4442792"/>
            <a:ext cx="4552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역시 입력이라는 신호를 받고 어떤 가중치와 곱해져 임계치를 넘으면 </a:t>
            </a:r>
            <a:r>
              <a:rPr lang="en-US" altLang="ko-KR" dirty="0"/>
              <a:t>1</a:t>
            </a:r>
            <a:r>
              <a:rPr lang="ko-KR" altLang="en-US" dirty="0"/>
              <a:t>을 출력</a:t>
            </a:r>
            <a:r>
              <a:rPr lang="en-US" altLang="ko-KR" dirty="0"/>
              <a:t> (</a:t>
            </a:r>
            <a:r>
              <a:rPr lang="ko-KR" altLang="en-US" dirty="0"/>
              <a:t>이때 가중치는 </a:t>
            </a:r>
            <a:r>
              <a:rPr lang="ko-KR" altLang="en-US" dirty="0" err="1"/>
              <a:t>입력값의</a:t>
            </a:r>
            <a:r>
              <a:rPr lang="ko-KR" altLang="en-US" dirty="0"/>
              <a:t> 중요도에 따라 값이 커지거나 </a:t>
            </a:r>
            <a:r>
              <a:rPr lang="ko-KR" altLang="en-US" dirty="0" err="1"/>
              <a:t>작아짐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D0B9831-4915-4C37-B072-FB3D3E0BA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022" y="968714"/>
            <a:ext cx="39528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0B936C-977E-4C97-94DB-2C0F0F45A7FF}"/>
              </a:ext>
            </a:extLst>
          </p:cNvPr>
          <p:cNvSpPr txBox="1"/>
          <p:nvPr/>
        </p:nvSpPr>
        <p:spPr>
          <a:xfrm>
            <a:off x="6454022" y="4442791"/>
            <a:ext cx="4552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출력하도록 사용되는 계단함수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활성화 함수라고 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822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3BBCE-714D-48F0-873E-7995447E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25" y="385907"/>
            <a:ext cx="4284518" cy="64633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단층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7DBE706-C9E9-44C7-B581-8F6C21F96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825" y="2184951"/>
            <a:ext cx="29813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9CB0BB-850A-4387-A482-D699670D4B6B}"/>
              </a:ext>
            </a:extLst>
          </p:cNvPr>
          <p:cNvSpPr txBox="1"/>
          <p:nvPr/>
        </p:nvSpPr>
        <p:spPr>
          <a:xfrm>
            <a:off x="6551694" y="3195286"/>
            <a:ext cx="381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입력층과 출력층만 있는 것을 단층 </a:t>
            </a:r>
            <a:r>
              <a:rPr lang="ko-KR" altLang="en-US" dirty="0" err="1"/>
              <a:t>퍼셉트론이라고</a:t>
            </a:r>
            <a:r>
              <a:rPr lang="ko-KR" altLang="en-US" dirty="0"/>
              <a:t>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EE0166-A36C-4D95-A04B-2DFC8BCD0AA3}"/>
              </a:ext>
            </a:extLst>
          </p:cNvPr>
          <p:cNvSpPr txBox="1"/>
          <p:nvPr/>
        </p:nvSpPr>
        <p:spPr>
          <a:xfrm>
            <a:off x="6551694" y="4205620"/>
            <a:ext cx="381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단층 </a:t>
            </a:r>
            <a:r>
              <a:rPr lang="ko-KR" altLang="en-US" dirty="0" err="1"/>
              <a:t>퍼셉트론은</a:t>
            </a:r>
            <a:r>
              <a:rPr lang="ko-KR" altLang="en-US" dirty="0"/>
              <a:t> 직선 식으로만 게이트 문제를 해결할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86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3BBCE-714D-48F0-873E-7995447E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25" y="385907"/>
            <a:ext cx="4284518" cy="64633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단층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59F2B1-E9C8-4509-AB8D-CB180B3DFFCA}"/>
              </a:ext>
            </a:extLst>
          </p:cNvPr>
          <p:cNvSpPr txBox="1"/>
          <p:nvPr/>
        </p:nvSpPr>
        <p:spPr>
          <a:xfrm>
            <a:off x="878917" y="4442683"/>
            <a:ext cx="381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AND, NAND, OR </a:t>
            </a:r>
            <a:r>
              <a:rPr lang="ko-KR" altLang="en-US" dirty="0"/>
              <a:t>게이트 문제를 해결가능</a:t>
            </a:r>
            <a:r>
              <a:rPr lang="en-US" altLang="ko-KR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E12D6-CAB5-40DE-814C-6705AA659F98}"/>
              </a:ext>
            </a:extLst>
          </p:cNvPr>
          <p:cNvSpPr txBox="1"/>
          <p:nvPr/>
        </p:nvSpPr>
        <p:spPr>
          <a:xfrm>
            <a:off x="6943744" y="4442683"/>
            <a:ext cx="381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XOR </a:t>
            </a:r>
            <a:r>
              <a:rPr lang="ko-KR" altLang="en-US" dirty="0"/>
              <a:t>게이트 문제는 해결하지 못함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7BB1ECD-08C5-419A-8169-A97DE77A5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230" y="1527786"/>
            <a:ext cx="57150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1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3BBCE-714D-48F0-873E-7995447E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0" y="235916"/>
            <a:ext cx="10515600" cy="1325563"/>
          </a:xfrm>
        </p:spPr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r>
              <a:rPr lang="en-US" altLang="ko-KR" dirty="0"/>
              <a:t>(MLP)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25FAEF-649F-4470-A4CF-F0EA665FF026}"/>
              </a:ext>
            </a:extLst>
          </p:cNvPr>
          <p:cNvSpPr txBox="1"/>
          <p:nvPr/>
        </p:nvSpPr>
        <p:spPr>
          <a:xfrm>
            <a:off x="6629063" y="3610189"/>
            <a:ext cx="3816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실제로 </a:t>
            </a:r>
            <a:r>
              <a:rPr lang="en-US" altLang="ko-KR" dirty="0"/>
              <a:t>XOR</a:t>
            </a:r>
            <a:r>
              <a:rPr lang="ko-KR" altLang="en-US" dirty="0"/>
              <a:t>문제를 해결하기 위해서는 </a:t>
            </a:r>
            <a:r>
              <a:rPr lang="en-US" altLang="ko-KR" dirty="0"/>
              <a:t>AND, OR, NAND</a:t>
            </a:r>
            <a:r>
              <a:rPr lang="ko-KR" altLang="en-US" dirty="0"/>
              <a:t>게이트의 조합으로 해결이 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DA73B65-2F54-4F1E-AADC-1CB720D4E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20" y="2505670"/>
            <a:ext cx="5318708" cy="282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833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3BBCE-714D-48F0-873E-7995447E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0" y="235916"/>
            <a:ext cx="10515600" cy="1325563"/>
          </a:xfrm>
        </p:spPr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r>
              <a:rPr lang="en-US" altLang="ko-KR" dirty="0"/>
              <a:t>(MLP)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6448F2-9AEC-4066-8A6B-AED77DBA2C4A}"/>
              </a:ext>
            </a:extLst>
          </p:cNvPr>
          <p:cNvSpPr txBox="1"/>
          <p:nvPr/>
        </p:nvSpPr>
        <p:spPr>
          <a:xfrm>
            <a:off x="4561272" y="2505670"/>
            <a:ext cx="3816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입력층</a:t>
            </a:r>
            <a:r>
              <a:rPr lang="en-US" altLang="ko-KR" dirty="0"/>
              <a:t>, </a:t>
            </a:r>
            <a:r>
              <a:rPr lang="ko-KR" altLang="en-US" dirty="0" err="1"/>
              <a:t>출력층</a:t>
            </a:r>
            <a:r>
              <a:rPr lang="ko-KR" altLang="en-US" dirty="0"/>
              <a:t> 이외에 은닉층이 추가되면 이를 다층 </a:t>
            </a:r>
            <a:r>
              <a:rPr lang="ko-KR" altLang="en-US" dirty="0" err="1"/>
              <a:t>퍼셉트론이라고</a:t>
            </a:r>
            <a:r>
              <a:rPr lang="ko-KR" altLang="en-US" dirty="0"/>
              <a:t>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BDAF9EAF-E254-455C-AF36-FC36B459C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70" y="2461593"/>
            <a:ext cx="263842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25FAEF-649F-4470-A4CF-F0EA665FF026}"/>
              </a:ext>
            </a:extLst>
          </p:cNvPr>
          <p:cNvSpPr txBox="1"/>
          <p:nvPr/>
        </p:nvSpPr>
        <p:spPr>
          <a:xfrm>
            <a:off x="4561272" y="3911526"/>
            <a:ext cx="3816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단층 </a:t>
            </a:r>
            <a:r>
              <a:rPr lang="ko-KR" altLang="en-US" dirty="0" err="1"/>
              <a:t>퍼셉트론의</a:t>
            </a:r>
            <a:r>
              <a:rPr lang="ko-KR" altLang="en-US" dirty="0"/>
              <a:t> 단점인 평면에서 해결하려는 것을 은닉층을 추가하면서 평면을 </a:t>
            </a:r>
            <a:r>
              <a:rPr lang="ko-KR" altLang="en-US" dirty="0" err="1"/>
              <a:t>휘어주는</a:t>
            </a:r>
            <a:r>
              <a:rPr lang="ko-KR" altLang="en-US" dirty="0"/>
              <a:t> 방법을 생각함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3250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3BBCE-714D-48F0-873E-7995447E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0" y="235916"/>
            <a:ext cx="10515600" cy="1325563"/>
          </a:xfrm>
        </p:spPr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r>
              <a:rPr lang="en-US" altLang="ko-KR" dirty="0"/>
              <a:t>(MLP)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25FAEF-649F-4470-A4CF-F0EA665FF026}"/>
              </a:ext>
            </a:extLst>
          </p:cNvPr>
          <p:cNvSpPr txBox="1"/>
          <p:nvPr/>
        </p:nvSpPr>
        <p:spPr>
          <a:xfrm>
            <a:off x="5986670" y="3246507"/>
            <a:ext cx="38166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하나의 </a:t>
            </a:r>
            <a:r>
              <a:rPr lang="ko-KR" altLang="en-US" dirty="0" err="1"/>
              <a:t>퍼셉트론으로</a:t>
            </a:r>
            <a:r>
              <a:rPr lang="ko-KR" altLang="en-US" dirty="0"/>
              <a:t> </a:t>
            </a:r>
            <a:r>
              <a:rPr lang="en-US" altLang="ko-KR" dirty="0"/>
              <a:t>XOR</a:t>
            </a:r>
            <a:r>
              <a:rPr lang="ko-KR" altLang="en-US" dirty="0"/>
              <a:t>문제를 해결하지 못 하기 </a:t>
            </a:r>
            <a:r>
              <a:rPr lang="ko-KR" altLang="en-US" dirty="0" err="1"/>
              <a:t>떄문에</a:t>
            </a:r>
            <a:r>
              <a:rPr lang="ko-KR" altLang="en-US" dirty="0"/>
              <a:t> 추가의 </a:t>
            </a:r>
            <a:r>
              <a:rPr lang="ko-KR" altLang="en-US" dirty="0" err="1"/>
              <a:t>퍼셉트론이</a:t>
            </a:r>
            <a:r>
              <a:rPr lang="ko-KR" altLang="en-US" dirty="0"/>
              <a:t> 필요함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그렇다면 </a:t>
            </a:r>
            <a:r>
              <a:rPr lang="en-US" altLang="ko-KR" dirty="0"/>
              <a:t>XOR</a:t>
            </a:r>
            <a:r>
              <a:rPr lang="ko-KR" altLang="en-US" dirty="0"/>
              <a:t>문제를 해결 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17F5D6D-699B-4234-99DA-B8CF262AF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88" y="2081213"/>
            <a:ext cx="417195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349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3BBCE-714D-48F0-873E-7995447E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0" y="235916"/>
            <a:ext cx="10515600" cy="1325563"/>
          </a:xfrm>
        </p:spPr>
        <p:txBody>
          <a:bodyPr/>
          <a:lstStyle/>
          <a:p>
            <a:r>
              <a:rPr lang="ko-KR" altLang="en-US" dirty="0"/>
              <a:t>심층신경망 </a:t>
            </a:r>
            <a:r>
              <a:rPr lang="en-US" altLang="ko-KR" dirty="0"/>
              <a:t>(DNN)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25FAEF-649F-4470-A4CF-F0EA665FF026}"/>
              </a:ext>
            </a:extLst>
          </p:cNvPr>
          <p:cNvSpPr txBox="1"/>
          <p:nvPr/>
        </p:nvSpPr>
        <p:spPr>
          <a:xfrm>
            <a:off x="4609296" y="3290379"/>
            <a:ext cx="7500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위에서 </a:t>
            </a:r>
            <a:r>
              <a:rPr lang="ko-KR" altLang="en-US" dirty="0" err="1"/>
              <a:t>은닉층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개이상이 추가되면 다층 </a:t>
            </a:r>
            <a:r>
              <a:rPr lang="ko-KR" altLang="en-US" dirty="0" err="1"/>
              <a:t>퍼셉트론이라고</a:t>
            </a:r>
            <a:r>
              <a:rPr lang="ko-KR" altLang="en-US" dirty="0"/>
              <a:t>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</a:t>
            </a:r>
            <a:r>
              <a:rPr lang="en-US" altLang="ko-KR" dirty="0"/>
              <a:t>2</a:t>
            </a:r>
            <a:r>
              <a:rPr lang="ko-KR" altLang="en-US" dirty="0"/>
              <a:t>개 이상의 은닉층이 있다면 이를 심층신경망이라고 하고 이를 자동적으로 </a:t>
            </a:r>
            <a:r>
              <a:rPr lang="ko-KR" altLang="en-US" dirty="0" err="1"/>
              <a:t>옵티마이저와</a:t>
            </a:r>
            <a:r>
              <a:rPr lang="ko-KR" altLang="en-US" dirty="0"/>
              <a:t> 손실함수를 통해 최적화 하는 것을 </a:t>
            </a:r>
            <a:r>
              <a:rPr lang="ko-KR" altLang="en-US" dirty="0" err="1"/>
              <a:t>딥러닝이라고</a:t>
            </a:r>
            <a:r>
              <a:rPr lang="ko-KR" altLang="en-US" dirty="0"/>
              <a:t>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A479C93-2193-463E-8545-A850684DD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48" y="2537993"/>
            <a:ext cx="39814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506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3BBCE-714D-48F0-873E-7995447E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0" y="235916"/>
            <a:ext cx="10515600" cy="1325563"/>
          </a:xfrm>
        </p:spPr>
        <p:txBody>
          <a:bodyPr/>
          <a:lstStyle/>
          <a:p>
            <a:r>
              <a:rPr lang="ko-KR" altLang="en-US" dirty="0"/>
              <a:t>활성화 함수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AEB1E-3FA9-4E17-B857-99CB52B65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823" y="1997849"/>
            <a:ext cx="3048970" cy="202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53BDFF-590B-4438-A539-F2426F2D6E62}"/>
              </a:ext>
            </a:extLst>
          </p:cNvPr>
          <p:cNvSpPr txBox="1"/>
          <p:nvPr/>
        </p:nvSpPr>
        <p:spPr>
          <a:xfrm>
            <a:off x="6283956" y="1873877"/>
            <a:ext cx="4239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위에서 언급했던 계단 함수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CF015-6C24-46A2-A1C7-8897DDE7E839}"/>
              </a:ext>
            </a:extLst>
          </p:cNvPr>
          <p:cNvSpPr txBox="1"/>
          <p:nvPr/>
        </p:nvSpPr>
        <p:spPr>
          <a:xfrm>
            <a:off x="6283956" y="2550058"/>
            <a:ext cx="3515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활성화 함수는 비선형 함수로 </a:t>
            </a:r>
            <a:endParaRPr lang="en-US" altLang="ko-KR" dirty="0"/>
          </a:p>
          <a:p>
            <a:r>
              <a:rPr lang="ko-KR" altLang="en-US" dirty="0"/>
              <a:t>하나의 직선으로 표현하지 못하는 함수를 말함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F8C9A6B-A81B-4EBB-A2B1-563B0AE5C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132" y="4507546"/>
            <a:ext cx="2792352" cy="192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35421C-D9CD-4FB4-A815-B9CAB25338D2}"/>
              </a:ext>
            </a:extLst>
          </p:cNvPr>
          <p:cNvSpPr txBox="1"/>
          <p:nvPr/>
        </p:nvSpPr>
        <p:spPr>
          <a:xfrm>
            <a:off x="6283956" y="4687410"/>
            <a:ext cx="3231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계단 함수와 비슷한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42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와이드스크린</PresentationFormat>
  <Paragraphs>31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단층 퍼셉트론</vt:lpstr>
      <vt:lpstr>단층 퍼셉트론</vt:lpstr>
      <vt:lpstr>다층 퍼셉트론(MLP)</vt:lpstr>
      <vt:lpstr>다층 퍼셉트론(MLP)</vt:lpstr>
      <vt:lpstr>다층 퍼셉트론(MLP)</vt:lpstr>
      <vt:lpstr>심층신경망 (DNN)</vt:lpstr>
      <vt:lpstr>활성화 함수</vt:lpstr>
      <vt:lpstr>활성화 함수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우빈</dc:creator>
  <cp:lastModifiedBy>박 우빈</cp:lastModifiedBy>
  <cp:revision>1</cp:revision>
  <dcterms:created xsi:type="dcterms:W3CDTF">2021-12-30T17:10:29Z</dcterms:created>
  <dcterms:modified xsi:type="dcterms:W3CDTF">2021-12-30T17:10:43Z</dcterms:modified>
</cp:coreProperties>
</file>