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7E94D-9C62-7D4C-4C71-5810BD866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6E0AF7-3BA5-E1EE-4AC8-239CE7517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4D4BD-C9F1-C059-5702-A469D344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BAB6-FECE-4A28-94A3-D20C18780E0D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7F5167-F1F9-E893-69DD-AA4F9399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E925E-1DE0-2F24-CA88-8B8DE489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EFE5-0E3B-4C5B-A64C-F848EDA0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8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91BC2-27D1-D82D-B21C-E8DEC420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3AE937-6CD6-9CE6-62F0-28E1A82F8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03A87-C21D-FC8D-A3C8-15169659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BAB6-FECE-4A28-94A3-D20C18780E0D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0C9CB-3913-E3F6-C00A-14E059F2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B3792-D4BE-81DD-C964-3795D001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EFE5-0E3B-4C5B-A64C-F848EDA0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1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B93F24-F547-3DB5-069F-42C1B6BA5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3795B7-07B4-25AD-DC47-E0F709193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3F90E-31E1-0ABF-3BDD-75772DC8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BAB6-FECE-4A28-94A3-D20C18780E0D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39256-E278-DA40-EE9E-0309CCC3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90751-E9FE-F335-FC47-357F193F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EFE5-0E3B-4C5B-A64C-F848EDA0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11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E6D1C-49A9-A836-3C1B-ED8E62F1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7D8AB-AB1C-5585-6885-BA1527942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78FEF-DEDB-8B22-7D4E-59A99900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BAB6-FECE-4A28-94A3-D20C18780E0D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42521-DB1D-44D7-3164-5D402AE7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DAACC-8E90-B006-7F27-2E23D880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EFE5-0E3B-4C5B-A64C-F848EDA0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30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B0B37-6ED5-58E0-3D8F-7FBD84A9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27E443-4C46-99AC-6FB0-1B839DCF8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F87BC-AD64-738E-AF04-6CB0D2D2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BAB6-FECE-4A28-94A3-D20C18780E0D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5EFB1-26F8-5215-F640-1C403646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5B854-D2DF-F0AB-B9FC-85D294CB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EFE5-0E3B-4C5B-A64C-F848EDA0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9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CB84D-B674-2017-B15C-3942EA71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6009AC-DD5B-0567-F63D-EAA40E7B4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33BD2-B8B6-27A2-4E60-5E3A9AFED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2664BB-47E4-E09F-0178-A98EE2C4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BAB6-FECE-4A28-94A3-D20C18780E0D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98889C-9111-D0DA-8F44-60014429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88FF8A-FEAE-3319-86D1-2C509E26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EFE5-0E3B-4C5B-A64C-F848EDA0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0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6DC53-480C-F017-3015-64862EB0F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3E1C7-16DD-C0B1-2A1A-2F1C3A370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200FD-2CE4-778C-53FC-EE2ACDE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A9C767-589B-1405-15FE-4FB1CB123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8BEFB1-8678-939D-27BA-D0B44E888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16C260-108F-8BAF-9700-CF5340B1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BAB6-FECE-4A28-94A3-D20C18780E0D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81ABFF-9194-ED23-3302-3D640638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DE422E-1176-F789-CDB8-E9D8800E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EFE5-0E3B-4C5B-A64C-F848EDA0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21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E75E3-2D49-0384-EAA0-1DF12F48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89E27E-67B9-5247-94CD-896D7AAD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BAB6-FECE-4A28-94A3-D20C18780E0D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E0A685-F8D8-1AC8-171F-B635AAB8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A74058-E3A9-1ABD-5118-B5A8945D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EFE5-0E3B-4C5B-A64C-F848EDA0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2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79B09B-1EFC-3072-0889-D63F1CE8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BAB6-FECE-4A28-94A3-D20C18780E0D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419CA5-16FF-A22B-C7D4-E946BCCC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BB8770-AAEB-1CFF-A5B2-B3DAE3A2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EFE5-0E3B-4C5B-A64C-F848EDA0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75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EDF56-A8EB-0698-F088-BE58550B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E85D1-2013-B252-03A8-9E0E474A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7EEA3F-B82D-5395-C9E4-7FB3EA2FA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C7FE62-AD31-F70E-6942-E60E4DEF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BAB6-FECE-4A28-94A3-D20C18780E0D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9E1A14-B1B0-2FCA-EB23-2131B03D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7798C-6A30-D87C-445C-C9F12790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EFE5-0E3B-4C5B-A64C-F848EDA0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3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69180-9C43-0D36-C94F-D3D813ED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3FC956-41B8-340F-27C3-EF2F4AB79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FAEE9C-0429-A90E-EBCD-EEE71FDFA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11012F-3BD3-9087-8DFD-37E2C539C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BAB6-FECE-4A28-94A3-D20C18780E0D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4E6EA2-1E15-552F-8610-C6241B0C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06B6B5-EAE9-1CB4-F97F-13B6DD52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EFE5-0E3B-4C5B-A64C-F848EDA0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14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FC885B-9E08-CEDD-B9B2-51972189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F06CA6-573E-1BCD-FED2-FF012A660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0C422-2E78-4E07-DABA-6E3CD8D36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DBAB6-FECE-4A28-94A3-D20C18780E0D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DF2E8-DEC6-7458-919C-3D6743E7F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82F96-1933-4CCA-8CCD-C496DF137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3EFE5-0E3B-4C5B-A64C-F848EDA0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06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C36DA-5C99-A741-78BE-A26623083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081" y="2685418"/>
            <a:ext cx="9144000" cy="1024215"/>
          </a:xfrm>
        </p:spPr>
        <p:txBody>
          <a:bodyPr/>
          <a:lstStyle/>
          <a:p>
            <a:r>
              <a:rPr lang="en-US" altLang="ko-KR" dirty="0"/>
              <a:t>XLNET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97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9160A-0425-B0A7-C36F-0E7F15C6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투 스트림 셀프 </a:t>
            </a:r>
            <a:r>
              <a:rPr lang="ko-KR" altLang="en-US" dirty="0" err="1"/>
              <a:t>어텐션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02D3497-4717-5478-376F-A0AE9F3D4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6" y="2748654"/>
            <a:ext cx="3333286" cy="194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577834E6-9A86-C625-AC3F-461356D96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675" y="2719922"/>
            <a:ext cx="3370820" cy="202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139CA260-4F84-2709-47B5-870B30E56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391" y="2289580"/>
            <a:ext cx="2001822" cy="288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77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C7883-9B93-7194-48F4-847F8C55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dirty="0"/>
              <a:t>                   AR VS AE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DC8D7-90F3-AD30-050D-3A86F8CFFD6D}"/>
              </a:ext>
            </a:extLst>
          </p:cNvPr>
          <p:cNvSpPr txBox="1"/>
          <p:nvPr/>
        </p:nvSpPr>
        <p:spPr>
          <a:xfrm>
            <a:off x="2216460" y="4770287"/>
            <a:ext cx="411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C623B-6CA2-32D2-3138-5F157596DE7E}"/>
              </a:ext>
            </a:extLst>
          </p:cNvPr>
          <p:cNvSpPr txBox="1"/>
          <p:nvPr/>
        </p:nvSpPr>
        <p:spPr>
          <a:xfrm>
            <a:off x="8072761" y="4792834"/>
            <a:ext cx="411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BERT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BCF84-4570-18CE-3178-AB5F1E5C76A2}"/>
              </a:ext>
            </a:extLst>
          </p:cNvPr>
          <p:cNvSpPr txBox="1"/>
          <p:nvPr/>
        </p:nvSpPr>
        <p:spPr>
          <a:xfrm>
            <a:off x="1473692" y="5326602"/>
            <a:ext cx="343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독립적이지 않다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단점</a:t>
            </a:r>
            <a:r>
              <a:rPr lang="en-US" altLang="ko-KR" dirty="0"/>
              <a:t> : </a:t>
            </a:r>
            <a:r>
              <a:rPr lang="ko-KR" altLang="en-US" dirty="0"/>
              <a:t>양방향 문맥을 파악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3D823-1283-CB98-094A-771C4ECAC05D}"/>
              </a:ext>
            </a:extLst>
          </p:cNvPr>
          <p:cNvSpPr txBox="1"/>
          <p:nvPr/>
        </p:nvSpPr>
        <p:spPr>
          <a:xfrm>
            <a:off x="7282651" y="5295641"/>
            <a:ext cx="437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양방향 문맥 파악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단점 </a:t>
            </a:r>
            <a:r>
              <a:rPr lang="en-US" altLang="ko-KR" dirty="0"/>
              <a:t>: mask </a:t>
            </a:r>
            <a:r>
              <a:rPr lang="ko-KR" altLang="en-US" dirty="0"/>
              <a:t>토큰들이 독립적</a:t>
            </a:r>
            <a:r>
              <a:rPr lang="en-US" altLang="ko-KR" dirty="0"/>
              <a:t>, pre-training</a:t>
            </a:r>
            <a:r>
              <a:rPr lang="ko-KR" altLang="en-US" dirty="0"/>
              <a:t>과 </a:t>
            </a:r>
            <a:r>
              <a:rPr lang="en-US" altLang="ko-KR" dirty="0"/>
              <a:t>fine-tuning</a:t>
            </a:r>
            <a:r>
              <a:rPr lang="ko-KR" altLang="en-US" dirty="0"/>
              <a:t>간 토큰 불일치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D431334-05A4-0E8F-E0E2-D35657ED9C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08" y="2534989"/>
            <a:ext cx="4925688" cy="121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A715B5-8BF9-DCEB-5F3D-2303A6EF3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015" y="2150051"/>
            <a:ext cx="4175666" cy="96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A854638-C449-F1B7-5E89-774DA929E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015" y="3468925"/>
            <a:ext cx="4171247" cy="96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78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9160A-0425-B0A7-C36F-0E7F15C6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Permutation </a:t>
            </a:r>
            <a:r>
              <a:rPr lang="ko-KR" altLang="en-US" dirty="0"/>
              <a:t>언어 모델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66887BB-4DD4-5A8C-235D-36643E9F1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671" y="1834727"/>
            <a:ext cx="6628658" cy="370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16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9160A-0425-B0A7-C36F-0E7F15C6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셀프 </a:t>
            </a:r>
            <a:r>
              <a:rPr lang="ko-KR" altLang="en-US" dirty="0" err="1"/>
              <a:t>어텐션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D7DA67E-406A-D3D5-3364-4835B10C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9" y="1256191"/>
            <a:ext cx="278511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AFF48E4-943F-1826-A1F4-93E7C80BE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094" y="1347743"/>
            <a:ext cx="41529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A273C97-9123-9045-72F7-CF24DF5A5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094" y="2100580"/>
            <a:ext cx="3890902" cy="24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8C31370-96DC-6217-9C0E-3BC78AD61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994" y="2694374"/>
            <a:ext cx="3763730" cy="123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6D61DFC-BACD-21D6-0858-88D90456D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895" y="4958161"/>
            <a:ext cx="50292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99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9160A-0425-B0A7-C36F-0E7F15C6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투 스트림 셀프 </a:t>
            </a:r>
            <a:r>
              <a:rPr lang="ko-KR" altLang="en-US" dirty="0" err="1"/>
              <a:t>어텐션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DB5A9BB-19C1-7DC6-E9C1-FAD7773E2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859" y="1782746"/>
            <a:ext cx="6643226" cy="244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D86EDD2-E174-FF56-C49B-2B4BC4A04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56" y="5075254"/>
            <a:ext cx="2639998" cy="13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8491ACD2-2E63-37CB-9D08-008D4791C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282" y="5075254"/>
            <a:ext cx="2640000" cy="13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0B26870E-61CC-80D5-A728-12EFC4E73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991" y="5193512"/>
            <a:ext cx="2413104" cy="125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5F833890-D0BA-D04A-6E80-869DF2AB4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203" y="5116897"/>
            <a:ext cx="2640000" cy="13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54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9160A-0425-B0A7-C36F-0E7F15C6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컨텐트</a:t>
            </a:r>
            <a:r>
              <a:rPr lang="ko-KR" altLang="en-US" dirty="0"/>
              <a:t> 스트림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507E542-6214-99B4-E8E2-BC5650A13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512" y="1769807"/>
            <a:ext cx="3506706" cy="248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CD64B736-A858-A737-A0D4-C705C78E8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982" y="2072297"/>
            <a:ext cx="3468210" cy="204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2DDC2EE-F212-D395-D97D-FEE4B4513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714" y="4502141"/>
            <a:ext cx="3870710" cy="219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3E36A280-F6B7-7D0C-7875-A8B4A1022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755" y="4317475"/>
            <a:ext cx="3326166" cy="240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5EC2C8-04DA-917D-421A-F2A09BDAAC03}"/>
              </a:ext>
            </a:extLst>
          </p:cNvPr>
          <p:cNvSpPr txBox="1"/>
          <p:nvPr/>
        </p:nvSpPr>
        <p:spPr>
          <a:xfrm>
            <a:off x="1544714" y="1602384"/>
            <a:ext cx="140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[3,2,4,1]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7B3B1-AEFF-52CD-97D3-B1BE0060E932}"/>
              </a:ext>
            </a:extLst>
          </p:cNvPr>
          <p:cNvSpPr txBox="1"/>
          <p:nvPr/>
        </p:nvSpPr>
        <p:spPr>
          <a:xfrm>
            <a:off x="6248388" y="1602384"/>
            <a:ext cx="147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[2,4,3,1]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9EF2A-61BB-AE59-34FC-2064E771B540}"/>
              </a:ext>
            </a:extLst>
          </p:cNvPr>
          <p:cNvSpPr txBox="1"/>
          <p:nvPr/>
        </p:nvSpPr>
        <p:spPr>
          <a:xfrm>
            <a:off x="1544714" y="4317475"/>
            <a:ext cx="108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[1,4,2,3]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AF3D2-8125-A86C-29FC-263EDCA0C531}"/>
              </a:ext>
            </a:extLst>
          </p:cNvPr>
          <p:cNvSpPr txBox="1"/>
          <p:nvPr/>
        </p:nvSpPr>
        <p:spPr>
          <a:xfrm>
            <a:off x="6314982" y="4317474"/>
            <a:ext cx="115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[4,3,1,2]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86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9160A-0425-B0A7-C36F-0E7F15C6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쿼리 스트림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CB16D9-3278-140B-238F-E1795971F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649" y="1893288"/>
            <a:ext cx="6610904" cy="419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22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9160A-0425-B0A7-C36F-0E7F15C6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투 스트림 셀프 </a:t>
            </a:r>
            <a:r>
              <a:rPr lang="ko-KR" altLang="en-US" dirty="0" err="1"/>
              <a:t>어텐션</a:t>
            </a:r>
            <a:endParaRPr lang="ko-KR" altLang="en-US" dirty="0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5F833890-D0BA-D04A-6E80-869DF2AB4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108" y="2135295"/>
            <a:ext cx="2640000" cy="13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215DB66-C10B-657B-9AB4-8B902A77B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10" y="4298657"/>
            <a:ext cx="7250098" cy="206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1636C3C6-1997-5BA2-3634-7AC3DE207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158" y="2148153"/>
            <a:ext cx="2590658" cy="135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B336BA8C-F73C-B0FD-B7F3-243B61A33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974" y="2135295"/>
            <a:ext cx="2640000" cy="13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A53A611E-7F2A-4A36-0BD6-C76199AB7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65" y="2122437"/>
            <a:ext cx="2639998" cy="13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6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9160A-0425-B0A7-C36F-0E7F15C6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투 스트림 셀프 </a:t>
            </a:r>
            <a:r>
              <a:rPr lang="ko-KR" altLang="en-US" dirty="0" err="1"/>
              <a:t>어텐션</a:t>
            </a:r>
            <a:endParaRPr lang="ko-KR" altLang="en-US" dirty="0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5F833890-D0BA-D04A-6E80-869DF2AB4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108" y="2135295"/>
            <a:ext cx="2640000" cy="13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1636C3C6-1997-5BA2-3634-7AC3DE207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158" y="2148153"/>
            <a:ext cx="2590658" cy="135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B336BA8C-F73C-B0FD-B7F3-243B61A33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974" y="2135295"/>
            <a:ext cx="2640000" cy="13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A53A611E-7F2A-4A36-0BD6-C76199AB7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65" y="2122437"/>
            <a:ext cx="2639998" cy="13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76A1CB29-DDC7-3F87-CDAB-76AF4D26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93" y="3963999"/>
            <a:ext cx="4746594" cy="252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C29227A-72EE-B8E0-6CE8-3EF1497EC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818" y="3963999"/>
            <a:ext cx="2757996" cy="2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123D33-394D-D895-AFE0-D0D19C204281}"/>
              </a:ext>
            </a:extLst>
          </p:cNvPr>
          <p:cNvSpPr txBox="1"/>
          <p:nvPr/>
        </p:nvSpPr>
        <p:spPr>
          <a:xfrm>
            <a:off x="4065857" y="4182091"/>
            <a:ext cx="166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컨텐트</a:t>
            </a:r>
            <a:r>
              <a:rPr lang="ko-KR" altLang="en-US" dirty="0"/>
              <a:t> 스트림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1D980-4342-D5F6-72E9-1A3B0A16414E}"/>
              </a:ext>
            </a:extLst>
          </p:cNvPr>
          <p:cNvSpPr txBox="1"/>
          <p:nvPr/>
        </p:nvSpPr>
        <p:spPr>
          <a:xfrm>
            <a:off x="953610" y="4551423"/>
            <a:ext cx="188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쿼리 스트림</a:t>
            </a:r>
          </a:p>
        </p:txBody>
      </p:sp>
    </p:spTree>
    <p:extLst>
      <p:ext uri="{BB962C8B-B14F-4D97-AF65-F5344CB8AC3E}">
        <p14:creationId xmlns:p14="http://schemas.microsoft.com/office/powerpoint/2010/main" val="218903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77</Words>
  <Application>Microsoft Office PowerPoint</Application>
  <PresentationFormat>와이드스크린</PresentationFormat>
  <Paragraphs>22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XLNET</vt:lpstr>
      <vt:lpstr>                   AR VS AE</vt:lpstr>
      <vt:lpstr>Permutation 언어 모델</vt:lpstr>
      <vt:lpstr>셀프 어텐션</vt:lpstr>
      <vt:lpstr>투 스트림 셀프 어텐션</vt:lpstr>
      <vt:lpstr>컨텐트 스트림</vt:lpstr>
      <vt:lpstr>쿼리 스트림</vt:lpstr>
      <vt:lpstr>투 스트림 셀프 어텐션</vt:lpstr>
      <vt:lpstr>투 스트림 셀프 어텐션</vt:lpstr>
      <vt:lpstr>투 스트림 셀프 어텐션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XLNET</dc:title>
  <dc:creator>박 우빈</dc:creator>
  <cp:lastModifiedBy>박 우빈</cp:lastModifiedBy>
  <cp:revision>2</cp:revision>
  <dcterms:created xsi:type="dcterms:W3CDTF">2022-05-19T05:46:26Z</dcterms:created>
  <dcterms:modified xsi:type="dcterms:W3CDTF">2022-05-19T14:47:39Z</dcterms:modified>
</cp:coreProperties>
</file>