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5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FF4B7-E4C2-40AB-B1AB-7BF8E2821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494AF-605C-4232-91F6-666BB6B7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0B7C8-B401-4627-A6A1-82E18E7F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E63E7-A8C9-48B6-AA89-23CE78C5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145FF-DB8F-41EB-83E7-522A9D6A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EFF4A-7C4F-4861-91D4-E663324F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D4BEC0-AC8F-4935-942A-15723BD5F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D8C99-DE59-4869-9D47-A2384F74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80CE7-2E8A-4C84-BA9A-76736C54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50083-68A7-443F-BC34-97EE553B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354BB0-5F4B-4E24-B0F3-27C450F62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15C9C6-530B-45BB-BBBB-11FAAB889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DA59C-A039-414C-8026-5B8BC1EB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395EC-A861-4290-89F3-9BC41112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FBF83-97B7-4D2B-B628-E4132777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6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25093-08A1-4454-838D-33258CDD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55DDF-ECF8-4615-8E2D-721772D78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200D7-C0EE-4B95-B179-99D5867F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58725-D039-4263-B6F1-D2C15BC4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82904-41D0-447F-936E-CD07FD2E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F65EF7-9522-431F-8198-9196A41BDA9F}"/>
              </a:ext>
            </a:extLst>
          </p:cNvPr>
          <p:cNvSpPr/>
          <p:nvPr userDrawn="1"/>
        </p:nvSpPr>
        <p:spPr>
          <a:xfrm>
            <a:off x="530942" y="0"/>
            <a:ext cx="45719" cy="1063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3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7EFA5-8F99-4E8A-886A-63EDE427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79271-374D-431A-8951-BCF42BD9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7EB9-C13C-4FCE-BB20-554CED9C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4DD11-8CF9-4F56-B382-CDC65C2F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26B43-944A-453A-A81F-EA03925C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814AA-010D-436C-8209-28B65BBC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1D86C-7ABF-45E5-9FA5-8ECADDCAE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F748C-94D4-4BE7-99C4-D494C2C58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EEB03-D368-4284-AECE-A6C32761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DF638-AFE5-4C3C-A525-D55E807C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CFCBE-2DA4-4E59-B01B-2E99C2DC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9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F36E8-D11B-4515-BEE8-CD9C10C3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195BD-5F10-4E4A-A0BF-1A4F65F5F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07EEE-7699-4127-938A-84E3ABF35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03067-623D-426E-B405-74C074D2B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83E8E5-9858-49B9-9EB3-C68AB2EF8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98F794-0A38-4622-9709-72194DDE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A4BC17-0F91-4C07-B0D5-202C5165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0FE42F-A100-4266-A38B-3F585A0C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870F1-D560-41B3-B122-80E4035F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55D222-0422-4CBE-9244-29210FB3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C2E4FD-37C2-4973-B87C-3CC60FF2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76A40B-BF17-4D50-9B83-FF4A99FD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4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2D4CD5-E758-4060-8FFC-310E0A13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1E61B1-7CE9-4A9E-B5D8-3BDA5715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8DD455-EEF4-4F57-8771-9ED1F895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20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18189-FAAD-4979-B62E-77F43FE3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9B6E1-FD5B-4F5D-8AC9-A34089E99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B728E-8481-43FB-AFF6-944D468CD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C6848-979F-44F9-9708-D2C1898F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E3E536-57AE-4DFA-BE16-7222AC21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8F0EF-C8A1-4F9D-881B-DE601115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2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9CED9-3852-4DC3-B85C-5224DEC0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900770-A6A8-444E-9093-44F8E3D88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48C4E-3BD4-44DF-9178-63211CE67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DEAE5-8383-489F-8C61-45875FC9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1C4DD-B03D-45E8-A981-6A95C2E2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42A590-433B-4A50-B90F-415679C5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4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6211C5-2DDB-478C-9B71-324AA946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C75A2-6D4A-4191-9381-17D5A72D5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B3845-0421-4E4B-BDD3-137E05052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74C57-EF59-4A9F-89BA-848ECA40579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0C93E-4E0C-4A80-9F94-D56557478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10F4D-9CAB-4B06-804F-BEA1B236F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5D5CBD-D305-4D97-94DB-F549D11907DA}"/>
              </a:ext>
            </a:extLst>
          </p:cNvPr>
          <p:cNvSpPr txBox="1"/>
          <p:nvPr/>
        </p:nvSpPr>
        <p:spPr>
          <a:xfrm>
            <a:off x="655308" y="722662"/>
            <a:ext cx="205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로짓함수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2BB06-8177-4F7F-98F1-1ED18C5DBF9C}"/>
              </a:ext>
            </a:extLst>
          </p:cNvPr>
          <p:cNvSpPr txBox="1"/>
          <p:nvPr/>
        </p:nvSpPr>
        <p:spPr>
          <a:xfrm>
            <a:off x="5957592" y="1883832"/>
            <a:ext cx="48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사용되는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7AFA1-BADF-48EE-A267-A759CA0840DB}"/>
              </a:ext>
            </a:extLst>
          </p:cNvPr>
          <p:cNvSpPr txBox="1"/>
          <p:nvPr/>
        </p:nvSpPr>
        <p:spPr>
          <a:xfrm>
            <a:off x="5085265" y="2730293"/>
            <a:ext cx="41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클래스를 분류하기 위해서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D778BC-F17D-4DDE-9477-7D9A1C771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66" y="2531490"/>
            <a:ext cx="4366592" cy="108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DAB044-E6C0-4595-BF76-3F6E353FCF65}"/>
              </a:ext>
            </a:extLst>
          </p:cNvPr>
          <p:cNvSpPr txBox="1"/>
          <p:nvPr/>
        </p:nvSpPr>
        <p:spPr>
          <a:xfrm>
            <a:off x="5085264" y="3619428"/>
            <a:ext cx="436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Odds</a:t>
            </a:r>
            <a:r>
              <a:rPr lang="ko-KR" altLang="en-US" dirty="0"/>
              <a:t>는 </a:t>
            </a:r>
            <a:r>
              <a:rPr lang="en-US" altLang="ko-KR" dirty="0"/>
              <a:t>class</a:t>
            </a:r>
            <a:r>
              <a:rPr lang="ko-KR" altLang="en-US" dirty="0"/>
              <a:t>의 분류 기준이 </a:t>
            </a:r>
            <a:r>
              <a:rPr lang="en-US" altLang="ko-KR" dirty="0"/>
              <a:t>1</a:t>
            </a:r>
            <a:r>
              <a:rPr lang="ko-KR" altLang="en-US" dirty="0"/>
              <a:t>이었다면 </a:t>
            </a:r>
            <a:r>
              <a:rPr lang="en-US" altLang="ko-KR" dirty="0"/>
              <a:t>logit</a:t>
            </a:r>
            <a:r>
              <a:rPr lang="ko-KR" altLang="en-US" dirty="0"/>
              <a:t>은 분류 기준이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6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5D5CBD-D305-4D97-94DB-F549D11907DA}"/>
              </a:ext>
            </a:extLst>
          </p:cNvPr>
          <p:cNvSpPr txBox="1"/>
          <p:nvPr/>
        </p:nvSpPr>
        <p:spPr>
          <a:xfrm>
            <a:off x="685125" y="702783"/>
            <a:ext cx="205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시그모이드</a:t>
            </a:r>
            <a:r>
              <a:rPr lang="ko-KR" altLang="en-US" b="1" dirty="0"/>
              <a:t>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2BB06-8177-4F7F-98F1-1ED18C5DBF9C}"/>
              </a:ext>
            </a:extLst>
          </p:cNvPr>
          <p:cNvSpPr txBox="1"/>
          <p:nvPr/>
        </p:nvSpPr>
        <p:spPr>
          <a:xfrm>
            <a:off x="6480106" y="2068498"/>
            <a:ext cx="48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사용되는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7AFA1-BADF-48EE-A267-A759CA0840DB}"/>
              </a:ext>
            </a:extLst>
          </p:cNvPr>
          <p:cNvSpPr txBox="1"/>
          <p:nvPr/>
        </p:nvSpPr>
        <p:spPr>
          <a:xfrm>
            <a:off x="5912579" y="3232691"/>
            <a:ext cx="4145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값을 총합 </a:t>
            </a:r>
            <a:r>
              <a:rPr lang="en-US" altLang="ko-KR" dirty="0"/>
              <a:t>1</a:t>
            </a:r>
            <a:r>
              <a:rPr lang="ko-KR" altLang="en-US" dirty="0"/>
              <a:t>이 되는 확률로 변환해주는 함수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클래스를 분류하기 위해서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4443200-FBC4-49D9-98AE-E07B552FD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25" y="2068498"/>
            <a:ext cx="37909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6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A8BDFE-EA84-4596-99A8-E803DE0FA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3" y="5593660"/>
            <a:ext cx="4730602" cy="98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D5CBD-D305-4D97-94DB-F549D11907DA}"/>
              </a:ext>
            </a:extLst>
          </p:cNvPr>
          <p:cNvSpPr txBox="1"/>
          <p:nvPr/>
        </p:nvSpPr>
        <p:spPr>
          <a:xfrm>
            <a:off x="734624" y="772357"/>
            <a:ext cx="205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소프트 맥스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2BB06-8177-4F7F-98F1-1ED18C5DBF9C}"/>
              </a:ext>
            </a:extLst>
          </p:cNvPr>
          <p:cNvSpPr txBox="1"/>
          <p:nvPr/>
        </p:nvSpPr>
        <p:spPr>
          <a:xfrm>
            <a:off x="5957592" y="1883832"/>
            <a:ext cx="48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사용되는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7AFA1-BADF-48EE-A267-A759CA0840DB}"/>
              </a:ext>
            </a:extLst>
          </p:cNvPr>
          <p:cNvSpPr txBox="1"/>
          <p:nvPr/>
        </p:nvSpPr>
        <p:spPr>
          <a:xfrm>
            <a:off x="5085265" y="2730293"/>
            <a:ext cx="41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클래스 분류를 위해 주로 사용됨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3355496-E689-4EF8-AD31-E0E557F4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3832"/>
            <a:ext cx="4612890" cy="345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5072D8-3704-4641-96C5-3891132132C5}"/>
              </a:ext>
            </a:extLst>
          </p:cNvPr>
          <p:cNvSpPr txBox="1"/>
          <p:nvPr/>
        </p:nvSpPr>
        <p:spPr>
          <a:xfrm>
            <a:off x="5475592" y="3613666"/>
            <a:ext cx="28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공식에 </a:t>
            </a:r>
            <a:r>
              <a:rPr lang="en-US" altLang="ko-KR" dirty="0"/>
              <a:t>e</a:t>
            </a:r>
            <a:r>
              <a:rPr lang="ko-KR" altLang="en-US" dirty="0"/>
              <a:t>가 들어가는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5ADE-3808-464E-920C-8C439AA368CA}"/>
              </a:ext>
            </a:extLst>
          </p:cNvPr>
          <p:cNvSpPr txBox="1"/>
          <p:nvPr/>
        </p:nvSpPr>
        <p:spPr>
          <a:xfrm>
            <a:off x="5237922" y="4512365"/>
            <a:ext cx="5068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딥러닝의</a:t>
            </a:r>
            <a:r>
              <a:rPr lang="ko-KR" altLang="en-US" dirty="0"/>
              <a:t> 학습과정에서 </a:t>
            </a:r>
            <a:r>
              <a:rPr lang="en-US" altLang="ko-KR" dirty="0" err="1"/>
              <a:t>BackPropagation</a:t>
            </a:r>
            <a:r>
              <a:rPr lang="ko-KR" altLang="en-US" dirty="0"/>
              <a:t>을 용이하게 만든다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입력 벡터가 더 잘 구분되게 만듦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확률의 차이가 </a:t>
            </a:r>
            <a:r>
              <a:rPr lang="ko-KR" altLang="en-US" dirty="0" err="1"/>
              <a:t>뚜렷해진다</a:t>
            </a:r>
            <a:r>
              <a:rPr lang="en-US" altLang="ko-KR" dirty="0"/>
              <a:t>. (class</a:t>
            </a:r>
            <a:r>
              <a:rPr lang="ko-KR" altLang="en-US" dirty="0"/>
              <a:t>를 분류하게 하는데 중요</a:t>
            </a:r>
            <a:r>
              <a:rPr lang="en-US" altLang="ko-K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학습단계에서만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18EA3FA-DD27-49F4-BCBE-D7862DC2B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5" y="137350"/>
            <a:ext cx="32099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8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5D5CBD-D305-4D97-94DB-F549D11907DA}"/>
              </a:ext>
            </a:extLst>
          </p:cNvPr>
          <p:cNvSpPr txBox="1"/>
          <p:nvPr/>
        </p:nvSpPr>
        <p:spPr>
          <a:xfrm>
            <a:off x="607135" y="701374"/>
            <a:ext cx="567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로짓함수</a:t>
            </a:r>
            <a:r>
              <a:rPr lang="ko-KR" altLang="en-US" b="1" dirty="0"/>
              <a:t> </a:t>
            </a:r>
            <a:r>
              <a:rPr lang="en-US" altLang="ko-KR" b="1" dirty="0"/>
              <a:t>vs </a:t>
            </a:r>
            <a:r>
              <a:rPr lang="ko-KR" altLang="en-US" b="1" dirty="0" err="1"/>
              <a:t>시그모이드</a:t>
            </a:r>
            <a:r>
              <a:rPr lang="ko-KR" altLang="en-US" b="1" dirty="0"/>
              <a:t> 함수 </a:t>
            </a:r>
            <a:r>
              <a:rPr lang="en-US" altLang="ko-KR" b="1" dirty="0"/>
              <a:t>vs </a:t>
            </a:r>
            <a:r>
              <a:rPr lang="ko-KR" altLang="en-US" b="1" dirty="0" err="1"/>
              <a:t>소프트맥스</a:t>
            </a:r>
            <a:r>
              <a:rPr lang="ko-KR" altLang="en-US" b="1" dirty="0"/>
              <a:t> 함수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57E3F9A-1009-40EB-AE44-BD8B20B90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5" y="1835751"/>
            <a:ext cx="4366592" cy="108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7C882FA-396F-4E92-B74F-9F9B6222A5E3}"/>
              </a:ext>
            </a:extLst>
          </p:cNvPr>
          <p:cNvSpPr/>
          <p:nvPr/>
        </p:nvSpPr>
        <p:spPr>
          <a:xfrm>
            <a:off x="5565913" y="2146852"/>
            <a:ext cx="64604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60A7EBE-3926-4E94-A5FC-DF5F135EB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275" y="1065071"/>
            <a:ext cx="2144450" cy="2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E6B1724-C2C3-45FF-8183-15D3E80738E6}"/>
              </a:ext>
            </a:extLst>
          </p:cNvPr>
          <p:cNvSpPr/>
          <p:nvPr/>
        </p:nvSpPr>
        <p:spPr>
          <a:xfrm rot="10800000">
            <a:off x="7991060" y="5010219"/>
            <a:ext cx="1053548" cy="467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6C5A444-3051-4DF9-84BA-930B127CC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1" y="3607685"/>
            <a:ext cx="2590308" cy="6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C6C6C4A7-D34D-43AE-A42A-21FD47C11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469" y="3624183"/>
            <a:ext cx="1941444" cy="72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E072DF1-6E90-4A2A-ABDA-F2800CC5A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82" y="5055637"/>
            <a:ext cx="1782418" cy="53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6F4F1269-43A8-4562-BF0A-D78484E74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431" y="4823112"/>
            <a:ext cx="3916016" cy="104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7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C21D0D-C79B-4C33-AF8B-32AA13E1C8D9}"/>
              </a:ext>
            </a:extLst>
          </p:cNvPr>
          <p:cNvSpPr txBox="1"/>
          <p:nvPr/>
        </p:nvSpPr>
        <p:spPr>
          <a:xfrm>
            <a:off x="586408" y="705678"/>
            <a:ext cx="370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이진 크로스 엔트로피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6B51B-BEFF-4771-8FB8-28954EADCA90}"/>
              </a:ext>
            </a:extLst>
          </p:cNvPr>
          <p:cNvSpPr txBox="1"/>
          <p:nvPr/>
        </p:nvSpPr>
        <p:spPr>
          <a:xfrm>
            <a:off x="7012055" y="1485348"/>
            <a:ext cx="4844143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class</a:t>
            </a:r>
            <a:r>
              <a:rPr lang="ko-KR" altLang="en-US" dirty="0"/>
              <a:t>를 분류하는 문제에서 </a:t>
            </a:r>
            <a:r>
              <a:rPr lang="en-US" altLang="ko-KR" dirty="0"/>
              <a:t>cost</a:t>
            </a:r>
            <a:r>
              <a:rPr lang="ko-KR" altLang="en-US" dirty="0"/>
              <a:t>를 구할 때 사용되는 척도 </a:t>
            </a:r>
            <a:r>
              <a:rPr lang="en-US" altLang="ko-KR" dirty="0"/>
              <a:t>(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함수와 관련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시그모이드</a:t>
            </a:r>
            <a:r>
              <a:rPr lang="ko-KR" altLang="en-US" dirty="0"/>
              <a:t> 함수는 </a:t>
            </a:r>
            <a:r>
              <a:rPr lang="ko-KR" altLang="en-US" dirty="0" err="1"/>
              <a:t>출력값이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값</a:t>
            </a:r>
            <a:r>
              <a:rPr lang="en-US" altLang="ko-KR" dirty="0"/>
              <a:t>. </a:t>
            </a:r>
            <a:r>
              <a:rPr lang="ko-KR" altLang="en-US" dirty="0"/>
              <a:t>따라서 실제 값이 </a:t>
            </a:r>
            <a:r>
              <a:rPr lang="en-US" altLang="ko-KR" dirty="0"/>
              <a:t>1</a:t>
            </a:r>
            <a:r>
              <a:rPr lang="ko-KR" altLang="en-US" dirty="0" err="1"/>
              <a:t>일때</a:t>
            </a:r>
            <a:r>
              <a:rPr lang="ko-KR" altLang="en-US" dirty="0"/>
              <a:t> 예측 값이 </a:t>
            </a:r>
            <a:r>
              <a:rPr lang="en-US" altLang="ko-KR" dirty="0"/>
              <a:t>0</a:t>
            </a:r>
            <a:r>
              <a:rPr lang="ko-KR" altLang="en-US" dirty="0"/>
              <a:t>이라면 오차가 커져야 하고</a:t>
            </a:r>
            <a:r>
              <a:rPr lang="en-US" altLang="ko-KR" dirty="0"/>
              <a:t>, </a:t>
            </a:r>
            <a:r>
              <a:rPr lang="ko-KR" altLang="en-US" dirty="0"/>
              <a:t>실제 값이 </a:t>
            </a:r>
            <a:r>
              <a:rPr lang="en-US" altLang="ko-KR" dirty="0"/>
              <a:t>0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dirty="0" err="1"/>
              <a:t>예측값이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이면 역시 오차가 커져야 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이를 만족하는 함수가 로그 함수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976C5F7-5AB6-41DF-9034-9B3500599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80" y="1240972"/>
            <a:ext cx="24765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A57F8EF-8670-4387-B7C7-77EBFEC7D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684" y="1178147"/>
            <a:ext cx="2514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C3B72-FBAF-4A1B-BC74-393302865FB8}"/>
              </a:ext>
            </a:extLst>
          </p:cNvPr>
          <p:cNvSpPr txBox="1"/>
          <p:nvPr/>
        </p:nvSpPr>
        <p:spPr>
          <a:xfrm>
            <a:off x="2002971" y="3890535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 err="1"/>
              <a:t>logH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51163-52A2-485B-A146-3CA5931FFC25}"/>
              </a:ext>
            </a:extLst>
          </p:cNvPr>
          <p:cNvSpPr txBox="1"/>
          <p:nvPr/>
        </p:nvSpPr>
        <p:spPr>
          <a:xfrm>
            <a:off x="5366656" y="3793672"/>
            <a:ext cx="155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-log(1-H(x))</a:t>
            </a:r>
            <a:endParaRPr lang="ko-KR" alt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55CF6337-24C7-4FB6-92D4-7A6B3749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57" y="5318286"/>
            <a:ext cx="7184572" cy="72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29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C21D0D-C79B-4C33-AF8B-32AA13E1C8D9}"/>
              </a:ext>
            </a:extLst>
          </p:cNvPr>
          <p:cNvSpPr txBox="1"/>
          <p:nvPr/>
        </p:nvSpPr>
        <p:spPr>
          <a:xfrm>
            <a:off x="586408" y="705678"/>
            <a:ext cx="370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크로스 엔트로피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AD56677-4E50-462E-8747-08095411F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1909890"/>
            <a:ext cx="6444342" cy="132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48E478-8BCB-4F3A-BA66-B687785484EE}"/>
              </a:ext>
            </a:extLst>
          </p:cNvPr>
          <p:cNvSpPr txBox="1"/>
          <p:nvPr/>
        </p:nvSpPr>
        <p:spPr>
          <a:xfrm>
            <a:off x="6444342" y="2405743"/>
            <a:ext cx="4038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다중 클래스 분류 문제에서 </a:t>
            </a:r>
            <a:r>
              <a:rPr lang="en-US" altLang="ko-KR" dirty="0"/>
              <a:t>cost </a:t>
            </a:r>
            <a:r>
              <a:rPr lang="ko-KR" altLang="en-US" dirty="0"/>
              <a:t>함수를 의미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이진 크로스 엔트로피의 연장선이라고 생각할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9A35483-684D-4238-ABED-96945B6AE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08" y="4273257"/>
            <a:ext cx="7184572" cy="72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7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189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우빈</dc:creator>
  <cp:lastModifiedBy>박 우빈</cp:lastModifiedBy>
  <cp:revision>3</cp:revision>
  <dcterms:created xsi:type="dcterms:W3CDTF">2021-12-30T17:10:29Z</dcterms:created>
  <dcterms:modified xsi:type="dcterms:W3CDTF">2023-02-17T04:44:36Z</dcterms:modified>
</cp:coreProperties>
</file>