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4873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目标：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20574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根据股票代码，股票名称，股票拼音首拼前缀进行提示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根据事件名称前缀进行提示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根据概念名称前缀进行提示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37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实现</a:t>
            </a:r>
            <a:endParaRPr lang="zh-CN" altLang="en-US" b="1" dirty="0"/>
          </a:p>
        </p:txBody>
      </p:sp>
      <p:sp>
        <p:nvSpPr>
          <p:cNvPr id="3" name="Oval 2"/>
          <p:cNvSpPr/>
          <p:nvPr/>
        </p:nvSpPr>
        <p:spPr>
          <a:xfrm>
            <a:off x="1181100" y="1217789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/>
          <p:cNvSpPr/>
          <p:nvPr/>
        </p:nvSpPr>
        <p:spPr>
          <a:xfrm>
            <a:off x="609600" y="201930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1752600" y="201930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32456" y="29337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990600" y="29337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1600200" y="29337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2590800" y="29337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10"/>
          <p:cNvCxnSpPr>
            <a:stCxn id="3" idx="4"/>
            <a:endCxn id="4" idx="7"/>
          </p:cNvCxnSpPr>
          <p:nvPr/>
        </p:nvCxnSpPr>
        <p:spPr>
          <a:xfrm flipH="1">
            <a:off x="934804" y="1598789"/>
            <a:ext cx="436796" cy="476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4"/>
            <a:endCxn id="5" idx="1"/>
          </p:cNvCxnSpPr>
          <p:nvPr/>
        </p:nvCxnSpPr>
        <p:spPr>
          <a:xfrm>
            <a:off x="1371600" y="1598789"/>
            <a:ext cx="436796" cy="476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7"/>
          </p:cNvCxnSpPr>
          <p:nvPr/>
        </p:nvCxnSpPr>
        <p:spPr>
          <a:xfrm flipH="1">
            <a:off x="357660" y="2400300"/>
            <a:ext cx="442440" cy="589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>
            <a:off x="800100" y="24003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flipH="1">
            <a:off x="1790700" y="24003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0"/>
          </p:cNvCxnSpPr>
          <p:nvPr/>
        </p:nvCxnSpPr>
        <p:spPr>
          <a:xfrm>
            <a:off x="1981200" y="2400300"/>
            <a:ext cx="800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0"/>
          </p:cNvCxnSpPr>
          <p:nvPr/>
        </p:nvCxnSpPr>
        <p:spPr>
          <a:xfrm flipH="1">
            <a:off x="1181100" y="24003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89567" y="3877733"/>
            <a:ext cx="114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Trie</a:t>
            </a:r>
            <a:r>
              <a:rPr lang="zh-CN" altLang="en-US" b="1" dirty="0" smtClean="0">
                <a:solidFill>
                  <a:srgbClr val="FF0000"/>
                </a:solidFill>
              </a:rPr>
              <a:t>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581400" y="15240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62400" y="140828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</a:rPr>
              <a:t>公司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34000" y="41326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缓存</a:t>
            </a:r>
            <a:endParaRPr lang="zh-CN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270022" y="2096263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Map(id-&gt;company(</a:t>
            </a:r>
            <a:r>
              <a:rPr lang="en-US" altLang="zh-CN" dirty="0" err="1" smtClean="0"/>
              <a:t>id,name,code,simpleSpell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70022" y="35814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Map(id-&gt;</a:t>
            </a:r>
            <a:r>
              <a:rPr lang="en-US" altLang="zh-CN" dirty="0" err="1" smtClean="0"/>
              <a:t>evernt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id,name,weight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" y="45720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ata</a:t>
            </a:r>
          </a:p>
          <a:p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Children</a:t>
            </a:r>
          </a:p>
          <a:p>
            <a:r>
              <a:rPr lang="en-US" altLang="zh-CN" dirty="0" err="1" smtClean="0"/>
              <a:t>isTerminal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70022" y="500975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Map(id-&gt;</a:t>
            </a:r>
            <a:r>
              <a:rPr lang="en-US" altLang="zh-CN" dirty="0" err="1" smtClean="0"/>
              <a:t>evernt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id,name,weight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62400" y="298949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</a:rPr>
              <a:t>事件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62400" y="447627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概念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7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85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soledede.weng(翁本珏)</dc:creator>
  <cp:lastModifiedBy>soledede.weng(翁本珏)</cp:lastModifiedBy>
  <cp:revision>46</cp:revision>
  <dcterms:created xsi:type="dcterms:W3CDTF">2006-08-16T00:00:00Z</dcterms:created>
  <dcterms:modified xsi:type="dcterms:W3CDTF">2016-09-12T05:56:52Z</dcterms:modified>
</cp:coreProperties>
</file>