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4" r:id="rId9"/>
    <p:sldId id="265" r:id="rId10"/>
    <p:sldId id="263" r:id="rId11"/>
    <p:sldId id="276" r:id="rId12"/>
    <p:sldId id="273" r:id="rId13"/>
    <p:sldId id="274" r:id="rId14"/>
    <p:sldId id="275" r:id="rId15"/>
    <p:sldId id="267" r:id="rId16"/>
    <p:sldId id="268" r:id="rId17"/>
    <p:sldId id="262" r:id="rId18"/>
    <p:sldId id="270" r:id="rId19"/>
    <p:sldId id="269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D98DBE-3077-4751-B4ED-7729B3D01FB9}" v="50" dt="2019-02-20T22:54:15.2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em Krayenhoff" userId="6086499e4c885d06" providerId="LiveId" clId="{FAD98DBE-3077-4751-B4ED-7729B3D01FB9}"/>
    <pc:docChg chg="undo custSel addSld modSld sldOrd">
      <pc:chgData name="Willem Krayenhoff" userId="6086499e4c885d06" providerId="LiveId" clId="{FAD98DBE-3077-4751-B4ED-7729B3D01FB9}" dt="2019-02-20T22:54:17.516" v="2617" actId="313"/>
      <pc:docMkLst>
        <pc:docMk/>
      </pc:docMkLst>
      <pc:sldChg chg="modSp">
        <pc:chgData name="Willem Krayenhoff" userId="6086499e4c885d06" providerId="LiveId" clId="{FAD98DBE-3077-4751-B4ED-7729B3D01FB9}" dt="2019-02-20T22:54:17.516" v="2617" actId="313"/>
        <pc:sldMkLst>
          <pc:docMk/>
          <pc:sldMk cId="1632884472" sldId="256"/>
        </pc:sldMkLst>
        <pc:spChg chg="mod">
          <ac:chgData name="Willem Krayenhoff" userId="6086499e4c885d06" providerId="LiveId" clId="{FAD98DBE-3077-4751-B4ED-7729B3D01FB9}" dt="2019-02-20T22:54:17.516" v="2617" actId="313"/>
          <ac:spMkLst>
            <pc:docMk/>
            <pc:sldMk cId="1632884472" sldId="256"/>
            <ac:spMk id="3" creationId="{C17D734C-8FD9-4740-8720-97F0FC06B345}"/>
          </ac:spMkLst>
        </pc:spChg>
      </pc:sldChg>
      <pc:sldChg chg="addSp modSp">
        <pc:chgData name="Willem Krayenhoff" userId="6086499e4c885d06" providerId="LiveId" clId="{FAD98DBE-3077-4751-B4ED-7729B3D01FB9}" dt="2019-02-20T20:24:12.842" v="213" actId="6549"/>
        <pc:sldMkLst>
          <pc:docMk/>
          <pc:sldMk cId="3021189377" sldId="258"/>
        </pc:sldMkLst>
        <pc:spChg chg="mod">
          <ac:chgData name="Willem Krayenhoff" userId="6086499e4c885d06" providerId="LiveId" clId="{FAD98DBE-3077-4751-B4ED-7729B3D01FB9}" dt="2019-02-20T20:21:19.787" v="23" actId="20577"/>
          <ac:spMkLst>
            <pc:docMk/>
            <pc:sldMk cId="3021189377" sldId="258"/>
            <ac:spMk id="2" creationId="{47F61A82-DC49-424D-A835-7A3CA2174CF7}"/>
          </ac:spMkLst>
        </pc:spChg>
        <pc:spChg chg="mod">
          <ac:chgData name="Willem Krayenhoff" userId="6086499e4c885d06" providerId="LiveId" clId="{FAD98DBE-3077-4751-B4ED-7729B3D01FB9}" dt="2019-02-20T20:24:12.842" v="213" actId="6549"/>
          <ac:spMkLst>
            <pc:docMk/>
            <pc:sldMk cId="3021189377" sldId="258"/>
            <ac:spMk id="3" creationId="{3000831D-92B8-4A90-892F-7F03BF52F883}"/>
          </ac:spMkLst>
        </pc:spChg>
        <pc:picChg chg="add mod">
          <ac:chgData name="Willem Krayenhoff" userId="6086499e4c885d06" providerId="LiveId" clId="{FAD98DBE-3077-4751-B4ED-7729B3D01FB9}" dt="2019-02-20T20:23:07.472" v="105" actId="1076"/>
          <ac:picMkLst>
            <pc:docMk/>
            <pc:sldMk cId="3021189377" sldId="258"/>
            <ac:picMk id="4" creationId="{8C2363FC-8A52-439C-B9CE-F85A42C11B47}"/>
          </ac:picMkLst>
        </pc:picChg>
      </pc:sldChg>
      <pc:sldChg chg="addSp modSp add">
        <pc:chgData name="Willem Krayenhoff" userId="6086499e4c885d06" providerId="LiveId" clId="{FAD98DBE-3077-4751-B4ED-7729B3D01FB9}" dt="2019-02-20T21:48:57.325" v="2219" actId="27636"/>
        <pc:sldMkLst>
          <pc:docMk/>
          <pc:sldMk cId="1679212853" sldId="259"/>
        </pc:sldMkLst>
        <pc:spChg chg="mod">
          <ac:chgData name="Willem Krayenhoff" userId="6086499e4c885d06" providerId="LiveId" clId="{FAD98DBE-3077-4751-B4ED-7729B3D01FB9}" dt="2019-02-20T20:24:20.827" v="214"/>
          <ac:spMkLst>
            <pc:docMk/>
            <pc:sldMk cId="1679212853" sldId="259"/>
            <ac:spMk id="2" creationId="{945DBB0E-5F2B-46AB-8909-4B2E37D8D846}"/>
          </ac:spMkLst>
        </pc:spChg>
        <pc:spChg chg="mod">
          <ac:chgData name="Willem Krayenhoff" userId="6086499e4c885d06" providerId="LiveId" clId="{FAD98DBE-3077-4751-B4ED-7729B3D01FB9}" dt="2019-02-20T21:48:57.325" v="2219" actId="27636"/>
          <ac:spMkLst>
            <pc:docMk/>
            <pc:sldMk cId="1679212853" sldId="259"/>
            <ac:spMk id="3" creationId="{65E2DF9F-D715-43C6-B5D1-32AE6C0A0260}"/>
          </ac:spMkLst>
        </pc:spChg>
        <pc:spChg chg="add mod">
          <ac:chgData name="Willem Krayenhoff" userId="6086499e4c885d06" providerId="LiveId" clId="{FAD98DBE-3077-4751-B4ED-7729B3D01FB9}" dt="2019-02-20T20:25:34.614" v="251" actId="1076"/>
          <ac:spMkLst>
            <pc:docMk/>
            <pc:sldMk cId="1679212853" sldId="259"/>
            <ac:spMk id="4" creationId="{8EED637F-4F60-4A8D-AEE2-5463D6E89EDD}"/>
          </ac:spMkLst>
        </pc:spChg>
        <pc:spChg chg="add mod">
          <ac:chgData name="Willem Krayenhoff" userId="6086499e4c885d06" providerId="LiveId" clId="{FAD98DBE-3077-4751-B4ED-7729B3D01FB9}" dt="2019-02-20T20:25:42.862" v="252" actId="1076"/>
          <ac:spMkLst>
            <pc:docMk/>
            <pc:sldMk cId="1679212853" sldId="259"/>
            <ac:spMk id="5" creationId="{130F31EA-F409-4ED3-8654-8B6071176DE5}"/>
          </ac:spMkLst>
        </pc:spChg>
        <pc:spChg chg="add mod">
          <ac:chgData name="Willem Krayenhoff" userId="6086499e4c885d06" providerId="LiveId" clId="{FAD98DBE-3077-4751-B4ED-7729B3D01FB9}" dt="2019-02-20T20:27:35.287" v="345"/>
          <ac:spMkLst>
            <pc:docMk/>
            <pc:sldMk cId="1679212853" sldId="259"/>
            <ac:spMk id="6" creationId="{DB9D067B-6A6F-4B96-849F-490E5BA3E1BF}"/>
          </ac:spMkLst>
        </pc:spChg>
        <pc:spChg chg="add mod">
          <ac:chgData name="Willem Krayenhoff" userId="6086499e4c885d06" providerId="LiveId" clId="{FAD98DBE-3077-4751-B4ED-7729B3D01FB9}" dt="2019-02-20T20:29:11.449" v="405" actId="14100"/>
          <ac:spMkLst>
            <pc:docMk/>
            <pc:sldMk cId="1679212853" sldId="259"/>
            <ac:spMk id="7" creationId="{CDFC50EE-BC79-433C-8082-288DA6E7C04D}"/>
          </ac:spMkLst>
        </pc:spChg>
        <pc:spChg chg="add mod">
          <ac:chgData name="Willem Krayenhoff" userId="6086499e4c885d06" providerId="LiveId" clId="{FAD98DBE-3077-4751-B4ED-7729B3D01FB9}" dt="2019-02-20T20:27:50.774" v="350" actId="1076"/>
          <ac:spMkLst>
            <pc:docMk/>
            <pc:sldMk cId="1679212853" sldId="259"/>
            <ac:spMk id="8" creationId="{B242FB50-6E00-4931-8DEF-A5B3DBDA8261}"/>
          </ac:spMkLst>
        </pc:spChg>
      </pc:sldChg>
      <pc:sldChg chg="addSp delSp modSp add">
        <pc:chgData name="Willem Krayenhoff" userId="6086499e4c885d06" providerId="LiveId" clId="{FAD98DBE-3077-4751-B4ED-7729B3D01FB9}" dt="2019-02-20T20:40:27.547" v="944" actId="14100"/>
        <pc:sldMkLst>
          <pc:docMk/>
          <pc:sldMk cId="1827355320" sldId="260"/>
        </pc:sldMkLst>
        <pc:spChg chg="mod">
          <ac:chgData name="Willem Krayenhoff" userId="6086499e4c885d06" providerId="LiveId" clId="{FAD98DBE-3077-4751-B4ED-7729B3D01FB9}" dt="2019-02-20T20:30:39.217" v="510" actId="20577"/>
          <ac:spMkLst>
            <pc:docMk/>
            <pc:sldMk cId="1827355320" sldId="260"/>
            <ac:spMk id="2" creationId="{945DBB0E-5F2B-46AB-8909-4B2E37D8D846}"/>
          </ac:spMkLst>
        </pc:spChg>
        <pc:spChg chg="mod">
          <ac:chgData name="Willem Krayenhoff" userId="6086499e4c885d06" providerId="LiveId" clId="{FAD98DBE-3077-4751-B4ED-7729B3D01FB9}" dt="2019-02-20T20:40:19.573" v="942" actId="20577"/>
          <ac:spMkLst>
            <pc:docMk/>
            <pc:sldMk cId="1827355320" sldId="260"/>
            <ac:spMk id="3" creationId="{65E2DF9F-D715-43C6-B5D1-32AE6C0A0260}"/>
          </ac:spMkLst>
        </pc:spChg>
        <pc:spChg chg="del">
          <ac:chgData name="Willem Krayenhoff" userId="6086499e4c885d06" providerId="LiveId" clId="{FAD98DBE-3077-4751-B4ED-7729B3D01FB9}" dt="2019-02-20T20:31:26.833" v="512" actId="478"/>
          <ac:spMkLst>
            <pc:docMk/>
            <pc:sldMk cId="1827355320" sldId="260"/>
            <ac:spMk id="4" creationId="{8EED637F-4F60-4A8D-AEE2-5463D6E89EDD}"/>
          </ac:spMkLst>
        </pc:spChg>
        <pc:spChg chg="del">
          <ac:chgData name="Willem Krayenhoff" userId="6086499e4c885d06" providerId="LiveId" clId="{FAD98DBE-3077-4751-B4ED-7729B3D01FB9}" dt="2019-02-20T20:31:33.610" v="516" actId="478"/>
          <ac:spMkLst>
            <pc:docMk/>
            <pc:sldMk cId="1827355320" sldId="260"/>
            <ac:spMk id="5" creationId="{130F31EA-F409-4ED3-8654-8B6071176DE5}"/>
          </ac:spMkLst>
        </pc:spChg>
        <pc:spChg chg="del">
          <ac:chgData name="Willem Krayenhoff" userId="6086499e4c885d06" providerId="LiveId" clId="{FAD98DBE-3077-4751-B4ED-7729B3D01FB9}" dt="2019-02-20T20:31:28.650" v="513" actId="478"/>
          <ac:spMkLst>
            <pc:docMk/>
            <pc:sldMk cId="1827355320" sldId="260"/>
            <ac:spMk id="6" creationId="{DB9D067B-6A6F-4B96-849F-490E5BA3E1BF}"/>
          </ac:spMkLst>
        </pc:spChg>
        <pc:spChg chg="del">
          <ac:chgData name="Willem Krayenhoff" userId="6086499e4c885d06" providerId="LiveId" clId="{FAD98DBE-3077-4751-B4ED-7729B3D01FB9}" dt="2019-02-20T20:31:29.361" v="514" actId="478"/>
          <ac:spMkLst>
            <pc:docMk/>
            <pc:sldMk cId="1827355320" sldId="260"/>
            <ac:spMk id="7" creationId="{CDFC50EE-BC79-433C-8082-288DA6E7C04D}"/>
          </ac:spMkLst>
        </pc:spChg>
        <pc:spChg chg="del">
          <ac:chgData name="Willem Krayenhoff" userId="6086499e4c885d06" providerId="LiveId" clId="{FAD98DBE-3077-4751-B4ED-7729B3D01FB9}" dt="2019-02-20T20:31:31.872" v="515" actId="478"/>
          <ac:spMkLst>
            <pc:docMk/>
            <pc:sldMk cId="1827355320" sldId="260"/>
            <ac:spMk id="8" creationId="{B242FB50-6E00-4931-8DEF-A5B3DBDA8261}"/>
          </ac:spMkLst>
        </pc:spChg>
        <pc:picChg chg="add del">
          <ac:chgData name="Willem Krayenhoff" userId="6086499e4c885d06" providerId="LiveId" clId="{FAD98DBE-3077-4751-B4ED-7729B3D01FB9}" dt="2019-02-20T20:40:06.968" v="929"/>
          <ac:picMkLst>
            <pc:docMk/>
            <pc:sldMk cId="1827355320" sldId="260"/>
            <ac:picMk id="9" creationId="{91CD28B0-BC0E-4498-BB89-4CE37FBE94FC}"/>
          </ac:picMkLst>
        </pc:picChg>
        <pc:picChg chg="add mod">
          <ac:chgData name="Willem Krayenhoff" userId="6086499e4c885d06" providerId="LiveId" clId="{FAD98DBE-3077-4751-B4ED-7729B3D01FB9}" dt="2019-02-20T20:40:27.547" v="944" actId="14100"/>
          <ac:picMkLst>
            <pc:docMk/>
            <pc:sldMk cId="1827355320" sldId="260"/>
            <ac:picMk id="10" creationId="{98CAA50D-3353-40B1-BA09-62F417C367D5}"/>
          </ac:picMkLst>
        </pc:picChg>
      </pc:sldChg>
      <pc:sldChg chg="addSp delSp modSp add">
        <pc:chgData name="Willem Krayenhoff" userId="6086499e4c885d06" providerId="LiveId" clId="{FAD98DBE-3077-4751-B4ED-7729B3D01FB9}" dt="2019-02-20T20:45:20.504" v="1046" actId="114"/>
        <pc:sldMkLst>
          <pc:docMk/>
          <pc:sldMk cId="3895073535" sldId="261"/>
        </pc:sldMkLst>
        <pc:spChg chg="mod">
          <ac:chgData name="Willem Krayenhoff" userId="6086499e4c885d06" providerId="LiveId" clId="{FAD98DBE-3077-4751-B4ED-7729B3D01FB9}" dt="2019-02-20T20:42:37.949" v="950" actId="20577"/>
          <ac:spMkLst>
            <pc:docMk/>
            <pc:sldMk cId="3895073535" sldId="261"/>
            <ac:spMk id="2" creationId="{945DBB0E-5F2B-46AB-8909-4B2E37D8D846}"/>
          </ac:spMkLst>
        </pc:spChg>
        <pc:spChg chg="mod">
          <ac:chgData name="Willem Krayenhoff" userId="6086499e4c885d06" providerId="LiveId" clId="{FAD98DBE-3077-4751-B4ED-7729B3D01FB9}" dt="2019-02-20T20:45:20.504" v="1046" actId="114"/>
          <ac:spMkLst>
            <pc:docMk/>
            <pc:sldMk cId="3895073535" sldId="261"/>
            <ac:spMk id="3" creationId="{65E2DF9F-D715-43C6-B5D1-32AE6C0A0260}"/>
          </ac:spMkLst>
        </pc:spChg>
        <pc:spChg chg="del">
          <ac:chgData name="Willem Krayenhoff" userId="6086499e4c885d06" providerId="LiveId" clId="{FAD98DBE-3077-4751-B4ED-7729B3D01FB9}" dt="2019-02-20T20:32:23.809" v="552" actId="478"/>
          <ac:spMkLst>
            <pc:docMk/>
            <pc:sldMk cId="3895073535" sldId="261"/>
            <ac:spMk id="4" creationId="{8EED637F-4F60-4A8D-AEE2-5463D6E89EDD}"/>
          </ac:spMkLst>
        </pc:spChg>
        <pc:spChg chg="del">
          <ac:chgData name="Willem Krayenhoff" userId="6086499e4c885d06" providerId="LiveId" clId="{FAD98DBE-3077-4751-B4ED-7729B3D01FB9}" dt="2019-02-20T20:32:29.465" v="556" actId="478"/>
          <ac:spMkLst>
            <pc:docMk/>
            <pc:sldMk cId="3895073535" sldId="261"/>
            <ac:spMk id="5" creationId="{130F31EA-F409-4ED3-8654-8B6071176DE5}"/>
          </ac:spMkLst>
        </pc:spChg>
        <pc:spChg chg="del">
          <ac:chgData name="Willem Krayenhoff" userId="6086499e4c885d06" providerId="LiveId" clId="{FAD98DBE-3077-4751-B4ED-7729B3D01FB9}" dt="2019-02-20T20:32:24.722" v="553" actId="478"/>
          <ac:spMkLst>
            <pc:docMk/>
            <pc:sldMk cId="3895073535" sldId="261"/>
            <ac:spMk id="6" creationId="{DB9D067B-6A6F-4B96-849F-490E5BA3E1BF}"/>
          </ac:spMkLst>
        </pc:spChg>
        <pc:spChg chg="del">
          <ac:chgData name="Willem Krayenhoff" userId="6086499e4c885d06" providerId="LiveId" clId="{FAD98DBE-3077-4751-B4ED-7729B3D01FB9}" dt="2019-02-20T20:32:25.434" v="554" actId="478"/>
          <ac:spMkLst>
            <pc:docMk/>
            <pc:sldMk cId="3895073535" sldId="261"/>
            <ac:spMk id="7" creationId="{CDFC50EE-BC79-433C-8082-288DA6E7C04D}"/>
          </ac:spMkLst>
        </pc:spChg>
        <pc:spChg chg="del">
          <ac:chgData name="Willem Krayenhoff" userId="6086499e4c885d06" providerId="LiveId" clId="{FAD98DBE-3077-4751-B4ED-7729B3D01FB9}" dt="2019-02-20T20:32:27.474" v="555" actId="478"/>
          <ac:spMkLst>
            <pc:docMk/>
            <pc:sldMk cId="3895073535" sldId="261"/>
            <ac:spMk id="8" creationId="{B242FB50-6E00-4931-8DEF-A5B3DBDA8261}"/>
          </ac:spMkLst>
        </pc:spChg>
        <pc:picChg chg="add mod">
          <ac:chgData name="Willem Krayenhoff" userId="6086499e4c885d06" providerId="LiveId" clId="{FAD98DBE-3077-4751-B4ED-7729B3D01FB9}" dt="2019-02-20T20:45:14.890" v="1045" actId="1076"/>
          <ac:picMkLst>
            <pc:docMk/>
            <pc:sldMk cId="3895073535" sldId="261"/>
            <ac:picMk id="9" creationId="{E197345E-E6E5-48FA-A30F-B64A609390D1}"/>
          </ac:picMkLst>
        </pc:picChg>
        <pc:picChg chg="add mod">
          <ac:chgData name="Willem Krayenhoff" userId="6086499e4c885d06" providerId="LiveId" clId="{FAD98DBE-3077-4751-B4ED-7729B3D01FB9}" dt="2019-02-20T20:45:03.240" v="1044" actId="1076"/>
          <ac:picMkLst>
            <pc:docMk/>
            <pc:sldMk cId="3895073535" sldId="261"/>
            <ac:picMk id="10" creationId="{67CE6029-DA8E-46B7-AF4E-DF3945E84B80}"/>
          </ac:picMkLst>
        </pc:picChg>
      </pc:sldChg>
      <pc:sldChg chg="modSp add">
        <pc:chgData name="Willem Krayenhoff" userId="6086499e4c885d06" providerId="LiveId" clId="{FAD98DBE-3077-4751-B4ED-7729B3D01FB9}" dt="2019-02-20T21:49:50.845" v="2230" actId="313"/>
        <pc:sldMkLst>
          <pc:docMk/>
          <pc:sldMk cId="370536771" sldId="262"/>
        </pc:sldMkLst>
        <pc:spChg chg="mod">
          <ac:chgData name="Willem Krayenhoff" userId="6086499e4c885d06" providerId="LiveId" clId="{FAD98DBE-3077-4751-B4ED-7729B3D01FB9}" dt="2019-02-20T21:36:42.363" v="1684" actId="20577"/>
          <ac:spMkLst>
            <pc:docMk/>
            <pc:sldMk cId="370536771" sldId="262"/>
            <ac:spMk id="2" creationId="{95AC8E66-0663-433D-B54D-88B0DC38D6F2}"/>
          </ac:spMkLst>
        </pc:spChg>
        <pc:spChg chg="mod">
          <ac:chgData name="Willem Krayenhoff" userId="6086499e4c885d06" providerId="LiveId" clId="{FAD98DBE-3077-4751-B4ED-7729B3D01FB9}" dt="2019-02-20T21:49:50.845" v="2230" actId="313"/>
          <ac:spMkLst>
            <pc:docMk/>
            <pc:sldMk cId="370536771" sldId="262"/>
            <ac:spMk id="3" creationId="{1B558930-34BD-42EF-A8FF-D70B757719BA}"/>
          </ac:spMkLst>
        </pc:spChg>
      </pc:sldChg>
      <pc:sldChg chg="addSp modSp add ord">
        <pc:chgData name="Willem Krayenhoff" userId="6086499e4c885d06" providerId="LiveId" clId="{FAD98DBE-3077-4751-B4ED-7729B3D01FB9}" dt="2019-02-20T21:28:34.685" v="1602" actId="114"/>
        <pc:sldMkLst>
          <pc:docMk/>
          <pc:sldMk cId="1731443908" sldId="263"/>
        </pc:sldMkLst>
        <pc:spChg chg="mod">
          <ac:chgData name="Willem Krayenhoff" userId="6086499e4c885d06" providerId="LiveId" clId="{FAD98DBE-3077-4751-B4ED-7729B3D01FB9}" dt="2019-02-20T20:34:29.417" v="655" actId="20577"/>
          <ac:spMkLst>
            <pc:docMk/>
            <pc:sldMk cId="1731443908" sldId="263"/>
            <ac:spMk id="2" creationId="{3E6EE44C-D305-464E-9607-8E89AABBA668}"/>
          </ac:spMkLst>
        </pc:spChg>
        <pc:spChg chg="mod">
          <ac:chgData name="Willem Krayenhoff" userId="6086499e4c885d06" providerId="LiveId" clId="{FAD98DBE-3077-4751-B4ED-7729B3D01FB9}" dt="2019-02-20T21:28:34.685" v="1602" actId="114"/>
          <ac:spMkLst>
            <pc:docMk/>
            <pc:sldMk cId="1731443908" sldId="263"/>
            <ac:spMk id="3" creationId="{B08D6E72-BEA3-4271-AAD0-6F7870834E14}"/>
          </ac:spMkLst>
        </pc:spChg>
        <pc:picChg chg="add mod">
          <ac:chgData name="Willem Krayenhoff" userId="6086499e4c885d06" providerId="LiveId" clId="{FAD98DBE-3077-4751-B4ED-7729B3D01FB9}" dt="2019-02-20T21:27:25.394" v="1597" actId="1076"/>
          <ac:picMkLst>
            <pc:docMk/>
            <pc:sldMk cId="1731443908" sldId="263"/>
            <ac:picMk id="4" creationId="{A42A3C30-1D1C-4676-8BAD-5986F562F1D5}"/>
          </ac:picMkLst>
        </pc:picChg>
        <pc:picChg chg="add mod">
          <ac:chgData name="Willem Krayenhoff" userId="6086499e4c885d06" providerId="LiveId" clId="{FAD98DBE-3077-4751-B4ED-7729B3D01FB9}" dt="2019-02-20T21:28:15.273" v="1600" actId="1076"/>
          <ac:picMkLst>
            <pc:docMk/>
            <pc:sldMk cId="1731443908" sldId="263"/>
            <ac:picMk id="5" creationId="{399A1BA8-C10B-4660-801F-799048B49897}"/>
          </ac:picMkLst>
        </pc:picChg>
      </pc:sldChg>
      <pc:sldChg chg="addSp modSp add">
        <pc:chgData name="Willem Krayenhoff" userId="6086499e4c885d06" providerId="LiveId" clId="{FAD98DBE-3077-4751-B4ED-7729B3D01FB9}" dt="2019-02-20T20:58:57.718" v="1432" actId="113"/>
        <pc:sldMkLst>
          <pc:docMk/>
          <pc:sldMk cId="3187544518" sldId="264"/>
        </pc:sldMkLst>
        <pc:spChg chg="mod">
          <ac:chgData name="Willem Krayenhoff" userId="6086499e4c885d06" providerId="LiveId" clId="{FAD98DBE-3077-4751-B4ED-7729B3D01FB9}" dt="2019-02-20T20:53:41.649" v="1082" actId="20577"/>
          <ac:spMkLst>
            <pc:docMk/>
            <pc:sldMk cId="3187544518" sldId="264"/>
            <ac:spMk id="2" creationId="{169E786E-E232-45E1-92AC-26E0F65D8299}"/>
          </ac:spMkLst>
        </pc:spChg>
        <pc:spChg chg="mod">
          <ac:chgData name="Willem Krayenhoff" userId="6086499e4c885d06" providerId="LiveId" clId="{FAD98DBE-3077-4751-B4ED-7729B3D01FB9}" dt="2019-02-20T20:58:57.718" v="1432" actId="113"/>
          <ac:spMkLst>
            <pc:docMk/>
            <pc:sldMk cId="3187544518" sldId="264"/>
            <ac:spMk id="3" creationId="{7E8F3C84-CE47-40CC-906E-19D2B5685CA8}"/>
          </ac:spMkLst>
        </pc:spChg>
        <pc:picChg chg="add mod">
          <ac:chgData name="Willem Krayenhoff" userId="6086499e4c885d06" providerId="LiveId" clId="{FAD98DBE-3077-4751-B4ED-7729B3D01FB9}" dt="2019-02-20T20:56:23.149" v="1209" actId="1076"/>
          <ac:picMkLst>
            <pc:docMk/>
            <pc:sldMk cId="3187544518" sldId="264"/>
            <ac:picMk id="4" creationId="{C12C1F93-A1A6-4AC8-9DCD-E2C1DCED29BC}"/>
          </ac:picMkLst>
        </pc:picChg>
        <pc:picChg chg="add mod">
          <ac:chgData name="Willem Krayenhoff" userId="6086499e4c885d06" providerId="LiveId" clId="{FAD98DBE-3077-4751-B4ED-7729B3D01FB9}" dt="2019-02-20T20:57:07.194" v="1213" actId="1076"/>
          <ac:picMkLst>
            <pc:docMk/>
            <pc:sldMk cId="3187544518" sldId="264"/>
            <ac:picMk id="5" creationId="{C3EBBD62-E685-4B5D-A541-1E25AEF815FD}"/>
          </ac:picMkLst>
        </pc:picChg>
      </pc:sldChg>
      <pc:sldChg chg="modSp add">
        <pc:chgData name="Willem Krayenhoff" userId="6086499e4c885d06" providerId="LiveId" clId="{FAD98DBE-3077-4751-B4ED-7729B3D01FB9}" dt="2019-02-20T21:26:24.164" v="1594" actId="20577"/>
        <pc:sldMkLst>
          <pc:docMk/>
          <pc:sldMk cId="6086342" sldId="265"/>
        </pc:sldMkLst>
        <pc:spChg chg="mod">
          <ac:chgData name="Willem Krayenhoff" userId="6086499e4c885d06" providerId="LiveId" clId="{FAD98DBE-3077-4751-B4ED-7729B3D01FB9}" dt="2019-02-20T21:25:04.391" v="1460" actId="20577"/>
          <ac:spMkLst>
            <pc:docMk/>
            <pc:sldMk cId="6086342" sldId="265"/>
            <ac:spMk id="2" creationId="{8C7245DC-F78F-4482-9132-43D6AC829431}"/>
          </ac:spMkLst>
        </pc:spChg>
        <pc:spChg chg="mod">
          <ac:chgData name="Willem Krayenhoff" userId="6086499e4c885d06" providerId="LiveId" clId="{FAD98DBE-3077-4751-B4ED-7729B3D01FB9}" dt="2019-02-20T21:26:24.164" v="1594" actId="20577"/>
          <ac:spMkLst>
            <pc:docMk/>
            <pc:sldMk cId="6086342" sldId="265"/>
            <ac:spMk id="3" creationId="{4EA9C00A-DBD2-44F6-BF62-1CACE881C251}"/>
          </ac:spMkLst>
        </pc:spChg>
      </pc:sldChg>
      <pc:sldChg chg="modSp add">
        <pc:chgData name="Willem Krayenhoff" userId="6086499e4c885d06" providerId="LiveId" clId="{FAD98DBE-3077-4751-B4ED-7729B3D01FB9}" dt="2019-02-20T21:33:36.898" v="1616" actId="20577"/>
        <pc:sldMkLst>
          <pc:docMk/>
          <pc:sldMk cId="1920420066" sldId="266"/>
        </pc:sldMkLst>
        <pc:spChg chg="mod">
          <ac:chgData name="Willem Krayenhoff" userId="6086499e4c885d06" providerId="LiveId" clId="{FAD98DBE-3077-4751-B4ED-7729B3D01FB9}" dt="2019-02-20T21:33:36.898" v="1616" actId="20577"/>
          <ac:spMkLst>
            <pc:docMk/>
            <pc:sldMk cId="1920420066" sldId="266"/>
            <ac:spMk id="2" creationId="{7570F470-7D10-4577-90C0-0C461CC3DDEF}"/>
          </ac:spMkLst>
        </pc:spChg>
      </pc:sldChg>
      <pc:sldChg chg="modSp add">
        <pc:chgData name="Willem Krayenhoff" userId="6086499e4c885d06" providerId="LiveId" clId="{FAD98DBE-3077-4751-B4ED-7729B3D01FB9}" dt="2019-02-20T21:36:27.685" v="1666" actId="20577"/>
        <pc:sldMkLst>
          <pc:docMk/>
          <pc:sldMk cId="1491541230" sldId="267"/>
        </pc:sldMkLst>
        <pc:spChg chg="mod">
          <ac:chgData name="Willem Krayenhoff" userId="6086499e4c885d06" providerId="LiveId" clId="{FAD98DBE-3077-4751-B4ED-7729B3D01FB9}" dt="2019-02-20T21:33:46.571" v="1624" actId="20577"/>
          <ac:spMkLst>
            <pc:docMk/>
            <pc:sldMk cId="1491541230" sldId="267"/>
            <ac:spMk id="2" creationId="{7570F470-7D10-4577-90C0-0C461CC3DDEF}"/>
          </ac:spMkLst>
        </pc:spChg>
        <pc:spChg chg="mod">
          <ac:chgData name="Willem Krayenhoff" userId="6086499e4c885d06" providerId="LiveId" clId="{FAD98DBE-3077-4751-B4ED-7729B3D01FB9}" dt="2019-02-20T21:36:27.685" v="1666" actId="20577"/>
          <ac:spMkLst>
            <pc:docMk/>
            <pc:sldMk cId="1491541230" sldId="267"/>
            <ac:spMk id="3" creationId="{C17D734C-8FD9-4740-8720-97F0FC06B345}"/>
          </ac:spMkLst>
        </pc:spChg>
      </pc:sldChg>
      <pc:sldChg chg="addSp modSp add">
        <pc:chgData name="Willem Krayenhoff" userId="6086499e4c885d06" providerId="LiveId" clId="{FAD98DBE-3077-4751-B4ED-7729B3D01FB9}" dt="2019-02-20T21:47:28.448" v="2089" actId="14100"/>
        <pc:sldMkLst>
          <pc:docMk/>
          <pc:sldMk cId="1915029144" sldId="268"/>
        </pc:sldMkLst>
        <pc:spChg chg="mod">
          <ac:chgData name="Willem Krayenhoff" userId="6086499e4c885d06" providerId="LiveId" clId="{FAD98DBE-3077-4751-B4ED-7729B3D01FB9}" dt="2019-02-20T21:45:24.209" v="1932" actId="20577"/>
          <ac:spMkLst>
            <pc:docMk/>
            <pc:sldMk cId="1915029144" sldId="268"/>
            <ac:spMk id="2" creationId="{F9D3399B-B4E7-403A-BA0B-3D5B99BB5589}"/>
          </ac:spMkLst>
        </pc:spChg>
        <pc:spChg chg="mod">
          <ac:chgData name="Willem Krayenhoff" userId="6086499e4c885d06" providerId="LiveId" clId="{FAD98DBE-3077-4751-B4ED-7729B3D01FB9}" dt="2019-02-20T21:47:28.448" v="2089" actId="14100"/>
          <ac:spMkLst>
            <pc:docMk/>
            <pc:sldMk cId="1915029144" sldId="268"/>
            <ac:spMk id="3" creationId="{58ACC31E-57B4-455F-86EB-5995261DCAA1}"/>
          </ac:spMkLst>
        </pc:spChg>
        <pc:spChg chg="add">
          <ac:chgData name="Willem Krayenhoff" userId="6086499e4c885d06" providerId="LiveId" clId="{FAD98DBE-3077-4751-B4ED-7729B3D01FB9}" dt="2019-02-20T21:46:05.496" v="1998"/>
          <ac:spMkLst>
            <pc:docMk/>
            <pc:sldMk cId="1915029144" sldId="268"/>
            <ac:spMk id="4" creationId="{29AE26FC-208E-4967-A340-ABB3E87B4027}"/>
          </ac:spMkLst>
        </pc:spChg>
        <pc:spChg chg="add">
          <ac:chgData name="Willem Krayenhoff" userId="6086499e4c885d06" providerId="LiveId" clId="{FAD98DBE-3077-4751-B4ED-7729B3D01FB9}" dt="2019-02-20T21:46:05.496" v="1998"/>
          <ac:spMkLst>
            <pc:docMk/>
            <pc:sldMk cId="1915029144" sldId="268"/>
            <ac:spMk id="5" creationId="{5B3FDA7C-74CC-47D2-A3B2-251E7719063C}"/>
          </ac:spMkLst>
        </pc:spChg>
        <pc:spChg chg="add">
          <ac:chgData name="Willem Krayenhoff" userId="6086499e4c885d06" providerId="LiveId" clId="{FAD98DBE-3077-4751-B4ED-7729B3D01FB9}" dt="2019-02-20T21:46:05.496" v="1998"/>
          <ac:spMkLst>
            <pc:docMk/>
            <pc:sldMk cId="1915029144" sldId="268"/>
            <ac:spMk id="6" creationId="{004D024E-04DA-4F23-AA60-1094D209A690}"/>
          </ac:spMkLst>
        </pc:spChg>
        <pc:spChg chg="add">
          <ac:chgData name="Willem Krayenhoff" userId="6086499e4c885d06" providerId="LiveId" clId="{FAD98DBE-3077-4751-B4ED-7729B3D01FB9}" dt="2019-02-20T21:46:05.496" v="1998"/>
          <ac:spMkLst>
            <pc:docMk/>
            <pc:sldMk cId="1915029144" sldId="268"/>
            <ac:spMk id="7" creationId="{542780F7-273E-44E1-B957-6CB03B0F262F}"/>
          </ac:spMkLst>
        </pc:spChg>
        <pc:spChg chg="add">
          <ac:chgData name="Willem Krayenhoff" userId="6086499e4c885d06" providerId="LiveId" clId="{FAD98DBE-3077-4751-B4ED-7729B3D01FB9}" dt="2019-02-20T21:46:05.496" v="1998"/>
          <ac:spMkLst>
            <pc:docMk/>
            <pc:sldMk cId="1915029144" sldId="268"/>
            <ac:spMk id="8" creationId="{81E0AD97-F8AA-44E7-A90E-727ED455EBBC}"/>
          </ac:spMkLst>
        </pc:spChg>
        <pc:spChg chg="add mod">
          <ac:chgData name="Willem Krayenhoff" userId="6086499e4c885d06" providerId="LiveId" clId="{FAD98DBE-3077-4751-B4ED-7729B3D01FB9}" dt="2019-02-20T21:46:48.598" v="2009" actId="1076"/>
          <ac:spMkLst>
            <pc:docMk/>
            <pc:sldMk cId="1915029144" sldId="268"/>
            <ac:spMk id="9" creationId="{DBD02741-26EB-475D-B6D0-3AC0857ED75B}"/>
          </ac:spMkLst>
        </pc:spChg>
      </pc:sldChg>
      <pc:sldChg chg="addSp modSp add">
        <pc:chgData name="Willem Krayenhoff" userId="6086499e4c885d06" providerId="LiveId" clId="{FAD98DBE-3077-4751-B4ED-7729B3D01FB9}" dt="2019-02-20T21:58:29.140" v="2572" actId="20577"/>
        <pc:sldMkLst>
          <pc:docMk/>
          <pc:sldMk cId="3570920402" sldId="269"/>
        </pc:sldMkLst>
        <pc:spChg chg="mod">
          <ac:chgData name="Willem Krayenhoff" userId="6086499e4c885d06" providerId="LiveId" clId="{FAD98DBE-3077-4751-B4ED-7729B3D01FB9}" dt="2019-02-20T21:50:32.753" v="2266" actId="20577"/>
          <ac:spMkLst>
            <pc:docMk/>
            <pc:sldMk cId="3570920402" sldId="269"/>
            <ac:spMk id="2" creationId="{606AE742-D775-41BD-93B3-AE328BD5EB58}"/>
          </ac:spMkLst>
        </pc:spChg>
        <pc:spChg chg="mod">
          <ac:chgData name="Willem Krayenhoff" userId="6086499e4c885d06" providerId="LiveId" clId="{FAD98DBE-3077-4751-B4ED-7729B3D01FB9}" dt="2019-02-20T21:58:29.140" v="2572" actId="20577"/>
          <ac:spMkLst>
            <pc:docMk/>
            <pc:sldMk cId="3570920402" sldId="269"/>
            <ac:spMk id="3" creationId="{96038D1B-63A9-4A89-BFE1-1BEA7F5C996C}"/>
          </ac:spMkLst>
        </pc:spChg>
        <pc:picChg chg="add mod">
          <ac:chgData name="Willem Krayenhoff" userId="6086499e4c885d06" providerId="LiveId" clId="{FAD98DBE-3077-4751-B4ED-7729B3D01FB9}" dt="2019-02-20T21:58:09.512" v="2542" actId="1076"/>
          <ac:picMkLst>
            <pc:docMk/>
            <pc:sldMk cId="3570920402" sldId="269"/>
            <ac:picMk id="4" creationId="{0758C42E-1518-4FCF-85AD-BF6CD08B9AF3}"/>
          </ac:picMkLst>
        </pc:picChg>
        <pc:picChg chg="add mod">
          <ac:chgData name="Willem Krayenhoff" userId="6086499e4c885d06" providerId="LiveId" clId="{FAD98DBE-3077-4751-B4ED-7729B3D01FB9}" dt="2019-02-20T21:57:39.091" v="2541" actId="1076"/>
          <ac:picMkLst>
            <pc:docMk/>
            <pc:sldMk cId="3570920402" sldId="269"/>
            <ac:picMk id="5" creationId="{C7EE9AA0-B205-4414-9981-904F330A6AB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F4463-0C0E-4FFA-8687-CC3651523D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BE82B7-12BD-42AC-A193-68520B1FB3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60B1A-5758-4FD0-9049-6D4B0BB54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F55F-DBD5-40CF-AB25-8456F77D4467}" type="datetimeFigureOut">
              <a:rPr lang="en-CA" smtClean="0"/>
              <a:t>2019-02-23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26471-E420-410E-A6ED-EE9AF5076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FF95F-2726-46C9-85FF-1C54406D5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7AF5-B9ED-499A-8EAA-04506C54E0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7914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93EF4-FD57-488D-8BE4-29FDCFE4C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FD482C-D622-438E-94A5-AC918694E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7852A-A95F-4451-8C91-1ADB320C2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F55F-DBD5-40CF-AB25-8456F77D4467}" type="datetimeFigureOut">
              <a:rPr lang="en-CA" smtClean="0"/>
              <a:t>2019-02-23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33A1B-9DC1-4C5A-A7EB-01C96E60C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3D213-CD52-433F-882A-D583A9B42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7AF5-B9ED-499A-8EAA-04506C54E0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7621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8B17D9-0550-4742-8F87-9A8023E533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4CE3FF-D5D0-49E2-A0EE-4063F414C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99BFD-61A8-4CA3-AFFF-79BD037E2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F55F-DBD5-40CF-AB25-8456F77D4467}" type="datetimeFigureOut">
              <a:rPr lang="en-CA" smtClean="0"/>
              <a:t>2019-02-23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BF1D0-0597-4B57-99A7-77BE7A0BE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1439D-91BA-49F3-A6FF-AE654160A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7AF5-B9ED-499A-8EAA-04506C54E0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7617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808D2-469E-4BF5-8738-5B779D5CC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D6122-0348-4FD0-8F08-87DB38F08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13327-FC2E-47B7-B2F1-651CB83CE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F55F-DBD5-40CF-AB25-8456F77D4467}" type="datetimeFigureOut">
              <a:rPr lang="en-CA" smtClean="0"/>
              <a:t>2019-02-23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0D339-6498-4611-8EDF-768C0099A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85765-E80E-4437-9699-24B44CDE5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7AF5-B9ED-499A-8EAA-04506C54E0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6303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B499F-6C96-4870-9A20-2318917D9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9AF95-C3F8-49D3-9AB5-DE9C4CD93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8E696-0977-44F5-926C-679BDC37C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F55F-DBD5-40CF-AB25-8456F77D4467}" type="datetimeFigureOut">
              <a:rPr lang="en-CA" smtClean="0"/>
              <a:t>2019-02-23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05C59-0431-4E2A-A09D-2A2BECC68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BC70B-9518-4C99-91FC-56DFEF394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7AF5-B9ED-499A-8EAA-04506C54E0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4570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0882B-752E-44D8-93FC-E1A6004EA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82B26-BF1C-43E7-8F72-698309540E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F41650-1747-4ECC-8496-18CAEB186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C5167-59D9-4F32-8903-26B6AB597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F55F-DBD5-40CF-AB25-8456F77D4467}" type="datetimeFigureOut">
              <a:rPr lang="en-CA" smtClean="0"/>
              <a:t>2019-02-23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814925-D0CE-444F-AF5E-B55DC1BAA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1945A-55A3-48D2-B24A-B671445DE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7AF5-B9ED-499A-8EAA-04506C54E0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804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04ABF-25B4-4E1F-80F8-B195BC92F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00DA7-91BD-44E9-9277-1BD6F384B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DA849-FEC0-4BEB-A000-ABA0DB422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9818EC-AEFC-4864-91B9-9B23C362F8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80A4DB-48BB-4910-91BE-8B8316FDA0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02E6EE-DC3B-48C3-8192-B6F2A15FA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F55F-DBD5-40CF-AB25-8456F77D4467}" type="datetimeFigureOut">
              <a:rPr lang="en-CA" smtClean="0"/>
              <a:t>2019-02-23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C709AB-8C71-48CF-857C-78BB6E8F8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304F5-0010-4FF6-BF0B-B6B303E0C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7AF5-B9ED-499A-8EAA-04506C54E0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2821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D6DB2-7A89-4E0F-9B93-B97D20D0C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73C3E9-8A44-4B06-AA7B-E3FCA7156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F55F-DBD5-40CF-AB25-8456F77D4467}" type="datetimeFigureOut">
              <a:rPr lang="en-CA" smtClean="0"/>
              <a:t>2019-02-23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1FFB33-F3C5-4BC1-8936-E4EF19063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25EC6D-10A7-4710-936C-5FDDA8AA4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7AF5-B9ED-499A-8EAA-04506C54E0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1082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2628DF-61FB-4953-9901-70F53F746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F55F-DBD5-40CF-AB25-8456F77D4467}" type="datetimeFigureOut">
              <a:rPr lang="en-CA" smtClean="0"/>
              <a:t>2019-02-23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05EBFE-9F8B-49F0-9933-4F8AB115D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EB295B-5ABA-4464-A593-1DEB4E458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7AF5-B9ED-499A-8EAA-04506C54E0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0646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FF326-CF56-4E98-AC9D-7A40712C6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7E446-9B2C-402C-9E96-F62B8D4DE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C93EF-D0F2-45F7-8483-AFCEF997CB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27EE55-60B8-4128-9F5B-51702F59E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F55F-DBD5-40CF-AB25-8456F77D4467}" type="datetimeFigureOut">
              <a:rPr lang="en-CA" smtClean="0"/>
              <a:t>2019-02-23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C34F4C-CD09-4982-8E7C-AA776F020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27E1E1-D906-43D4-86FC-374624798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7AF5-B9ED-499A-8EAA-04506C54E0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5743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DD564-D3FD-45C9-B1CA-CC1825D9D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D0E899-0CFF-4B5D-8C54-62B2A0A9B7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A77DE8-F809-4F21-96C4-5DFFAE67D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1F7D18-784F-424E-87C1-35FDDD9F8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F55F-DBD5-40CF-AB25-8456F77D4467}" type="datetimeFigureOut">
              <a:rPr lang="en-CA" smtClean="0"/>
              <a:t>2019-02-23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48029-0CD0-4FAF-9F16-19C0F20F7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CB9980-E042-4775-83D3-CB5B9E5A5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7AF5-B9ED-499A-8EAA-04506C54E0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3044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E7A89F-DB0A-49FA-8F92-AF7C589C4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98CAD-C42F-4C78-A02C-DCD688F33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8F6FF-4614-4FCE-A11A-E846755881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EF55F-DBD5-40CF-AB25-8456F77D4467}" type="datetimeFigureOut">
              <a:rPr lang="en-CA" smtClean="0"/>
              <a:t>2019-02-23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F2A2A-0234-4B95-9A53-E0827705C7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82C56-CFD4-4066-8D05-C1833FFEE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87AF5-B9ED-499A-8EAA-04506C54E0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5684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ing.oreilly.com/library/view/modern-python-livelessons/9780134743400/MOPY_01_03_00.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0F470-7D10-4577-90C0-0C461CC3DD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hlinkClick r:id="rId2"/>
              </a:rPr>
              <a:t>Lesson 3: Improving Reliability with </a:t>
            </a:r>
            <a:r>
              <a:rPr lang="en-US" dirty="0" err="1">
                <a:hlinkClick r:id="rId2"/>
              </a:rPr>
              <a:t>MyPy</a:t>
            </a:r>
            <a:r>
              <a:rPr lang="en-US" dirty="0">
                <a:hlinkClick r:id="rId2"/>
              </a:rPr>
              <a:t> and Type Hinting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7D734C-8FD9-4740-8720-97F0FC06B3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Based on Raymond Hettinger’s course “</a:t>
            </a:r>
            <a:r>
              <a:rPr lang="en-US" dirty="0"/>
              <a:t>Modern Python </a:t>
            </a:r>
            <a:r>
              <a:rPr lang="en-US" dirty="0" err="1"/>
              <a:t>LiveLessons</a:t>
            </a:r>
            <a:r>
              <a:rPr lang="en-US" dirty="0"/>
              <a:t>: Big Ideas and Little Code in Python”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32884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EE44C-D305-464E-9607-8E89AABBA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to do with hard-to-type variables?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D6E72-BEA3-4271-AAD0-6F7870834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Type ignore</a:t>
            </a:r>
          </a:p>
          <a:p>
            <a:endParaRPr lang="en-CA" dirty="0"/>
          </a:p>
          <a:p>
            <a:r>
              <a:rPr lang="en-CA" dirty="0"/>
              <a:t>Use Any</a:t>
            </a:r>
          </a:p>
          <a:p>
            <a:endParaRPr lang="en-CA" dirty="0"/>
          </a:p>
          <a:p>
            <a:endParaRPr lang="en-CA" dirty="0"/>
          </a:p>
          <a:p>
            <a:r>
              <a:rPr lang="en-CA" i="1" dirty="0"/>
              <a:t>Don’t try to type everything perfectly!</a:t>
            </a:r>
          </a:p>
          <a:p>
            <a:pPr lvl="1"/>
            <a:r>
              <a:rPr lang="en-CA" dirty="0"/>
              <a:t>You lose some of the 4X benefit of dynamic languages, duck-typing, </a:t>
            </a:r>
            <a:r>
              <a:rPr lang="en-CA" dirty="0" err="1"/>
              <a:t>etc</a:t>
            </a:r>
            <a:r>
              <a:rPr lang="en-CA" dirty="0"/>
              <a:t>!</a:t>
            </a:r>
          </a:p>
          <a:p>
            <a:pPr lvl="1"/>
            <a:r>
              <a:rPr lang="en-CA" dirty="0"/>
              <a:t>But 90% of the time you aren’t using Python’s dynamic capabilities, so adding type hints shouldn’t be a problem.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2A3C30-1D1C-4676-8BAD-5986F562F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201" y="2399146"/>
            <a:ext cx="7201905" cy="2476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9A1BA8-C10B-4660-801F-799048B49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201" y="3429000"/>
            <a:ext cx="5410955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443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ADA02-72FF-4D86-952F-4343831214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Python Features that </a:t>
            </a:r>
            <a:br>
              <a:rPr lang="en-CA" dirty="0"/>
            </a:br>
            <a:r>
              <a:rPr lang="en-CA" dirty="0"/>
              <a:t>Require Type Hints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20DC9B-3C8D-486A-BFFA-C6032C265E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6345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FABA7-A6CA-47CC-A1A5-384DB5D64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Dataclasses</a:t>
            </a: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63F794E-34E1-4DF0-9BF2-F8D19DB57B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674" y="1832207"/>
            <a:ext cx="5715798" cy="38867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A232F4-6675-49B0-9216-8584ABBAD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265" y="1832207"/>
            <a:ext cx="5811061" cy="45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483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BEF38-0986-4316-A5E1-4118D00CD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Dataclasses</a:t>
            </a:r>
            <a:r>
              <a:rPr lang="en-CA" dirty="0"/>
              <a:t> optionally supply many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599F027-7006-4E15-A369-34F8A7E79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108739-5BC5-4715-AF07-C4300A070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008" y="2633770"/>
            <a:ext cx="11547984" cy="273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945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0C22A-C450-44A4-8AA8-71D9DD4A1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Named Tuples with Type Hints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AC1A77-94AC-4857-A8A3-F741837DFC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8195" y="1902830"/>
            <a:ext cx="7255610" cy="440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430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0F470-7D10-4577-90C0-0C461CC3DD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Linting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7D734C-8FD9-4740-8720-97F0FC06B3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Automated checking for common errors</a:t>
            </a:r>
          </a:p>
        </p:txBody>
      </p:sp>
    </p:spTree>
    <p:extLst>
      <p:ext uri="{BB962C8B-B14F-4D97-AF65-F5344CB8AC3E}">
        <p14:creationId xmlns:p14="http://schemas.microsoft.com/office/powerpoint/2010/main" val="1491541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3399B-B4E7-403A-BA0B-3D5B99BB5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Lint?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CC31E-57B4-455F-86EB-5995261DC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95194" cy="4351338"/>
          </a:xfrm>
        </p:spPr>
        <p:txBody>
          <a:bodyPr>
            <a:normAutofit/>
          </a:bodyPr>
          <a:lstStyle/>
          <a:p>
            <a:r>
              <a:rPr lang="en-CA" dirty="0"/>
              <a:t>It’s fairly easy</a:t>
            </a:r>
          </a:p>
          <a:p>
            <a:endParaRPr lang="en-CA" dirty="0"/>
          </a:p>
          <a:p>
            <a:r>
              <a:rPr lang="en-CA" dirty="0"/>
              <a:t>It catches some errors that your tests won’t</a:t>
            </a:r>
          </a:p>
          <a:p>
            <a:endParaRPr lang="en-CA" dirty="0"/>
          </a:p>
          <a:p>
            <a:r>
              <a:rPr lang="en-CA" dirty="0"/>
              <a:t>Some of these common errors can be a pain to debug otherwise!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AE26FC-208E-4967-A340-ABB3E87B4027}"/>
              </a:ext>
            </a:extLst>
          </p:cNvPr>
          <p:cNvSpPr/>
          <p:nvPr/>
        </p:nvSpPr>
        <p:spPr>
          <a:xfrm>
            <a:off x="5746459" y="1730797"/>
            <a:ext cx="5259897" cy="4446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3FDA7C-74CC-47D2-A3B2-251E7719063C}"/>
              </a:ext>
            </a:extLst>
          </p:cNvPr>
          <p:cNvSpPr/>
          <p:nvPr/>
        </p:nvSpPr>
        <p:spPr>
          <a:xfrm>
            <a:off x="5811145" y="1825625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dirty="0"/>
              <a:t>All Bugs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04D024E-04DA-4F23-AA60-1094D209A690}"/>
              </a:ext>
            </a:extLst>
          </p:cNvPr>
          <p:cNvSpPr/>
          <p:nvPr/>
        </p:nvSpPr>
        <p:spPr>
          <a:xfrm>
            <a:off x="6014905" y="1906550"/>
            <a:ext cx="4412611" cy="407479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42780F7-273E-44E1-B957-6CB03B0F262F}"/>
              </a:ext>
            </a:extLst>
          </p:cNvPr>
          <p:cNvSpPr/>
          <p:nvPr/>
        </p:nvSpPr>
        <p:spPr>
          <a:xfrm>
            <a:off x="8439325" y="3649211"/>
            <a:ext cx="2508308" cy="248510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Static Type Checking/Linting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E0AD97-F8AA-44E7-A90E-727ED455EBBC}"/>
              </a:ext>
            </a:extLst>
          </p:cNvPr>
          <p:cNvSpPr/>
          <p:nvPr/>
        </p:nvSpPr>
        <p:spPr>
          <a:xfrm>
            <a:off x="6055104" y="2420077"/>
            <a:ext cx="304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dirty="0"/>
              <a:t>Unit Testing</a:t>
            </a:r>
          </a:p>
          <a:p>
            <a:pPr algn="ctr"/>
            <a:r>
              <a:rPr lang="en-CA" dirty="0"/>
              <a:t>Other Levels of Testing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BD02741-26EB-475D-B6D0-3AC0857ED75B}"/>
              </a:ext>
            </a:extLst>
          </p:cNvPr>
          <p:cNvSpPr/>
          <p:nvPr/>
        </p:nvSpPr>
        <p:spPr>
          <a:xfrm>
            <a:off x="5759042" y="3649211"/>
            <a:ext cx="2617365" cy="248510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Linting</a:t>
            </a:r>
          </a:p>
        </p:txBody>
      </p:sp>
    </p:spTree>
    <p:extLst>
      <p:ext uri="{BB962C8B-B14F-4D97-AF65-F5344CB8AC3E}">
        <p14:creationId xmlns:p14="http://schemas.microsoft.com/office/powerpoint/2010/main" val="1915029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8E66-0663-433D-B54D-88B0DC38D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Let’s lint!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58930-34BD-42EF-A8FF-D70B75771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pyflakes</a:t>
            </a:r>
            <a:r>
              <a:rPr lang="en-CA" dirty="0"/>
              <a:t> – a fast linter</a:t>
            </a:r>
          </a:p>
          <a:p>
            <a:pPr lvl="1"/>
            <a:r>
              <a:rPr lang="en-CA" dirty="0" err="1"/>
              <a:t>pyflakes</a:t>
            </a:r>
            <a:r>
              <a:rPr lang="en-CA" dirty="0"/>
              <a:t> file/path.py</a:t>
            </a:r>
          </a:p>
          <a:p>
            <a:endParaRPr lang="en-CA" dirty="0"/>
          </a:p>
          <a:p>
            <a:r>
              <a:rPr lang="en-CA" dirty="0" err="1"/>
              <a:t>pylint</a:t>
            </a:r>
            <a:r>
              <a:rPr lang="en-CA" dirty="0"/>
              <a:t> – a slow but thorough linter.  </a:t>
            </a:r>
            <a:r>
              <a:rPr lang="en-CA" i="1" dirty="0"/>
              <a:t>Requires customization</a:t>
            </a:r>
          </a:p>
          <a:p>
            <a:pPr lvl="1"/>
            <a:r>
              <a:rPr lang="en-CA" dirty="0" err="1"/>
              <a:t>pylint</a:t>
            </a:r>
            <a:r>
              <a:rPr lang="en-CA" dirty="0"/>
              <a:t> --disable=file/path.py</a:t>
            </a:r>
          </a:p>
          <a:p>
            <a:endParaRPr lang="en-CA" dirty="0"/>
          </a:p>
          <a:p>
            <a:r>
              <a:rPr lang="en-CA" dirty="0" err="1"/>
              <a:t>pycharm</a:t>
            </a:r>
            <a:r>
              <a:rPr lang="en-CA" dirty="0"/>
              <a:t> – a fast, customizable linter</a:t>
            </a:r>
          </a:p>
          <a:p>
            <a:pPr lvl="1"/>
            <a:r>
              <a:rPr lang="en-CA" dirty="0"/>
              <a:t>“Code” Menu  =&gt;  “Inspect Code”</a:t>
            </a:r>
            <a:br>
              <a:rPr lang="en-CA" dirty="0"/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0536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A7DF9-B711-4EA2-850D-3449C7A43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use </a:t>
            </a:r>
            <a:r>
              <a:rPr lang="en-CA" dirty="0" err="1"/>
              <a:t>Pylint</a:t>
            </a: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A38842A-110C-4060-B2DE-E74AE8E295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1103" y="1770076"/>
            <a:ext cx="8651244" cy="422805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B54DC92-505C-4CA7-B645-0BE594179609}"/>
              </a:ext>
            </a:extLst>
          </p:cNvPr>
          <p:cNvSpPr txBox="1">
            <a:spLocks/>
          </p:cNvSpPr>
          <p:nvPr/>
        </p:nvSpPr>
        <p:spPr>
          <a:xfrm>
            <a:off x="455644" y="1900270"/>
            <a:ext cx="308065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Adapt to it or</a:t>
            </a:r>
          </a:p>
          <a:p>
            <a:endParaRPr lang="en-CA" dirty="0"/>
          </a:p>
          <a:p>
            <a:r>
              <a:rPr lang="en-CA" dirty="0"/>
              <a:t>Customize it to your needs</a:t>
            </a:r>
          </a:p>
        </p:txBody>
      </p:sp>
    </p:spTree>
    <p:extLst>
      <p:ext uri="{BB962C8B-B14F-4D97-AF65-F5344CB8AC3E}">
        <p14:creationId xmlns:p14="http://schemas.microsoft.com/office/powerpoint/2010/main" val="3384309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AE742-D775-41BD-93B3-AE328BD5E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Integrating into you editor/IDE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38D1B-63A9-4A89-BFE1-1BEA7F5C9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Varying degrees of integration into your editor/IDE are possible</a:t>
            </a:r>
          </a:p>
          <a:p>
            <a:endParaRPr lang="en-CA" dirty="0"/>
          </a:p>
          <a:p>
            <a:r>
              <a:rPr lang="en-CA" dirty="0"/>
              <a:t>Linting in the background, with red </a:t>
            </a:r>
            <a:r>
              <a:rPr lang="en-CA" dirty="0" err="1"/>
              <a:t>squiglies</a:t>
            </a:r>
            <a:r>
              <a:rPr lang="en-CA" dirty="0"/>
              <a:t> to indicate errors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Running inside your editor’s terminal, on the currently active file, with links back to the source code</a:t>
            </a:r>
          </a:p>
          <a:p>
            <a:pPr lvl="1"/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58C42E-1518-4FCF-85AD-BF6CD08B9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429" y="3429000"/>
            <a:ext cx="6046210" cy="10703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EE9AA0-B205-4414-9981-904F330A6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34" y="5837446"/>
            <a:ext cx="11155332" cy="2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920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7ED50-E081-4994-9586-8BD8B9C29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Review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4AB41-0291-45BB-A521-305154FEF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1_kmeans_code_lessons.py</a:t>
            </a:r>
          </a:p>
        </p:txBody>
      </p:sp>
    </p:spTree>
    <p:extLst>
      <p:ext uri="{BB962C8B-B14F-4D97-AF65-F5344CB8AC3E}">
        <p14:creationId xmlns:p14="http://schemas.microsoft.com/office/powerpoint/2010/main" val="2591410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07EF3-E32C-4513-A48C-C4E92ACC3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Wrapping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E8C19-659F-46C8-9E76-DA9DD1660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How was the presentation?</a:t>
            </a:r>
          </a:p>
          <a:p>
            <a:endParaRPr lang="en-CA" dirty="0"/>
          </a:p>
          <a:p>
            <a:r>
              <a:rPr lang="en-CA" dirty="0"/>
              <a:t>What are you taking away?</a:t>
            </a:r>
          </a:p>
          <a:p>
            <a:endParaRPr lang="en-CA" dirty="0"/>
          </a:p>
          <a:p>
            <a:r>
              <a:rPr lang="en-CA" dirty="0"/>
              <a:t>What do you want to use in </a:t>
            </a:r>
            <a:r>
              <a:rPr lang="en-CA"/>
              <a:t>your workflow?</a:t>
            </a:r>
            <a:endParaRPr lang="en-CA" dirty="0"/>
          </a:p>
          <a:p>
            <a:endParaRPr lang="en-CA" dirty="0"/>
          </a:p>
          <a:p>
            <a:r>
              <a:rPr lang="en-CA" dirty="0"/>
              <a:t>Is this worth presenting in a lunch and learn?</a:t>
            </a:r>
          </a:p>
          <a:p>
            <a:endParaRPr lang="en-CA" dirty="0"/>
          </a:p>
          <a:p>
            <a:r>
              <a:rPr lang="en-CA" dirty="0"/>
              <a:t>Other questions/comments?</a:t>
            </a:r>
          </a:p>
        </p:txBody>
      </p:sp>
    </p:spTree>
    <p:extLst>
      <p:ext uri="{BB962C8B-B14F-4D97-AF65-F5344CB8AC3E}">
        <p14:creationId xmlns:p14="http://schemas.microsoft.com/office/powerpoint/2010/main" val="3287525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0F470-7D10-4577-90C0-0C461CC3DD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Hinting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7D734C-8FD9-4740-8720-97F0FC06B3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20420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61A82-DC49-424D-A835-7A3CA2174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use type-hinting?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0831D-92B8-4A90-892F-7F03BF52F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For documentation – what is this function intended to do?</a:t>
            </a:r>
          </a:p>
          <a:p>
            <a:pPr lvl="1"/>
            <a:r>
              <a:rPr lang="en-CA" dirty="0"/>
              <a:t>Helps think when creating functions</a:t>
            </a:r>
          </a:p>
          <a:p>
            <a:pPr lvl="1"/>
            <a:r>
              <a:rPr lang="en-CA" dirty="0"/>
              <a:t>Helps users of your function</a:t>
            </a:r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2363FC-8A52-439C-B9CE-F85A42C11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85" y="3363607"/>
            <a:ext cx="10250330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189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DBB0E-5F2B-46AB-8909-4B2E37D8D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use type-hinting?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2DF9F-D715-43C6-B5D1-32AE6C0A0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560" y="1825625"/>
            <a:ext cx="5159228" cy="4667250"/>
          </a:xfrm>
        </p:spPr>
        <p:txBody>
          <a:bodyPr>
            <a:normAutofit fontScale="92500"/>
          </a:bodyPr>
          <a:lstStyle/>
          <a:p>
            <a:r>
              <a:rPr lang="en-CA" dirty="0"/>
              <a:t>Static Type Checking</a:t>
            </a:r>
          </a:p>
          <a:p>
            <a:r>
              <a:rPr lang="en-CA" dirty="0"/>
              <a:t>Required to use some Python 3.5+ features</a:t>
            </a:r>
          </a:p>
          <a:p>
            <a:r>
              <a:rPr lang="en-CA" i="1" dirty="0"/>
              <a:t>A very inexpensive way to catch ~15% of bugs</a:t>
            </a:r>
          </a:p>
          <a:p>
            <a:pPr lvl="1"/>
            <a:r>
              <a:rPr lang="en-CA" i="1" dirty="0"/>
              <a:t>There’s a reason most large projects use statically-typed languages!</a:t>
            </a:r>
          </a:p>
          <a:p>
            <a:pPr lvl="1"/>
            <a:r>
              <a:rPr lang="en-CA" i="1" dirty="0"/>
              <a:t>The 15% comes from a study where they quickly added types to </a:t>
            </a:r>
            <a:r>
              <a:rPr lang="en-CA" i="1" dirty="0" err="1"/>
              <a:t>javascript</a:t>
            </a:r>
            <a:r>
              <a:rPr lang="en-CA" i="1" dirty="0"/>
              <a:t> repos, catching ~15% of reported bugs. </a:t>
            </a:r>
          </a:p>
          <a:p>
            <a:pPr lvl="2"/>
            <a:r>
              <a:rPr lang="en-CA" i="1" dirty="0"/>
              <a:t>Adding types would be more or less helpful in other contexts.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ED637F-4F60-4A8D-AEE2-5463D6E89EDD}"/>
              </a:ext>
            </a:extLst>
          </p:cNvPr>
          <p:cNvSpPr/>
          <p:nvPr/>
        </p:nvSpPr>
        <p:spPr>
          <a:xfrm>
            <a:off x="5746459" y="1730797"/>
            <a:ext cx="5259897" cy="4446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0F31EA-F409-4ED3-8654-8B6071176DE5}"/>
              </a:ext>
            </a:extLst>
          </p:cNvPr>
          <p:cNvSpPr/>
          <p:nvPr/>
        </p:nvSpPr>
        <p:spPr>
          <a:xfrm>
            <a:off x="5811145" y="1825625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dirty="0"/>
              <a:t>All Bugs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B9D067B-6A6F-4B96-849F-490E5BA3E1BF}"/>
              </a:ext>
            </a:extLst>
          </p:cNvPr>
          <p:cNvSpPr/>
          <p:nvPr/>
        </p:nvSpPr>
        <p:spPr>
          <a:xfrm>
            <a:off x="6014905" y="1906550"/>
            <a:ext cx="4412611" cy="407479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DFC50EE-BC79-433C-8082-288DA6E7C04D}"/>
              </a:ext>
            </a:extLst>
          </p:cNvPr>
          <p:cNvSpPr/>
          <p:nvPr/>
        </p:nvSpPr>
        <p:spPr>
          <a:xfrm>
            <a:off x="8439325" y="3649211"/>
            <a:ext cx="2508308" cy="248510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Static Type Checking/Linting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42FB50-6E00-4931-8DEF-A5B3DBDA8261}"/>
              </a:ext>
            </a:extLst>
          </p:cNvPr>
          <p:cNvSpPr/>
          <p:nvPr/>
        </p:nvSpPr>
        <p:spPr>
          <a:xfrm>
            <a:off x="6055104" y="2420077"/>
            <a:ext cx="304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dirty="0"/>
              <a:t>Unit Testing</a:t>
            </a:r>
          </a:p>
          <a:p>
            <a:pPr algn="ctr"/>
            <a:r>
              <a:rPr lang="en-CA" dirty="0"/>
              <a:t>Other Levels of Testing</a:t>
            </a:r>
          </a:p>
        </p:txBody>
      </p:sp>
    </p:spTree>
    <p:extLst>
      <p:ext uri="{BB962C8B-B14F-4D97-AF65-F5344CB8AC3E}">
        <p14:creationId xmlns:p14="http://schemas.microsoft.com/office/powerpoint/2010/main" val="1679212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DBB0E-5F2B-46AB-8909-4B2E37D8D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Static Type-Checking with </a:t>
            </a:r>
            <a:r>
              <a:rPr lang="en-CA" dirty="0" err="1"/>
              <a:t>MyPy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2DF9F-D715-43C6-B5D1-32AE6C0A0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52828" cy="4351338"/>
          </a:xfrm>
        </p:spPr>
        <p:txBody>
          <a:bodyPr/>
          <a:lstStyle/>
          <a:p>
            <a:r>
              <a:rPr lang="en-CA" dirty="0" err="1"/>
              <a:t>mypy</a:t>
            </a:r>
            <a:r>
              <a:rPr lang="en-CA" dirty="0"/>
              <a:t> path/to/file.py</a:t>
            </a:r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r>
              <a:rPr lang="en-CA" dirty="0"/>
              <a:t>Let’s try it!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CAA50D-3353-40B1-BA09-62F417C36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824" y="2681442"/>
            <a:ext cx="10265906" cy="63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355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DBB0E-5F2B-46AB-8909-4B2E37D8D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Static Type-Checking </a:t>
            </a:r>
            <a:br>
              <a:rPr lang="en-CA" dirty="0"/>
            </a:br>
            <a:r>
              <a:rPr lang="en-CA" dirty="0"/>
              <a:t>with PyCharm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2DF9F-D715-43C6-B5D1-32AE6C0A0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52828" cy="4351338"/>
          </a:xfrm>
        </p:spPr>
        <p:txBody>
          <a:bodyPr/>
          <a:lstStyle/>
          <a:p>
            <a:r>
              <a:rPr lang="en-CA" dirty="0"/>
              <a:t>Inspect your code</a:t>
            </a:r>
          </a:p>
          <a:p>
            <a:pPr lvl="1"/>
            <a:endParaRPr lang="en-CA" dirty="0"/>
          </a:p>
          <a:p>
            <a:r>
              <a:rPr lang="en-CA" dirty="0"/>
              <a:t>Let’s try it!</a:t>
            </a:r>
          </a:p>
          <a:p>
            <a:pPr lvl="1"/>
            <a:r>
              <a:rPr lang="en-CA" i="1" dirty="0"/>
              <a:t> In this case, PyCharm catches a non-error, and misses the real error (unlike </a:t>
            </a:r>
            <a:r>
              <a:rPr lang="en-CA" i="1" dirty="0" err="1"/>
              <a:t>mypy</a:t>
            </a:r>
            <a:r>
              <a:rPr lang="en-CA" i="1" dirty="0"/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97345E-E6E5-48FA-A30F-B64A60939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8310" y="256492"/>
            <a:ext cx="4811796" cy="63450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CE6029-DA8E-46B7-AF4E-DF3945E84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776593"/>
            <a:ext cx="4420217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073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E786E-E232-45E1-92AC-26E0F65D8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to type?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F3C84-CE47-40CC-906E-19D2B5685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Function/method arguments and return types</a:t>
            </a:r>
          </a:p>
          <a:p>
            <a:pPr lvl="1"/>
            <a:r>
              <a:rPr lang="en-CA" dirty="0"/>
              <a:t>Only if the default values do not make the type clear!</a:t>
            </a:r>
          </a:p>
          <a:p>
            <a:pPr lvl="2"/>
            <a:r>
              <a:rPr lang="en-CA" dirty="0"/>
              <a:t>OK</a:t>
            </a:r>
          </a:p>
          <a:p>
            <a:pPr lvl="2"/>
            <a:endParaRPr lang="en-CA" dirty="0"/>
          </a:p>
          <a:p>
            <a:pPr lvl="2"/>
            <a:r>
              <a:rPr lang="en-CA" dirty="0"/>
              <a:t>Better</a:t>
            </a:r>
          </a:p>
          <a:p>
            <a:pPr lvl="2"/>
            <a:endParaRPr lang="en-CA" dirty="0"/>
          </a:p>
          <a:p>
            <a:r>
              <a:rPr lang="en-CA" dirty="0"/>
              <a:t>Occasionally in other places if:</a:t>
            </a:r>
          </a:p>
          <a:p>
            <a:pPr lvl="1"/>
            <a:r>
              <a:rPr lang="en-CA" dirty="0"/>
              <a:t>It helps you, the programmer</a:t>
            </a:r>
          </a:p>
          <a:p>
            <a:pPr lvl="1"/>
            <a:r>
              <a:rPr lang="en-CA" dirty="0" err="1"/>
              <a:t>MyPy</a:t>
            </a:r>
            <a:r>
              <a:rPr lang="en-CA" dirty="0"/>
              <a:t> requests you add a type because it </a:t>
            </a:r>
            <a:r>
              <a:rPr lang="en-CA" b="1" dirty="0"/>
              <a:t>can’t</a:t>
            </a:r>
            <a:r>
              <a:rPr lang="en-CA" dirty="0"/>
              <a:t> infer the type</a:t>
            </a:r>
          </a:p>
          <a:p>
            <a:pPr lvl="1"/>
            <a:r>
              <a:rPr lang="en-CA" dirty="0" err="1"/>
              <a:t>MyPy</a:t>
            </a:r>
            <a:r>
              <a:rPr lang="en-CA" dirty="0"/>
              <a:t> infers the </a:t>
            </a:r>
            <a:r>
              <a:rPr lang="en-CA" b="1" dirty="0"/>
              <a:t>incorrect</a:t>
            </a:r>
            <a:r>
              <a:rPr lang="en-CA" dirty="0"/>
              <a:t> type and is giving you an error</a:t>
            </a:r>
          </a:p>
          <a:p>
            <a:pPr lvl="1"/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2C1F93-A1A6-4AC8-9DCD-E2C1DCED2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100" y="3027183"/>
            <a:ext cx="7525800" cy="2667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EBBD62-E685-4B5D-A541-1E25AEF81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100" y="3727340"/>
            <a:ext cx="6782747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544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245DC-F78F-4482-9132-43D6AC829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When to Add Type Hints?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C00A-DBD2-44F6-BF62-1CACE881C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When it helps you the programmer</a:t>
            </a:r>
          </a:p>
          <a:p>
            <a:r>
              <a:rPr lang="en-CA" dirty="0"/>
              <a:t>When you want </a:t>
            </a:r>
            <a:r>
              <a:rPr lang="en-CA" dirty="0" err="1"/>
              <a:t>MyPy’s</a:t>
            </a:r>
            <a:r>
              <a:rPr lang="en-CA" dirty="0"/>
              <a:t> help finding a bug</a:t>
            </a:r>
          </a:p>
          <a:p>
            <a:endParaRPr lang="en-CA" dirty="0"/>
          </a:p>
          <a:p>
            <a:r>
              <a:rPr lang="en-CA" dirty="0"/>
              <a:t>AND OTHERWISE</a:t>
            </a:r>
          </a:p>
          <a:p>
            <a:r>
              <a:rPr lang="en-CA" dirty="0"/>
              <a:t>Before each pull-request!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086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544</Words>
  <Application>Microsoft Office PowerPoint</Application>
  <PresentationFormat>Widescreen</PresentationFormat>
  <Paragraphs>106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Lesson 3: Improving Reliability with MyPy and Type Hinting</vt:lpstr>
      <vt:lpstr>Review Code</vt:lpstr>
      <vt:lpstr>Type Hinting</vt:lpstr>
      <vt:lpstr>Why use type-hinting?</vt:lpstr>
      <vt:lpstr>Why use type-hinting?</vt:lpstr>
      <vt:lpstr>Static Type-Checking with MyPy</vt:lpstr>
      <vt:lpstr>Static Type-Checking  with PyCharm</vt:lpstr>
      <vt:lpstr>What to type?</vt:lpstr>
      <vt:lpstr>When to Add Type Hints?</vt:lpstr>
      <vt:lpstr>What to do with hard-to-type variables?</vt:lpstr>
      <vt:lpstr>Python Features that  Require Type Hints</vt:lpstr>
      <vt:lpstr>Dataclasses</vt:lpstr>
      <vt:lpstr>Dataclasses optionally supply many methods</vt:lpstr>
      <vt:lpstr>Named Tuples with Type Hints </vt:lpstr>
      <vt:lpstr>Linting</vt:lpstr>
      <vt:lpstr>Why Lint?</vt:lpstr>
      <vt:lpstr>Let’s lint!</vt:lpstr>
      <vt:lpstr>How to use Pylint</vt:lpstr>
      <vt:lpstr>Integrating into you editor/IDE</vt:lpstr>
      <vt:lpstr>Wrapping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3: Improving Reliability with MyPy and Type Hinting</dc:title>
  <dc:creator>Willem Krayenhoff</dc:creator>
  <cp:lastModifiedBy>Willem Krayenhoff</cp:lastModifiedBy>
  <cp:revision>8</cp:revision>
  <dcterms:created xsi:type="dcterms:W3CDTF">2019-02-20T19:17:57Z</dcterms:created>
  <dcterms:modified xsi:type="dcterms:W3CDTF">2019-02-24T03:10:33Z</dcterms:modified>
</cp:coreProperties>
</file>