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7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98DBE-3077-4751-B4ED-7729B3D01FB9}" v="50" dt="2019-02-20T22:54:1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m Krayenhoff" userId="6086499e4c885d06" providerId="LiveId" clId="{FAD98DBE-3077-4751-B4ED-7729B3D01FB9}"/>
    <pc:docChg chg="undo custSel addSld modSld sldOrd">
      <pc:chgData name="Willem Krayenhoff" userId="6086499e4c885d06" providerId="LiveId" clId="{FAD98DBE-3077-4751-B4ED-7729B3D01FB9}" dt="2019-02-20T22:54:17.516" v="2617" actId="313"/>
      <pc:docMkLst>
        <pc:docMk/>
      </pc:docMkLst>
      <pc:sldChg chg="modSp">
        <pc:chgData name="Willem Krayenhoff" userId="6086499e4c885d06" providerId="LiveId" clId="{FAD98DBE-3077-4751-B4ED-7729B3D01FB9}" dt="2019-02-20T22:54:17.516" v="2617" actId="313"/>
        <pc:sldMkLst>
          <pc:docMk/>
          <pc:sldMk cId="1632884472" sldId="256"/>
        </pc:sldMkLst>
        <pc:spChg chg="mod">
          <ac:chgData name="Willem Krayenhoff" userId="6086499e4c885d06" providerId="LiveId" clId="{FAD98DBE-3077-4751-B4ED-7729B3D01FB9}" dt="2019-02-20T22:54:17.516" v="2617" actId="313"/>
          <ac:spMkLst>
            <pc:docMk/>
            <pc:sldMk cId="1632884472" sldId="256"/>
            <ac:spMk id="3" creationId="{C17D734C-8FD9-4740-8720-97F0FC06B345}"/>
          </ac:spMkLst>
        </pc:spChg>
      </pc:sldChg>
      <pc:sldChg chg="addSp modSp">
        <pc:chgData name="Willem Krayenhoff" userId="6086499e4c885d06" providerId="LiveId" clId="{FAD98DBE-3077-4751-B4ED-7729B3D01FB9}" dt="2019-02-20T20:24:12.842" v="213" actId="6549"/>
        <pc:sldMkLst>
          <pc:docMk/>
          <pc:sldMk cId="3021189377" sldId="258"/>
        </pc:sldMkLst>
        <pc:spChg chg="mod">
          <ac:chgData name="Willem Krayenhoff" userId="6086499e4c885d06" providerId="LiveId" clId="{FAD98DBE-3077-4751-B4ED-7729B3D01FB9}" dt="2019-02-20T20:21:19.787" v="23" actId="20577"/>
          <ac:spMkLst>
            <pc:docMk/>
            <pc:sldMk cId="3021189377" sldId="258"/>
            <ac:spMk id="2" creationId="{47F61A82-DC49-424D-A835-7A3CA2174CF7}"/>
          </ac:spMkLst>
        </pc:spChg>
        <pc:spChg chg="mod">
          <ac:chgData name="Willem Krayenhoff" userId="6086499e4c885d06" providerId="LiveId" clId="{FAD98DBE-3077-4751-B4ED-7729B3D01FB9}" dt="2019-02-20T20:24:12.842" v="213" actId="6549"/>
          <ac:spMkLst>
            <pc:docMk/>
            <pc:sldMk cId="3021189377" sldId="258"/>
            <ac:spMk id="3" creationId="{3000831D-92B8-4A90-892F-7F03BF52F883}"/>
          </ac:spMkLst>
        </pc:spChg>
        <pc:picChg chg="add mod">
          <ac:chgData name="Willem Krayenhoff" userId="6086499e4c885d06" providerId="LiveId" clId="{FAD98DBE-3077-4751-B4ED-7729B3D01FB9}" dt="2019-02-20T20:23:07.472" v="105" actId="1076"/>
          <ac:picMkLst>
            <pc:docMk/>
            <pc:sldMk cId="3021189377" sldId="258"/>
            <ac:picMk id="4" creationId="{8C2363FC-8A52-439C-B9CE-F85A42C11B47}"/>
          </ac:picMkLst>
        </pc:picChg>
      </pc:sldChg>
      <pc:sldChg chg="addSp modSp add">
        <pc:chgData name="Willem Krayenhoff" userId="6086499e4c885d06" providerId="LiveId" clId="{FAD98DBE-3077-4751-B4ED-7729B3D01FB9}" dt="2019-02-20T21:48:57.325" v="2219" actId="27636"/>
        <pc:sldMkLst>
          <pc:docMk/>
          <pc:sldMk cId="1679212853" sldId="259"/>
        </pc:sldMkLst>
        <pc:spChg chg="mod">
          <ac:chgData name="Willem Krayenhoff" userId="6086499e4c885d06" providerId="LiveId" clId="{FAD98DBE-3077-4751-B4ED-7729B3D01FB9}" dt="2019-02-20T20:24:20.827" v="214"/>
          <ac:spMkLst>
            <pc:docMk/>
            <pc:sldMk cId="1679212853" sldId="259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1:48:57.325" v="2219" actId="27636"/>
          <ac:spMkLst>
            <pc:docMk/>
            <pc:sldMk cId="1679212853" sldId="259"/>
            <ac:spMk id="3" creationId="{65E2DF9F-D715-43C6-B5D1-32AE6C0A0260}"/>
          </ac:spMkLst>
        </pc:spChg>
        <pc:spChg chg="add mod">
          <ac:chgData name="Willem Krayenhoff" userId="6086499e4c885d06" providerId="LiveId" clId="{FAD98DBE-3077-4751-B4ED-7729B3D01FB9}" dt="2019-02-20T20:25:34.614" v="251" actId="1076"/>
          <ac:spMkLst>
            <pc:docMk/>
            <pc:sldMk cId="1679212853" sldId="259"/>
            <ac:spMk id="4" creationId="{8EED637F-4F60-4A8D-AEE2-5463D6E89EDD}"/>
          </ac:spMkLst>
        </pc:spChg>
        <pc:spChg chg="add mod">
          <ac:chgData name="Willem Krayenhoff" userId="6086499e4c885d06" providerId="LiveId" clId="{FAD98DBE-3077-4751-B4ED-7729B3D01FB9}" dt="2019-02-20T20:25:42.862" v="252" actId="1076"/>
          <ac:spMkLst>
            <pc:docMk/>
            <pc:sldMk cId="1679212853" sldId="259"/>
            <ac:spMk id="5" creationId="{130F31EA-F409-4ED3-8654-8B6071176DE5}"/>
          </ac:spMkLst>
        </pc:spChg>
        <pc:spChg chg="add mod">
          <ac:chgData name="Willem Krayenhoff" userId="6086499e4c885d06" providerId="LiveId" clId="{FAD98DBE-3077-4751-B4ED-7729B3D01FB9}" dt="2019-02-20T20:27:35.287" v="345"/>
          <ac:spMkLst>
            <pc:docMk/>
            <pc:sldMk cId="1679212853" sldId="259"/>
            <ac:spMk id="6" creationId="{DB9D067B-6A6F-4B96-849F-490E5BA3E1BF}"/>
          </ac:spMkLst>
        </pc:spChg>
        <pc:spChg chg="add mod">
          <ac:chgData name="Willem Krayenhoff" userId="6086499e4c885d06" providerId="LiveId" clId="{FAD98DBE-3077-4751-B4ED-7729B3D01FB9}" dt="2019-02-20T20:29:11.449" v="405" actId="14100"/>
          <ac:spMkLst>
            <pc:docMk/>
            <pc:sldMk cId="1679212853" sldId="259"/>
            <ac:spMk id="7" creationId="{CDFC50EE-BC79-433C-8082-288DA6E7C04D}"/>
          </ac:spMkLst>
        </pc:spChg>
        <pc:spChg chg="add mod">
          <ac:chgData name="Willem Krayenhoff" userId="6086499e4c885d06" providerId="LiveId" clId="{FAD98DBE-3077-4751-B4ED-7729B3D01FB9}" dt="2019-02-20T20:27:50.774" v="350" actId="1076"/>
          <ac:spMkLst>
            <pc:docMk/>
            <pc:sldMk cId="1679212853" sldId="259"/>
            <ac:spMk id="8" creationId="{B242FB50-6E00-4931-8DEF-A5B3DBDA8261}"/>
          </ac:spMkLst>
        </pc:spChg>
      </pc:sldChg>
      <pc:sldChg chg="addSp delSp modSp add">
        <pc:chgData name="Willem Krayenhoff" userId="6086499e4c885d06" providerId="LiveId" clId="{FAD98DBE-3077-4751-B4ED-7729B3D01FB9}" dt="2019-02-20T20:40:27.547" v="944" actId="14100"/>
        <pc:sldMkLst>
          <pc:docMk/>
          <pc:sldMk cId="1827355320" sldId="260"/>
        </pc:sldMkLst>
        <pc:spChg chg="mod">
          <ac:chgData name="Willem Krayenhoff" userId="6086499e4c885d06" providerId="LiveId" clId="{FAD98DBE-3077-4751-B4ED-7729B3D01FB9}" dt="2019-02-20T20:30:39.217" v="510" actId="20577"/>
          <ac:spMkLst>
            <pc:docMk/>
            <pc:sldMk cId="1827355320" sldId="260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0:40:19.573" v="942" actId="20577"/>
          <ac:spMkLst>
            <pc:docMk/>
            <pc:sldMk cId="1827355320" sldId="260"/>
            <ac:spMk id="3" creationId="{65E2DF9F-D715-43C6-B5D1-32AE6C0A0260}"/>
          </ac:spMkLst>
        </pc:spChg>
        <pc:spChg chg="del">
          <ac:chgData name="Willem Krayenhoff" userId="6086499e4c885d06" providerId="LiveId" clId="{FAD98DBE-3077-4751-B4ED-7729B3D01FB9}" dt="2019-02-20T20:31:26.833" v="512" actId="478"/>
          <ac:spMkLst>
            <pc:docMk/>
            <pc:sldMk cId="1827355320" sldId="260"/>
            <ac:spMk id="4" creationId="{8EED637F-4F60-4A8D-AEE2-5463D6E89EDD}"/>
          </ac:spMkLst>
        </pc:spChg>
        <pc:spChg chg="del">
          <ac:chgData name="Willem Krayenhoff" userId="6086499e4c885d06" providerId="LiveId" clId="{FAD98DBE-3077-4751-B4ED-7729B3D01FB9}" dt="2019-02-20T20:31:33.610" v="516" actId="478"/>
          <ac:spMkLst>
            <pc:docMk/>
            <pc:sldMk cId="1827355320" sldId="260"/>
            <ac:spMk id="5" creationId="{130F31EA-F409-4ED3-8654-8B6071176DE5}"/>
          </ac:spMkLst>
        </pc:spChg>
        <pc:spChg chg="del">
          <ac:chgData name="Willem Krayenhoff" userId="6086499e4c885d06" providerId="LiveId" clId="{FAD98DBE-3077-4751-B4ED-7729B3D01FB9}" dt="2019-02-20T20:31:28.650" v="513" actId="478"/>
          <ac:spMkLst>
            <pc:docMk/>
            <pc:sldMk cId="1827355320" sldId="260"/>
            <ac:spMk id="6" creationId="{DB9D067B-6A6F-4B96-849F-490E5BA3E1BF}"/>
          </ac:spMkLst>
        </pc:spChg>
        <pc:spChg chg="del">
          <ac:chgData name="Willem Krayenhoff" userId="6086499e4c885d06" providerId="LiveId" clId="{FAD98DBE-3077-4751-B4ED-7729B3D01FB9}" dt="2019-02-20T20:31:29.361" v="514" actId="478"/>
          <ac:spMkLst>
            <pc:docMk/>
            <pc:sldMk cId="1827355320" sldId="260"/>
            <ac:spMk id="7" creationId="{CDFC50EE-BC79-433C-8082-288DA6E7C04D}"/>
          </ac:spMkLst>
        </pc:spChg>
        <pc:spChg chg="del">
          <ac:chgData name="Willem Krayenhoff" userId="6086499e4c885d06" providerId="LiveId" clId="{FAD98DBE-3077-4751-B4ED-7729B3D01FB9}" dt="2019-02-20T20:31:31.872" v="515" actId="478"/>
          <ac:spMkLst>
            <pc:docMk/>
            <pc:sldMk cId="1827355320" sldId="260"/>
            <ac:spMk id="8" creationId="{B242FB50-6E00-4931-8DEF-A5B3DBDA8261}"/>
          </ac:spMkLst>
        </pc:spChg>
        <pc:picChg chg="add del">
          <ac:chgData name="Willem Krayenhoff" userId="6086499e4c885d06" providerId="LiveId" clId="{FAD98DBE-3077-4751-B4ED-7729B3D01FB9}" dt="2019-02-20T20:40:06.968" v="929"/>
          <ac:picMkLst>
            <pc:docMk/>
            <pc:sldMk cId="1827355320" sldId="260"/>
            <ac:picMk id="9" creationId="{91CD28B0-BC0E-4498-BB89-4CE37FBE94FC}"/>
          </ac:picMkLst>
        </pc:picChg>
        <pc:picChg chg="add mod">
          <ac:chgData name="Willem Krayenhoff" userId="6086499e4c885d06" providerId="LiveId" clId="{FAD98DBE-3077-4751-B4ED-7729B3D01FB9}" dt="2019-02-20T20:40:27.547" v="944" actId="14100"/>
          <ac:picMkLst>
            <pc:docMk/>
            <pc:sldMk cId="1827355320" sldId="260"/>
            <ac:picMk id="10" creationId="{98CAA50D-3353-40B1-BA09-62F417C367D5}"/>
          </ac:picMkLst>
        </pc:picChg>
      </pc:sldChg>
      <pc:sldChg chg="addSp delSp modSp add">
        <pc:chgData name="Willem Krayenhoff" userId="6086499e4c885d06" providerId="LiveId" clId="{FAD98DBE-3077-4751-B4ED-7729B3D01FB9}" dt="2019-02-20T20:45:20.504" v="1046" actId="114"/>
        <pc:sldMkLst>
          <pc:docMk/>
          <pc:sldMk cId="3895073535" sldId="261"/>
        </pc:sldMkLst>
        <pc:spChg chg="mod">
          <ac:chgData name="Willem Krayenhoff" userId="6086499e4c885d06" providerId="LiveId" clId="{FAD98DBE-3077-4751-B4ED-7729B3D01FB9}" dt="2019-02-20T20:42:37.949" v="950" actId="20577"/>
          <ac:spMkLst>
            <pc:docMk/>
            <pc:sldMk cId="3895073535" sldId="261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0:45:20.504" v="1046" actId="114"/>
          <ac:spMkLst>
            <pc:docMk/>
            <pc:sldMk cId="3895073535" sldId="261"/>
            <ac:spMk id="3" creationId="{65E2DF9F-D715-43C6-B5D1-32AE6C0A0260}"/>
          </ac:spMkLst>
        </pc:spChg>
        <pc:spChg chg="del">
          <ac:chgData name="Willem Krayenhoff" userId="6086499e4c885d06" providerId="LiveId" clId="{FAD98DBE-3077-4751-B4ED-7729B3D01FB9}" dt="2019-02-20T20:32:23.809" v="552" actId="478"/>
          <ac:spMkLst>
            <pc:docMk/>
            <pc:sldMk cId="3895073535" sldId="261"/>
            <ac:spMk id="4" creationId="{8EED637F-4F60-4A8D-AEE2-5463D6E89EDD}"/>
          </ac:spMkLst>
        </pc:spChg>
        <pc:spChg chg="del">
          <ac:chgData name="Willem Krayenhoff" userId="6086499e4c885d06" providerId="LiveId" clId="{FAD98DBE-3077-4751-B4ED-7729B3D01FB9}" dt="2019-02-20T20:32:29.465" v="556" actId="478"/>
          <ac:spMkLst>
            <pc:docMk/>
            <pc:sldMk cId="3895073535" sldId="261"/>
            <ac:spMk id="5" creationId="{130F31EA-F409-4ED3-8654-8B6071176DE5}"/>
          </ac:spMkLst>
        </pc:spChg>
        <pc:spChg chg="del">
          <ac:chgData name="Willem Krayenhoff" userId="6086499e4c885d06" providerId="LiveId" clId="{FAD98DBE-3077-4751-B4ED-7729B3D01FB9}" dt="2019-02-20T20:32:24.722" v="553" actId="478"/>
          <ac:spMkLst>
            <pc:docMk/>
            <pc:sldMk cId="3895073535" sldId="261"/>
            <ac:spMk id="6" creationId="{DB9D067B-6A6F-4B96-849F-490E5BA3E1BF}"/>
          </ac:spMkLst>
        </pc:spChg>
        <pc:spChg chg="del">
          <ac:chgData name="Willem Krayenhoff" userId="6086499e4c885d06" providerId="LiveId" clId="{FAD98DBE-3077-4751-B4ED-7729B3D01FB9}" dt="2019-02-20T20:32:25.434" v="554" actId="478"/>
          <ac:spMkLst>
            <pc:docMk/>
            <pc:sldMk cId="3895073535" sldId="261"/>
            <ac:spMk id="7" creationId="{CDFC50EE-BC79-433C-8082-288DA6E7C04D}"/>
          </ac:spMkLst>
        </pc:spChg>
        <pc:spChg chg="del">
          <ac:chgData name="Willem Krayenhoff" userId="6086499e4c885d06" providerId="LiveId" clId="{FAD98DBE-3077-4751-B4ED-7729B3D01FB9}" dt="2019-02-20T20:32:27.474" v="555" actId="478"/>
          <ac:spMkLst>
            <pc:docMk/>
            <pc:sldMk cId="3895073535" sldId="261"/>
            <ac:spMk id="8" creationId="{B242FB50-6E00-4931-8DEF-A5B3DBDA8261}"/>
          </ac:spMkLst>
        </pc:spChg>
        <pc:picChg chg="add mod">
          <ac:chgData name="Willem Krayenhoff" userId="6086499e4c885d06" providerId="LiveId" clId="{FAD98DBE-3077-4751-B4ED-7729B3D01FB9}" dt="2019-02-20T20:45:14.890" v="1045" actId="1076"/>
          <ac:picMkLst>
            <pc:docMk/>
            <pc:sldMk cId="3895073535" sldId="261"/>
            <ac:picMk id="9" creationId="{E197345E-E6E5-48FA-A30F-B64A609390D1}"/>
          </ac:picMkLst>
        </pc:picChg>
        <pc:picChg chg="add mod">
          <ac:chgData name="Willem Krayenhoff" userId="6086499e4c885d06" providerId="LiveId" clId="{FAD98DBE-3077-4751-B4ED-7729B3D01FB9}" dt="2019-02-20T20:45:03.240" v="1044" actId="1076"/>
          <ac:picMkLst>
            <pc:docMk/>
            <pc:sldMk cId="3895073535" sldId="261"/>
            <ac:picMk id="10" creationId="{67CE6029-DA8E-46B7-AF4E-DF3945E84B80}"/>
          </ac:picMkLst>
        </pc:picChg>
      </pc:sldChg>
      <pc:sldChg chg="modSp add">
        <pc:chgData name="Willem Krayenhoff" userId="6086499e4c885d06" providerId="LiveId" clId="{FAD98DBE-3077-4751-B4ED-7729B3D01FB9}" dt="2019-02-20T21:49:50.845" v="2230" actId="313"/>
        <pc:sldMkLst>
          <pc:docMk/>
          <pc:sldMk cId="370536771" sldId="262"/>
        </pc:sldMkLst>
        <pc:spChg chg="mod">
          <ac:chgData name="Willem Krayenhoff" userId="6086499e4c885d06" providerId="LiveId" clId="{FAD98DBE-3077-4751-B4ED-7729B3D01FB9}" dt="2019-02-20T21:36:42.363" v="1684" actId="20577"/>
          <ac:spMkLst>
            <pc:docMk/>
            <pc:sldMk cId="370536771" sldId="262"/>
            <ac:spMk id="2" creationId="{95AC8E66-0663-433D-B54D-88B0DC38D6F2}"/>
          </ac:spMkLst>
        </pc:spChg>
        <pc:spChg chg="mod">
          <ac:chgData name="Willem Krayenhoff" userId="6086499e4c885d06" providerId="LiveId" clId="{FAD98DBE-3077-4751-B4ED-7729B3D01FB9}" dt="2019-02-20T21:49:50.845" v="2230" actId="313"/>
          <ac:spMkLst>
            <pc:docMk/>
            <pc:sldMk cId="370536771" sldId="262"/>
            <ac:spMk id="3" creationId="{1B558930-34BD-42EF-A8FF-D70B757719BA}"/>
          </ac:spMkLst>
        </pc:spChg>
      </pc:sldChg>
      <pc:sldChg chg="addSp modSp add ord">
        <pc:chgData name="Willem Krayenhoff" userId="6086499e4c885d06" providerId="LiveId" clId="{FAD98DBE-3077-4751-B4ED-7729B3D01FB9}" dt="2019-02-20T21:28:34.685" v="1602" actId="114"/>
        <pc:sldMkLst>
          <pc:docMk/>
          <pc:sldMk cId="1731443908" sldId="263"/>
        </pc:sldMkLst>
        <pc:spChg chg="mod">
          <ac:chgData name="Willem Krayenhoff" userId="6086499e4c885d06" providerId="LiveId" clId="{FAD98DBE-3077-4751-B4ED-7729B3D01FB9}" dt="2019-02-20T20:34:29.417" v="655" actId="20577"/>
          <ac:spMkLst>
            <pc:docMk/>
            <pc:sldMk cId="1731443908" sldId="263"/>
            <ac:spMk id="2" creationId="{3E6EE44C-D305-464E-9607-8E89AABBA668}"/>
          </ac:spMkLst>
        </pc:spChg>
        <pc:spChg chg="mod">
          <ac:chgData name="Willem Krayenhoff" userId="6086499e4c885d06" providerId="LiveId" clId="{FAD98DBE-3077-4751-B4ED-7729B3D01FB9}" dt="2019-02-20T21:28:34.685" v="1602" actId="114"/>
          <ac:spMkLst>
            <pc:docMk/>
            <pc:sldMk cId="1731443908" sldId="263"/>
            <ac:spMk id="3" creationId="{B08D6E72-BEA3-4271-AAD0-6F7870834E14}"/>
          </ac:spMkLst>
        </pc:spChg>
        <pc:picChg chg="add mod">
          <ac:chgData name="Willem Krayenhoff" userId="6086499e4c885d06" providerId="LiveId" clId="{FAD98DBE-3077-4751-B4ED-7729B3D01FB9}" dt="2019-02-20T21:27:25.394" v="1597" actId="1076"/>
          <ac:picMkLst>
            <pc:docMk/>
            <pc:sldMk cId="1731443908" sldId="263"/>
            <ac:picMk id="4" creationId="{A42A3C30-1D1C-4676-8BAD-5986F562F1D5}"/>
          </ac:picMkLst>
        </pc:picChg>
        <pc:picChg chg="add mod">
          <ac:chgData name="Willem Krayenhoff" userId="6086499e4c885d06" providerId="LiveId" clId="{FAD98DBE-3077-4751-B4ED-7729B3D01FB9}" dt="2019-02-20T21:28:15.273" v="1600" actId="1076"/>
          <ac:picMkLst>
            <pc:docMk/>
            <pc:sldMk cId="1731443908" sldId="263"/>
            <ac:picMk id="5" creationId="{399A1BA8-C10B-4660-801F-799048B49897}"/>
          </ac:picMkLst>
        </pc:picChg>
      </pc:sldChg>
      <pc:sldChg chg="addSp modSp add">
        <pc:chgData name="Willem Krayenhoff" userId="6086499e4c885d06" providerId="LiveId" clId="{FAD98DBE-3077-4751-B4ED-7729B3D01FB9}" dt="2019-02-20T20:58:57.718" v="1432" actId="113"/>
        <pc:sldMkLst>
          <pc:docMk/>
          <pc:sldMk cId="3187544518" sldId="264"/>
        </pc:sldMkLst>
        <pc:spChg chg="mod">
          <ac:chgData name="Willem Krayenhoff" userId="6086499e4c885d06" providerId="LiveId" clId="{FAD98DBE-3077-4751-B4ED-7729B3D01FB9}" dt="2019-02-20T20:53:41.649" v="1082" actId="20577"/>
          <ac:spMkLst>
            <pc:docMk/>
            <pc:sldMk cId="3187544518" sldId="264"/>
            <ac:spMk id="2" creationId="{169E786E-E232-45E1-92AC-26E0F65D8299}"/>
          </ac:spMkLst>
        </pc:spChg>
        <pc:spChg chg="mod">
          <ac:chgData name="Willem Krayenhoff" userId="6086499e4c885d06" providerId="LiveId" clId="{FAD98DBE-3077-4751-B4ED-7729B3D01FB9}" dt="2019-02-20T20:58:57.718" v="1432" actId="113"/>
          <ac:spMkLst>
            <pc:docMk/>
            <pc:sldMk cId="3187544518" sldId="264"/>
            <ac:spMk id="3" creationId="{7E8F3C84-CE47-40CC-906E-19D2B5685CA8}"/>
          </ac:spMkLst>
        </pc:spChg>
        <pc:picChg chg="add mod">
          <ac:chgData name="Willem Krayenhoff" userId="6086499e4c885d06" providerId="LiveId" clId="{FAD98DBE-3077-4751-B4ED-7729B3D01FB9}" dt="2019-02-20T20:56:23.149" v="1209" actId="1076"/>
          <ac:picMkLst>
            <pc:docMk/>
            <pc:sldMk cId="3187544518" sldId="264"/>
            <ac:picMk id="4" creationId="{C12C1F93-A1A6-4AC8-9DCD-E2C1DCED29BC}"/>
          </ac:picMkLst>
        </pc:picChg>
        <pc:picChg chg="add mod">
          <ac:chgData name="Willem Krayenhoff" userId="6086499e4c885d06" providerId="LiveId" clId="{FAD98DBE-3077-4751-B4ED-7729B3D01FB9}" dt="2019-02-20T20:57:07.194" v="1213" actId="1076"/>
          <ac:picMkLst>
            <pc:docMk/>
            <pc:sldMk cId="3187544518" sldId="264"/>
            <ac:picMk id="5" creationId="{C3EBBD62-E685-4B5D-A541-1E25AEF815FD}"/>
          </ac:picMkLst>
        </pc:picChg>
      </pc:sldChg>
      <pc:sldChg chg="modSp add">
        <pc:chgData name="Willem Krayenhoff" userId="6086499e4c885d06" providerId="LiveId" clId="{FAD98DBE-3077-4751-B4ED-7729B3D01FB9}" dt="2019-02-20T21:26:24.164" v="1594" actId="20577"/>
        <pc:sldMkLst>
          <pc:docMk/>
          <pc:sldMk cId="6086342" sldId="265"/>
        </pc:sldMkLst>
        <pc:spChg chg="mod">
          <ac:chgData name="Willem Krayenhoff" userId="6086499e4c885d06" providerId="LiveId" clId="{FAD98DBE-3077-4751-B4ED-7729B3D01FB9}" dt="2019-02-20T21:25:04.391" v="1460" actId="20577"/>
          <ac:spMkLst>
            <pc:docMk/>
            <pc:sldMk cId="6086342" sldId="265"/>
            <ac:spMk id="2" creationId="{8C7245DC-F78F-4482-9132-43D6AC829431}"/>
          </ac:spMkLst>
        </pc:spChg>
        <pc:spChg chg="mod">
          <ac:chgData name="Willem Krayenhoff" userId="6086499e4c885d06" providerId="LiveId" clId="{FAD98DBE-3077-4751-B4ED-7729B3D01FB9}" dt="2019-02-20T21:26:24.164" v="1594" actId="20577"/>
          <ac:spMkLst>
            <pc:docMk/>
            <pc:sldMk cId="6086342" sldId="265"/>
            <ac:spMk id="3" creationId="{4EA9C00A-DBD2-44F6-BF62-1CACE881C251}"/>
          </ac:spMkLst>
        </pc:spChg>
      </pc:sldChg>
      <pc:sldChg chg="modSp add">
        <pc:chgData name="Willem Krayenhoff" userId="6086499e4c885d06" providerId="LiveId" clId="{FAD98DBE-3077-4751-B4ED-7729B3D01FB9}" dt="2019-02-20T21:33:36.898" v="1616" actId="20577"/>
        <pc:sldMkLst>
          <pc:docMk/>
          <pc:sldMk cId="1920420066" sldId="266"/>
        </pc:sldMkLst>
        <pc:spChg chg="mod">
          <ac:chgData name="Willem Krayenhoff" userId="6086499e4c885d06" providerId="LiveId" clId="{FAD98DBE-3077-4751-B4ED-7729B3D01FB9}" dt="2019-02-20T21:33:36.898" v="1616" actId="20577"/>
          <ac:spMkLst>
            <pc:docMk/>
            <pc:sldMk cId="1920420066" sldId="266"/>
            <ac:spMk id="2" creationId="{7570F470-7D10-4577-90C0-0C461CC3DDEF}"/>
          </ac:spMkLst>
        </pc:spChg>
      </pc:sldChg>
      <pc:sldChg chg="modSp add">
        <pc:chgData name="Willem Krayenhoff" userId="6086499e4c885d06" providerId="LiveId" clId="{FAD98DBE-3077-4751-B4ED-7729B3D01FB9}" dt="2019-02-20T21:36:27.685" v="1666" actId="20577"/>
        <pc:sldMkLst>
          <pc:docMk/>
          <pc:sldMk cId="1491541230" sldId="267"/>
        </pc:sldMkLst>
        <pc:spChg chg="mod">
          <ac:chgData name="Willem Krayenhoff" userId="6086499e4c885d06" providerId="LiveId" clId="{FAD98DBE-3077-4751-B4ED-7729B3D01FB9}" dt="2019-02-20T21:33:46.571" v="1624" actId="20577"/>
          <ac:spMkLst>
            <pc:docMk/>
            <pc:sldMk cId="1491541230" sldId="267"/>
            <ac:spMk id="2" creationId="{7570F470-7D10-4577-90C0-0C461CC3DDEF}"/>
          </ac:spMkLst>
        </pc:spChg>
        <pc:spChg chg="mod">
          <ac:chgData name="Willem Krayenhoff" userId="6086499e4c885d06" providerId="LiveId" clId="{FAD98DBE-3077-4751-B4ED-7729B3D01FB9}" dt="2019-02-20T21:36:27.685" v="1666" actId="20577"/>
          <ac:spMkLst>
            <pc:docMk/>
            <pc:sldMk cId="1491541230" sldId="267"/>
            <ac:spMk id="3" creationId="{C17D734C-8FD9-4740-8720-97F0FC06B345}"/>
          </ac:spMkLst>
        </pc:spChg>
      </pc:sldChg>
      <pc:sldChg chg="addSp modSp add">
        <pc:chgData name="Willem Krayenhoff" userId="6086499e4c885d06" providerId="LiveId" clId="{FAD98DBE-3077-4751-B4ED-7729B3D01FB9}" dt="2019-02-20T21:47:28.448" v="2089" actId="14100"/>
        <pc:sldMkLst>
          <pc:docMk/>
          <pc:sldMk cId="1915029144" sldId="268"/>
        </pc:sldMkLst>
        <pc:spChg chg="mod">
          <ac:chgData name="Willem Krayenhoff" userId="6086499e4c885d06" providerId="LiveId" clId="{FAD98DBE-3077-4751-B4ED-7729B3D01FB9}" dt="2019-02-20T21:45:24.209" v="1932" actId="20577"/>
          <ac:spMkLst>
            <pc:docMk/>
            <pc:sldMk cId="1915029144" sldId="268"/>
            <ac:spMk id="2" creationId="{F9D3399B-B4E7-403A-BA0B-3D5B99BB5589}"/>
          </ac:spMkLst>
        </pc:spChg>
        <pc:spChg chg="mod">
          <ac:chgData name="Willem Krayenhoff" userId="6086499e4c885d06" providerId="LiveId" clId="{FAD98DBE-3077-4751-B4ED-7729B3D01FB9}" dt="2019-02-20T21:47:28.448" v="2089" actId="14100"/>
          <ac:spMkLst>
            <pc:docMk/>
            <pc:sldMk cId="1915029144" sldId="268"/>
            <ac:spMk id="3" creationId="{58ACC31E-57B4-455F-86EB-5995261DCAA1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4" creationId="{29AE26FC-208E-4967-A340-ABB3E87B4027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5" creationId="{5B3FDA7C-74CC-47D2-A3B2-251E7719063C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6" creationId="{004D024E-04DA-4F23-AA60-1094D209A690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7" creationId="{542780F7-273E-44E1-B957-6CB03B0F262F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8" creationId="{81E0AD97-F8AA-44E7-A90E-727ED455EBBC}"/>
          </ac:spMkLst>
        </pc:spChg>
        <pc:spChg chg="add mod">
          <ac:chgData name="Willem Krayenhoff" userId="6086499e4c885d06" providerId="LiveId" clId="{FAD98DBE-3077-4751-B4ED-7729B3D01FB9}" dt="2019-02-20T21:46:48.598" v="2009" actId="1076"/>
          <ac:spMkLst>
            <pc:docMk/>
            <pc:sldMk cId="1915029144" sldId="268"/>
            <ac:spMk id="9" creationId="{DBD02741-26EB-475D-B6D0-3AC0857ED75B}"/>
          </ac:spMkLst>
        </pc:spChg>
      </pc:sldChg>
      <pc:sldChg chg="addSp modSp add">
        <pc:chgData name="Willem Krayenhoff" userId="6086499e4c885d06" providerId="LiveId" clId="{FAD98DBE-3077-4751-B4ED-7729B3D01FB9}" dt="2019-02-20T21:58:29.140" v="2572" actId="20577"/>
        <pc:sldMkLst>
          <pc:docMk/>
          <pc:sldMk cId="3570920402" sldId="269"/>
        </pc:sldMkLst>
        <pc:spChg chg="mod">
          <ac:chgData name="Willem Krayenhoff" userId="6086499e4c885d06" providerId="LiveId" clId="{FAD98DBE-3077-4751-B4ED-7729B3D01FB9}" dt="2019-02-20T21:50:32.753" v="2266" actId="20577"/>
          <ac:spMkLst>
            <pc:docMk/>
            <pc:sldMk cId="3570920402" sldId="269"/>
            <ac:spMk id="2" creationId="{606AE742-D775-41BD-93B3-AE328BD5EB58}"/>
          </ac:spMkLst>
        </pc:spChg>
        <pc:spChg chg="mod">
          <ac:chgData name="Willem Krayenhoff" userId="6086499e4c885d06" providerId="LiveId" clId="{FAD98DBE-3077-4751-B4ED-7729B3D01FB9}" dt="2019-02-20T21:58:29.140" v="2572" actId="20577"/>
          <ac:spMkLst>
            <pc:docMk/>
            <pc:sldMk cId="3570920402" sldId="269"/>
            <ac:spMk id="3" creationId="{96038D1B-63A9-4A89-BFE1-1BEA7F5C996C}"/>
          </ac:spMkLst>
        </pc:spChg>
        <pc:picChg chg="add mod">
          <ac:chgData name="Willem Krayenhoff" userId="6086499e4c885d06" providerId="LiveId" clId="{FAD98DBE-3077-4751-B4ED-7729B3D01FB9}" dt="2019-02-20T21:58:09.512" v="2542" actId="1076"/>
          <ac:picMkLst>
            <pc:docMk/>
            <pc:sldMk cId="3570920402" sldId="269"/>
            <ac:picMk id="4" creationId="{0758C42E-1518-4FCF-85AD-BF6CD08B9AF3}"/>
          </ac:picMkLst>
        </pc:picChg>
        <pc:picChg chg="add mod">
          <ac:chgData name="Willem Krayenhoff" userId="6086499e4c885d06" providerId="LiveId" clId="{FAD98DBE-3077-4751-B4ED-7729B3D01FB9}" dt="2019-02-20T21:57:39.091" v="2541" actId="1076"/>
          <ac:picMkLst>
            <pc:docMk/>
            <pc:sldMk cId="3570920402" sldId="269"/>
            <ac:picMk id="5" creationId="{C7EE9AA0-B205-4414-9981-904F330A6A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4463-0C0E-4FFA-8687-CC365152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E82B7-12BD-42AC-A193-68520B1F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0B1A-5758-4FD0-9049-6D4B0BB5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6471-E420-410E-A6ED-EE9AF507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F95F-2726-46C9-85FF-1C54406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9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3EF4-FD57-488D-8BE4-29FDCFE4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D482C-D622-438E-94A5-AC918694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852A-A95F-4451-8C91-1ADB320C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3A1B-9DC1-4C5A-A7EB-01C96E60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D213-CD52-433F-882A-D583A9B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2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B17D9-0550-4742-8F87-9A8023E53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CE3FF-D5D0-49E2-A0EE-4063F414C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9BFD-61A8-4CA3-AFFF-79BD037E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F1D0-0597-4B57-99A7-77BE7A0B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439D-91BA-49F3-A6FF-AE654160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6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08D2-469E-4BF5-8738-5B779D5C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6122-0348-4FD0-8F08-87DB38F0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3327-FC2E-47B7-B2F1-651CB83C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D339-6498-4611-8EDF-768C009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5765-E80E-4437-9699-24B44CDE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3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499F-6C96-4870-9A20-2318917D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AF95-C3F8-49D3-9AB5-DE9C4CD9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E696-0977-44F5-926C-679BDC37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5C59-0431-4E2A-A09D-2A2BECC6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C70B-9518-4C99-91FC-56DFEF39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5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882B-752E-44D8-93FC-E1A6004E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26-BF1C-43E7-8F72-69830954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41650-1747-4ECC-8496-18CAEB186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5167-59D9-4F32-8903-26B6AB59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4925-D0CE-444F-AF5E-B55DC1BA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1945A-55A3-48D2-B24A-B671445D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4ABF-25B4-4E1F-80F8-B195BC92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0DA7-91BD-44E9-9277-1BD6F384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A849-FEC0-4BEB-A000-ABA0DB42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818EC-AEFC-4864-91B9-9B23C362F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0A4DB-48BB-4910-91BE-8B8316FDA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2E6EE-DC3B-48C3-8192-B6F2A15F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709AB-8C71-48CF-857C-78BB6E8F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04F5-0010-4FF6-BF0B-B6B303E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82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6DB2-7A89-4E0F-9B93-B97D20D0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3C3E9-8A44-4B06-AA7B-E3FCA715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FFB33-F3C5-4BC1-8936-E4EF1906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5EC6D-10A7-4710-936C-5FDDA8AA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0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628DF-61FB-4953-9901-70F53F74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5EBFE-9F8B-49F0-9933-4F8AB115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B295B-5ABA-4464-A593-1DEB4E4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6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F326-CF56-4E98-AC9D-7A40712C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E446-9B2C-402C-9E96-F62B8D4D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93EF-D0F2-45F7-8483-AFCEF997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EE55-60B8-4128-9F5B-51702F5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34F4C-CD09-4982-8E7C-AA776F02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E1E1-D906-43D4-86FC-37462479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74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D564-D3FD-45C9-B1CA-CC1825D9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0E899-0CFF-4B5D-8C54-62B2A0A9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77DE8-F809-4F21-96C4-5DFFAE67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F7D18-784F-424E-87C1-35FDDD9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8029-0CD0-4FAF-9F16-19C0F20F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B9980-E042-4775-83D3-CB5B9E5A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04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7A89F-DB0A-49FA-8F92-AF7C589C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8CAD-C42F-4C78-A02C-DCD688F3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F6FF-4614-4FCE-A11A-E84675588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F55F-DBD5-40CF-AB25-8456F77D4467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2A2A-0234-4B95-9A53-E0827705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2C56-CFD4-4066-8D05-C1833FFE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68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modern-python-livelessons/9780134743400/MOPY_01_03_0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Lesson 3: Improving Reliability with </a:t>
            </a:r>
            <a:r>
              <a:rPr lang="en-US" dirty="0" err="1">
                <a:hlinkClick r:id="rId2"/>
              </a:rPr>
              <a:t>MyPy</a:t>
            </a:r>
            <a:r>
              <a:rPr lang="en-US" dirty="0">
                <a:hlinkClick r:id="rId2"/>
              </a:rPr>
              <a:t> and Type Hinting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Based on Raymond Hettinger’s course “</a:t>
            </a:r>
            <a:r>
              <a:rPr lang="en-US" dirty="0"/>
              <a:t>Modern Python </a:t>
            </a:r>
            <a:r>
              <a:rPr lang="en-US" dirty="0" err="1"/>
              <a:t>LiveLessons</a:t>
            </a:r>
            <a:r>
              <a:rPr lang="en-US" dirty="0"/>
              <a:t>: Big Ideas and Little Code </a:t>
            </a:r>
            <a:r>
              <a:rPr lang="en-US"/>
              <a:t>in Python”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288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E44C-D305-464E-9607-8E89AABB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do with hard-to-type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6E72-BEA3-4271-AAD0-6F787083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ignore</a:t>
            </a:r>
          </a:p>
          <a:p>
            <a:endParaRPr lang="en-CA" dirty="0"/>
          </a:p>
          <a:p>
            <a:r>
              <a:rPr lang="en-CA" dirty="0"/>
              <a:t>Use Any</a:t>
            </a:r>
          </a:p>
          <a:p>
            <a:endParaRPr lang="en-CA" dirty="0"/>
          </a:p>
          <a:p>
            <a:endParaRPr lang="en-CA" dirty="0"/>
          </a:p>
          <a:p>
            <a:r>
              <a:rPr lang="en-CA" i="1" dirty="0"/>
              <a:t>Don’t try to type everything perfectly!</a:t>
            </a:r>
          </a:p>
          <a:p>
            <a:pPr lvl="1"/>
            <a:r>
              <a:rPr lang="en-CA" dirty="0"/>
              <a:t>You lose some of the 4X benefit of dynamic languages, duck-typing, </a:t>
            </a:r>
            <a:r>
              <a:rPr lang="en-CA" dirty="0" err="1"/>
              <a:t>etc</a:t>
            </a:r>
            <a:r>
              <a:rPr lang="en-CA" dirty="0"/>
              <a:t>!</a:t>
            </a:r>
          </a:p>
          <a:p>
            <a:pPr lvl="1"/>
            <a:r>
              <a:rPr lang="en-CA" dirty="0"/>
              <a:t>But 90% of the time you aren’t using Python’s dynamic capabilities, so adding type hints shouldn’t be a 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A3C30-1D1C-4676-8BAD-5986F562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01" y="2399146"/>
            <a:ext cx="7201905" cy="247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A1BA8-C10B-4660-801F-799048B4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1" y="3429000"/>
            <a:ext cx="541095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4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Automated checking for common errors</a:t>
            </a:r>
          </a:p>
        </p:txBody>
      </p:sp>
    </p:spTree>
    <p:extLst>
      <p:ext uri="{BB962C8B-B14F-4D97-AF65-F5344CB8AC3E}">
        <p14:creationId xmlns:p14="http://schemas.microsoft.com/office/powerpoint/2010/main" val="149154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8E66-0663-433D-B54D-88B0DC38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lint!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8930-34BD-42EF-A8FF-D70B7577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pyflakes</a:t>
            </a:r>
            <a:r>
              <a:rPr lang="en-CA" dirty="0"/>
              <a:t> – a fast linter</a:t>
            </a:r>
          </a:p>
          <a:p>
            <a:pPr lvl="1"/>
            <a:r>
              <a:rPr lang="en-CA" dirty="0" err="1"/>
              <a:t>pyflakes</a:t>
            </a:r>
            <a:r>
              <a:rPr lang="en-CA" dirty="0"/>
              <a:t> file/path.py</a:t>
            </a:r>
          </a:p>
          <a:p>
            <a:endParaRPr lang="en-CA" dirty="0"/>
          </a:p>
          <a:p>
            <a:r>
              <a:rPr lang="en-CA" dirty="0" err="1"/>
              <a:t>pylint</a:t>
            </a:r>
            <a:r>
              <a:rPr lang="en-CA" dirty="0"/>
              <a:t> – a slow but thorough linter.  </a:t>
            </a:r>
            <a:r>
              <a:rPr lang="en-CA" i="1" dirty="0"/>
              <a:t>Requires customization</a:t>
            </a:r>
          </a:p>
          <a:p>
            <a:pPr lvl="1"/>
            <a:r>
              <a:rPr lang="en-CA" dirty="0" err="1"/>
              <a:t>pylint</a:t>
            </a:r>
            <a:r>
              <a:rPr lang="en-CA" dirty="0"/>
              <a:t> --disable=file/path.py</a:t>
            </a:r>
          </a:p>
          <a:p>
            <a:endParaRPr lang="en-CA" dirty="0"/>
          </a:p>
          <a:p>
            <a:r>
              <a:rPr lang="en-CA" dirty="0" err="1"/>
              <a:t>pycharm</a:t>
            </a:r>
            <a:r>
              <a:rPr lang="en-CA" dirty="0"/>
              <a:t> – a fast, customizable linter</a:t>
            </a:r>
          </a:p>
          <a:p>
            <a:pPr lvl="1"/>
            <a:r>
              <a:rPr lang="en-CA" dirty="0"/>
              <a:t>“Code” Menu  =&gt;  “Inspect Code”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3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399B-B4E7-403A-BA0B-3D5B99BB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Lint?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C31E-57B4-455F-86EB-5995261D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5194" cy="4351338"/>
          </a:xfrm>
        </p:spPr>
        <p:txBody>
          <a:bodyPr>
            <a:normAutofit/>
          </a:bodyPr>
          <a:lstStyle/>
          <a:p>
            <a:r>
              <a:rPr lang="en-CA" dirty="0"/>
              <a:t>It’s fairly easy</a:t>
            </a:r>
          </a:p>
          <a:p>
            <a:endParaRPr lang="en-CA" dirty="0"/>
          </a:p>
          <a:p>
            <a:r>
              <a:rPr lang="en-CA" dirty="0"/>
              <a:t>It catches some errors that your tests won’t</a:t>
            </a:r>
          </a:p>
          <a:p>
            <a:endParaRPr lang="en-CA" dirty="0"/>
          </a:p>
          <a:p>
            <a:r>
              <a:rPr lang="en-CA" dirty="0"/>
              <a:t>Some of these common errors can be a pain to debug otherwise!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E26FC-208E-4967-A340-ABB3E87B4027}"/>
              </a:ext>
            </a:extLst>
          </p:cNvPr>
          <p:cNvSpPr/>
          <p:nvPr/>
        </p:nvSpPr>
        <p:spPr>
          <a:xfrm>
            <a:off x="5746459" y="1730797"/>
            <a:ext cx="5259897" cy="444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FDA7C-74CC-47D2-A3B2-251E7719063C}"/>
              </a:ext>
            </a:extLst>
          </p:cNvPr>
          <p:cNvSpPr/>
          <p:nvPr/>
        </p:nvSpPr>
        <p:spPr>
          <a:xfrm>
            <a:off x="5811145" y="182562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All Bugs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D024E-04DA-4F23-AA60-1094D209A690}"/>
              </a:ext>
            </a:extLst>
          </p:cNvPr>
          <p:cNvSpPr/>
          <p:nvPr/>
        </p:nvSpPr>
        <p:spPr>
          <a:xfrm>
            <a:off x="6014905" y="1906550"/>
            <a:ext cx="4412611" cy="407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780F7-273E-44E1-B957-6CB03B0F262F}"/>
              </a:ext>
            </a:extLst>
          </p:cNvPr>
          <p:cNvSpPr/>
          <p:nvPr/>
        </p:nvSpPr>
        <p:spPr>
          <a:xfrm>
            <a:off x="8439325" y="3649211"/>
            <a:ext cx="2508308" cy="2485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Static Type Checking/Linting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0AD97-F8AA-44E7-A90E-727ED455EBBC}"/>
              </a:ext>
            </a:extLst>
          </p:cNvPr>
          <p:cNvSpPr/>
          <p:nvPr/>
        </p:nvSpPr>
        <p:spPr>
          <a:xfrm>
            <a:off x="6055104" y="2420077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Unit Testing</a:t>
            </a:r>
          </a:p>
          <a:p>
            <a:pPr algn="ctr"/>
            <a:r>
              <a:rPr lang="en-CA" dirty="0"/>
              <a:t>Other Levels of Testing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02741-26EB-475D-B6D0-3AC0857ED75B}"/>
              </a:ext>
            </a:extLst>
          </p:cNvPr>
          <p:cNvSpPr/>
          <p:nvPr/>
        </p:nvSpPr>
        <p:spPr>
          <a:xfrm>
            <a:off x="5759042" y="3649211"/>
            <a:ext cx="2617365" cy="2485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Linting</a:t>
            </a:r>
          </a:p>
        </p:txBody>
      </p:sp>
    </p:spTree>
    <p:extLst>
      <p:ext uri="{BB962C8B-B14F-4D97-AF65-F5344CB8AC3E}">
        <p14:creationId xmlns:p14="http://schemas.microsoft.com/office/powerpoint/2010/main" val="191502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E742-D775-41BD-93B3-AE328BD5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Integrating into you editor/IDE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8D1B-63A9-4A89-BFE1-1BEA7F5C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Varying degrees of integration into your editor/IDE are possible</a:t>
            </a:r>
          </a:p>
          <a:p>
            <a:endParaRPr lang="en-CA" dirty="0"/>
          </a:p>
          <a:p>
            <a:r>
              <a:rPr lang="en-CA" dirty="0"/>
              <a:t>Linting in the background, with red </a:t>
            </a:r>
            <a:r>
              <a:rPr lang="en-CA" dirty="0" err="1"/>
              <a:t>squiglies</a:t>
            </a:r>
            <a:r>
              <a:rPr lang="en-CA" dirty="0"/>
              <a:t> to indicate errors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Running inside your editor’s terminal, on the currently active file, with links back to the source code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8C42E-1518-4FCF-85AD-BF6CD08B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29" y="3429000"/>
            <a:ext cx="6046210" cy="1070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E9AA0-B205-4414-9981-904F330A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4" y="5837446"/>
            <a:ext cx="1115533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ED50-E081-4994-9586-8BD8B9C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AB41-0291-45BB-A521-305154FE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1_kmeans_code_lessons.py</a:t>
            </a:r>
          </a:p>
        </p:txBody>
      </p:sp>
    </p:spTree>
    <p:extLst>
      <p:ext uri="{BB962C8B-B14F-4D97-AF65-F5344CB8AC3E}">
        <p14:creationId xmlns:p14="http://schemas.microsoft.com/office/powerpoint/2010/main" val="25914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Hinting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42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1A82-DC49-424D-A835-7A3CA217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type-hinting?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831D-92B8-4A90-892F-7F03BF52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documentation – what is this function intended to do?</a:t>
            </a:r>
          </a:p>
          <a:p>
            <a:pPr lvl="1"/>
            <a:r>
              <a:rPr lang="en-CA" dirty="0"/>
              <a:t>Helps think when creating functions</a:t>
            </a:r>
          </a:p>
          <a:p>
            <a:pPr lvl="1"/>
            <a:r>
              <a:rPr lang="en-CA" dirty="0"/>
              <a:t>Helps users of your function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363FC-8A52-439C-B9CE-F85A42C1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85" y="3363607"/>
            <a:ext cx="1025033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type-hinting?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667250"/>
          </a:xfrm>
        </p:spPr>
        <p:txBody>
          <a:bodyPr>
            <a:normAutofit/>
          </a:bodyPr>
          <a:lstStyle/>
          <a:p>
            <a:r>
              <a:rPr lang="en-CA" dirty="0"/>
              <a:t>Static Type Checking</a:t>
            </a:r>
          </a:p>
          <a:p>
            <a:endParaRPr lang="en-CA" dirty="0"/>
          </a:p>
          <a:p>
            <a:r>
              <a:rPr lang="en-CA" i="1" dirty="0"/>
              <a:t>A very inexpensive way to catch ~15% of bugs</a:t>
            </a:r>
          </a:p>
          <a:p>
            <a:pPr lvl="1"/>
            <a:r>
              <a:rPr lang="en-CA" i="1" dirty="0"/>
              <a:t>There’s a reason most large projects use dynamically-typed languages!</a:t>
            </a:r>
          </a:p>
          <a:p>
            <a:pPr lvl="1"/>
            <a:r>
              <a:rPr lang="en-CA" i="1" dirty="0"/>
              <a:t>The 15% comes from a study where they quickly added types to </a:t>
            </a:r>
            <a:r>
              <a:rPr lang="en-CA" i="1" dirty="0" err="1"/>
              <a:t>javascript</a:t>
            </a:r>
            <a:r>
              <a:rPr lang="en-CA" i="1" dirty="0"/>
              <a:t> repos, catching ~15% of reported bugs.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ED637F-4F60-4A8D-AEE2-5463D6E89EDD}"/>
              </a:ext>
            </a:extLst>
          </p:cNvPr>
          <p:cNvSpPr/>
          <p:nvPr/>
        </p:nvSpPr>
        <p:spPr>
          <a:xfrm>
            <a:off x="5746459" y="1730797"/>
            <a:ext cx="5259897" cy="444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31EA-F409-4ED3-8654-8B6071176DE5}"/>
              </a:ext>
            </a:extLst>
          </p:cNvPr>
          <p:cNvSpPr/>
          <p:nvPr/>
        </p:nvSpPr>
        <p:spPr>
          <a:xfrm>
            <a:off x="5811145" y="182562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All Bugs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9D067B-6A6F-4B96-849F-490E5BA3E1BF}"/>
              </a:ext>
            </a:extLst>
          </p:cNvPr>
          <p:cNvSpPr/>
          <p:nvPr/>
        </p:nvSpPr>
        <p:spPr>
          <a:xfrm>
            <a:off x="6014905" y="1906550"/>
            <a:ext cx="4412611" cy="407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FC50EE-BC79-433C-8082-288DA6E7C04D}"/>
              </a:ext>
            </a:extLst>
          </p:cNvPr>
          <p:cNvSpPr/>
          <p:nvPr/>
        </p:nvSpPr>
        <p:spPr>
          <a:xfrm>
            <a:off x="8439325" y="3649211"/>
            <a:ext cx="2508308" cy="2485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Static Type Checking/Linting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2FB50-6E00-4931-8DEF-A5B3DBDA8261}"/>
              </a:ext>
            </a:extLst>
          </p:cNvPr>
          <p:cNvSpPr/>
          <p:nvPr/>
        </p:nvSpPr>
        <p:spPr>
          <a:xfrm>
            <a:off x="6055104" y="2420077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Unit Testing</a:t>
            </a:r>
          </a:p>
          <a:p>
            <a:pPr algn="ctr"/>
            <a:r>
              <a:rPr lang="en-CA" dirty="0"/>
              <a:t>Other Levels of Testing</a:t>
            </a:r>
          </a:p>
        </p:txBody>
      </p:sp>
    </p:spTree>
    <p:extLst>
      <p:ext uri="{BB962C8B-B14F-4D97-AF65-F5344CB8AC3E}">
        <p14:creationId xmlns:p14="http://schemas.microsoft.com/office/powerpoint/2010/main" val="167921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Type-Checking with </a:t>
            </a:r>
            <a:r>
              <a:rPr lang="en-CA" dirty="0" err="1"/>
              <a:t>MyPy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351338"/>
          </a:xfrm>
        </p:spPr>
        <p:txBody>
          <a:bodyPr/>
          <a:lstStyle/>
          <a:p>
            <a:r>
              <a:rPr lang="en-CA" dirty="0" err="1"/>
              <a:t>mypy</a:t>
            </a:r>
            <a:r>
              <a:rPr lang="en-CA" dirty="0"/>
              <a:t> path/to/file.py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Let’s try it!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AA50D-3353-40B1-BA09-62F417C3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24" y="2681442"/>
            <a:ext cx="10265906" cy="63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5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Type-Checking </a:t>
            </a:r>
            <a:br>
              <a:rPr lang="en-CA" dirty="0"/>
            </a:br>
            <a:r>
              <a:rPr lang="en-CA" dirty="0"/>
              <a:t>with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351338"/>
          </a:xfrm>
        </p:spPr>
        <p:txBody>
          <a:bodyPr/>
          <a:lstStyle/>
          <a:p>
            <a:r>
              <a:rPr lang="en-CA" dirty="0"/>
              <a:t>Inspect your code</a:t>
            </a:r>
          </a:p>
          <a:p>
            <a:pPr lvl="1"/>
            <a:endParaRPr lang="en-CA" dirty="0"/>
          </a:p>
          <a:p>
            <a:r>
              <a:rPr lang="en-CA" dirty="0"/>
              <a:t>Let’s try it!</a:t>
            </a:r>
          </a:p>
          <a:p>
            <a:pPr lvl="1"/>
            <a:r>
              <a:rPr lang="en-CA" i="1" dirty="0"/>
              <a:t> In this case, PyCharm catches a non-error, and misses the real error (unlike </a:t>
            </a:r>
            <a:r>
              <a:rPr lang="en-CA" i="1" dirty="0" err="1"/>
              <a:t>mypy</a:t>
            </a:r>
            <a:r>
              <a:rPr lang="en-CA" i="1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7345E-E6E5-48FA-A30F-B64A6093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10" y="256492"/>
            <a:ext cx="4811796" cy="6345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E6029-DA8E-46B7-AF4E-DF3945E8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6593"/>
            <a:ext cx="442021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786E-E232-45E1-92AC-26E0F65D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3C84-CE47-40CC-906E-19D2B568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Function/method arguments and return types</a:t>
            </a:r>
          </a:p>
          <a:p>
            <a:pPr lvl="1"/>
            <a:r>
              <a:rPr lang="en-CA" dirty="0"/>
              <a:t>Only if the default values do not make the type clear!</a:t>
            </a:r>
          </a:p>
          <a:p>
            <a:pPr lvl="2"/>
            <a:r>
              <a:rPr lang="en-CA" dirty="0"/>
              <a:t>OK</a:t>
            </a:r>
          </a:p>
          <a:p>
            <a:pPr lvl="2"/>
            <a:endParaRPr lang="en-CA" dirty="0"/>
          </a:p>
          <a:p>
            <a:pPr lvl="2"/>
            <a:r>
              <a:rPr lang="en-CA" dirty="0"/>
              <a:t>Better</a:t>
            </a:r>
          </a:p>
          <a:p>
            <a:pPr lvl="2"/>
            <a:endParaRPr lang="en-CA" dirty="0"/>
          </a:p>
          <a:p>
            <a:r>
              <a:rPr lang="en-CA" dirty="0"/>
              <a:t>Occasionally in other places if:</a:t>
            </a:r>
          </a:p>
          <a:p>
            <a:pPr lvl="1"/>
            <a:r>
              <a:rPr lang="en-CA" dirty="0"/>
              <a:t>It helps you, the programmer</a:t>
            </a:r>
          </a:p>
          <a:p>
            <a:pPr lvl="1"/>
            <a:r>
              <a:rPr lang="en-CA" dirty="0" err="1"/>
              <a:t>MyPy</a:t>
            </a:r>
            <a:r>
              <a:rPr lang="en-CA" dirty="0"/>
              <a:t> requests you add a type because it </a:t>
            </a:r>
            <a:r>
              <a:rPr lang="en-CA" b="1" dirty="0"/>
              <a:t>can’t</a:t>
            </a:r>
            <a:r>
              <a:rPr lang="en-CA" dirty="0"/>
              <a:t> infer the type</a:t>
            </a:r>
          </a:p>
          <a:p>
            <a:pPr lvl="1"/>
            <a:r>
              <a:rPr lang="en-CA" dirty="0" err="1"/>
              <a:t>MyPy</a:t>
            </a:r>
            <a:r>
              <a:rPr lang="en-CA" dirty="0"/>
              <a:t> infers the </a:t>
            </a:r>
            <a:r>
              <a:rPr lang="en-CA" b="1" dirty="0"/>
              <a:t>incorrect</a:t>
            </a:r>
            <a:r>
              <a:rPr lang="en-CA" dirty="0"/>
              <a:t> type and is giving you an error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C1F93-A1A6-4AC8-9DCD-E2C1DCED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3027183"/>
            <a:ext cx="7525800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BBD62-E685-4B5D-A541-1E25AEF81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3727340"/>
            <a:ext cx="678274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45DC-F78F-4482-9132-43D6AC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Add Type Hints?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C00A-DBD2-44F6-BF62-1CACE881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it helps you the programmer</a:t>
            </a:r>
          </a:p>
          <a:p>
            <a:r>
              <a:rPr lang="en-CA" dirty="0"/>
              <a:t>When you want </a:t>
            </a:r>
            <a:r>
              <a:rPr lang="en-CA" dirty="0" err="1"/>
              <a:t>MyPy’s</a:t>
            </a:r>
            <a:r>
              <a:rPr lang="en-CA" dirty="0"/>
              <a:t> help finding a bug</a:t>
            </a:r>
          </a:p>
          <a:p>
            <a:endParaRPr lang="en-CA" dirty="0"/>
          </a:p>
          <a:p>
            <a:r>
              <a:rPr lang="en-CA" dirty="0"/>
              <a:t>AND OTHERWISE</a:t>
            </a:r>
          </a:p>
          <a:p>
            <a:r>
              <a:rPr lang="en-CA" dirty="0"/>
              <a:t>Before each pull-request!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459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Lesson 3: Improving Reliability with MyPy and Type Hinting</vt:lpstr>
      <vt:lpstr>Review Code</vt:lpstr>
      <vt:lpstr>Type Hinting</vt:lpstr>
      <vt:lpstr>Why use type-hinting?</vt:lpstr>
      <vt:lpstr>Why use type-hinting?</vt:lpstr>
      <vt:lpstr>Static Type-Checking with MyPy</vt:lpstr>
      <vt:lpstr>Static Type-Checking  with PyCharm</vt:lpstr>
      <vt:lpstr>What to type?</vt:lpstr>
      <vt:lpstr>When to Add Type Hints?</vt:lpstr>
      <vt:lpstr>What to do with hard-to-type variables?</vt:lpstr>
      <vt:lpstr>Linting</vt:lpstr>
      <vt:lpstr>Let’s lint!</vt:lpstr>
      <vt:lpstr>Why Lint?</vt:lpstr>
      <vt:lpstr>Integrating into you editor/IDE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Improving Reliability with MyPy and Type Hinting</dc:title>
  <dc:creator>Willem Krayenhoff</dc:creator>
  <cp:lastModifiedBy>Willem Krayenhoff</cp:lastModifiedBy>
  <cp:revision>1</cp:revision>
  <dcterms:created xsi:type="dcterms:W3CDTF">2019-02-20T19:17:57Z</dcterms:created>
  <dcterms:modified xsi:type="dcterms:W3CDTF">2019-02-20T22:54:23Z</dcterms:modified>
</cp:coreProperties>
</file>