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097200"/>
            <a:ext cx="5783400" cy="9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Take - A - Hike!</a:t>
            </a:r>
            <a:r>
              <a:rPr lang="en"/>
              <a:t>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834125"/>
            <a:ext cx="8520600" cy="10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By:</a:t>
            </a: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Jordane Lawrence, Brady Winter, Kyle Hartfield, Charlie Whelden, Wesley Ollinger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2977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35500" y="1272425"/>
            <a:ext cx="859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Provide information about a selection of trails in the Shenandoah Valley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Inform user about difficulty difference in hikes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 user to select a hike, start time and length of hike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Alert a contact that the user is starting a hike and time expected to be gone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Alert contact if user did not end hike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Page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97600" y="1230075"/>
            <a:ext cx="42672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Access to the NPS Shenandoah Home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access to other pages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5-10-20-16-02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925" y="1110150"/>
            <a:ext cx="1876799" cy="333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5-10-20-37-08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099" y="1110162"/>
            <a:ext cx="1876799" cy="33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Trail Info Page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0012"/>
            <a:ext cx="426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Provides details about the hiking trails in Shenandoah Park.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Information provided by National Park Service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Algorithm for difficulty: </a:t>
            </a:r>
            <a:r>
              <a:rPr lang="en"/>
              <a:t>Elevation Gain x 2 x distance (in miles). The product's square root is the numerical rating. 50 - 210. 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/>
              <a:t>Difficulty classes set as Easy, Moderate, Moderately Strenuous, Strenuous and Very Strenuous</a:t>
            </a:r>
            <a:br>
              <a:rPr lang="en" sz="2400"/>
            </a:br>
          </a:p>
          <a:p>
            <a:pPr lvl="0">
              <a:spcBef>
                <a:spcPts val="0"/>
              </a:spcBef>
              <a:buNone/>
            </a:pPr>
            <a:br>
              <a:rPr lang="en" sz="2400"/>
            </a:br>
            <a:br>
              <a:rPr lang="en" sz="2400"/>
            </a:br>
            <a:br>
              <a:rPr lang="en" sz="2400"/>
            </a:br>
          </a:p>
        </p:txBody>
      </p:sp>
      <p:pic>
        <p:nvPicPr>
          <p:cNvPr descr="Screenshot_2017-05-10-20-16-19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50" y="1017725"/>
            <a:ext cx="2149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Trails List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1275" y="1273550"/>
            <a:ext cx="427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Lists trails that are located in the Shenandoah Valley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the name, difficulty, description and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Pulls trails from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Saves database if user loses network connection</a:t>
            </a:r>
            <a:br>
              <a:rPr lang="en"/>
            </a:br>
          </a:p>
        </p:txBody>
      </p:sp>
      <p:pic>
        <p:nvPicPr>
          <p:cNvPr descr="Screenshot_2017-05-10-20-16-09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575" y="1017725"/>
            <a:ext cx="2149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6553" l="27161" r="15354" t="24826"/>
          <a:stretch/>
        </p:blipFill>
        <p:spPr>
          <a:xfrm>
            <a:off x="2314275" y="799000"/>
            <a:ext cx="6145348" cy="4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 hike!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8750" y="127242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Prompts user for:</a:t>
            </a:r>
            <a:br>
              <a:rPr lang="en"/>
            </a:br>
            <a:r>
              <a:rPr lang="en"/>
              <a:t>- Name that your friend knows you by. </a:t>
            </a:r>
            <a:br>
              <a:rPr lang="en"/>
            </a:br>
            <a:r>
              <a:rPr lang="en"/>
              <a:t>- Your friends number. </a:t>
            </a:r>
            <a:br>
              <a:rPr lang="en"/>
            </a:br>
            <a:r>
              <a:rPr lang="en"/>
              <a:t>- When you’ll be back </a:t>
            </a:r>
            <a:br>
              <a:rPr lang="en"/>
            </a:br>
            <a:r>
              <a:rPr lang="en"/>
              <a:t>- Trail name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Sends an SMS to your friend informing them of details.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Locks you in until you hit “end a hike.” </a:t>
            </a:r>
            <a:br>
              <a:rPr lang="en"/>
            </a:br>
          </a:p>
        </p:txBody>
      </p:sp>
      <p:pic>
        <p:nvPicPr>
          <p:cNvPr descr="Screenshot_2017-05-10-20-16-25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325" y="1017725"/>
            <a:ext cx="2149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 a Hike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04650" y="12159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Screen displays a timer of how much time is left set by the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the user ends a hike, another SMS will be sent to the same contact alerting them that time has </a:t>
            </a:r>
            <a:r>
              <a:rPr lang="en"/>
              <a:t>elapsed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Timer will continue even if app closes</a:t>
            </a:r>
          </a:p>
        </p:txBody>
      </p:sp>
      <p:pic>
        <p:nvPicPr>
          <p:cNvPr descr="Screenshot_2017-05-10-20-17-00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0" y="1152475"/>
            <a:ext cx="2149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