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2781" autoAdjust="0"/>
  </p:normalViewPr>
  <p:slideViewPr>
    <p:cSldViewPr>
      <p:cViewPr varScale="1">
        <p:scale>
          <a:sx n="80" d="100"/>
          <a:sy n="80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predmetu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Predavanja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Goran</a:t>
            </a:r>
            <a:r>
              <a:rPr lang="en-US" dirty="0"/>
              <a:t> </a:t>
            </a:r>
            <a:r>
              <a:rPr lang="en-US" dirty="0" err="1"/>
              <a:t>Savi</a:t>
            </a:r>
            <a:r>
              <a:rPr lang="sr-Latn-CS" dirty="0"/>
              <a:t>ć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</a:t>
            </a:r>
            <a:r>
              <a:rPr lang="sr-Latn-CS" dirty="0"/>
              <a:t>-mail</a:t>
            </a:r>
            <a:r>
              <a:rPr lang="en-US" dirty="0"/>
              <a:t>: </a:t>
            </a:r>
            <a:r>
              <a:rPr lang="sr-Latn-CS" dirty="0"/>
              <a:t>savicg</a:t>
            </a:r>
            <a:r>
              <a:rPr lang="en-US" dirty="0"/>
              <a:t>@uns.ac.rs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Kabinet</a:t>
            </a:r>
            <a:r>
              <a:rPr lang="en-US" dirty="0"/>
              <a:t>: </a:t>
            </a:r>
            <a:r>
              <a:rPr lang="sr-Latn-RS" dirty="0"/>
              <a:t>NTP 337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Konsultacije</a:t>
            </a:r>
            <a:r>
              <a:rPr lang="sr-Latn-RS" dirty="0"/>
              <a:t>: zakazati termin putem e-maila</a:t>
            </a:r>
            <a:endParaRPr lang="sr-Latn-C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err="1"/>
              <a:t>Nastavnici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Ve</a:t>
            </a:r>
            <a:r>
              <a:rPr lang="sr-Latn-RS" dirty="0"/>
              <a:t>ž</a:t>
            </a:r>
            <a:r>
              <a:rPr lang="en-US" dirty="0"/>
              <a:t>be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Marko Nikolić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</a:t>
            </a:r>
            <a:r>
              <a:rPr lang="sr-Latn-CS" dirty="0"/>
              <a:t>-mail</a:t>
            </a:r>
            <a:r>
              <a:rPr lang="en-US" dirty="0"/>
              <a:t>: markonikolic@uns.ac.rs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Kabinet</a:t>
            </a:r>
            <a:r>
              <a:rPr lang="en-US" dirty="0"/>
              <a:t>: </a:t>
            </a:r>
            <a:r>
              <a:rPr lang="sr-Latn-RS" dirty="0"/>
              <a:t>NTP</a:t>
            </a:r>
            <a:r>
              <a:rPr lang="en-US" dirty="0"/>
              <a:t> 321</a:t>
            </a:r>
            <a:endParaRPr lang="sr-Latn-RS" dirty="0"/>
          </a:p>
          <a:p>
            <a:pPr lvl="1">
              <a:lnSpc>
                <a:spcPct val="90000"/>
              </a:lnSpc>
            </a:pPr>
            <a:r>
              <a:rPr lang="sr-Latn-RS" dirty="0"/>
              <a:t>Dunja Gojković</a:t>
            </a:r>
            <a:endParaRPr lang="en-US" u="sng" dirty="0"/>
          </a:p>
          <a:p>
            <a:pPr lvl="2">
              <a:lnSpc>
                <a:spcPct val="90000"/>
              </a:lnSpc>
            </a:pPr>
            <a:r>
              <a:rPr lang="en-US" dirty="0"/>
              <a:t>E</a:t>
            </a:r>
            <a:r>
              <a:rPr lang="sr-Latn-CS" dirty="0"/>
              <a:t>-mail</a:t>
            </a:r>
            <a:r>
              <a:rPr lang="en-US" dirty="0"/>
              <a:t>: gojkovic.e284.2022@uns.ac.rs	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Kabinet</a:t>
            </a:r>
            <a:r>
              <a:rPr lang="en-US" dirty="0"/>
              <a:t>: </a:t>
            </a:r>
            <a:r>
              <a:rPr lang="sr-Latn-RS" dirty="0"/>
              <a:t>NTP</a:t>
            </a:r>
            <a:r>
              <a:rPr lang="en-US" dirty="0"/>
              <a:t> 321</a:t>
            </a:r>
            <a:endParaRPr lang="sr-Latn-RS" dirty="0"/>
          </a:p>
          <a:p>
            <a:pPr lvl="1">
              <a:lnSpc>
                <a:spcPct val="90000"/>
              </a:lnSpc>
            </a:pPr>
            <a:r>
              <a:rPr lang="en-US" dirty="0" err="1"/>
              <a:t>Konsultacije</a:t>
            </a:r>
            <a:r>
              <a:rPr lang="sr-Latn-RS" dirty="0"/>
              <a:t>: p</a:t>
            </a:r>
            <a:r>
              <a:rPr lang="en-US" dirty="0" err="1"/>
              <a:t>utem</a:t>
            </a:r>
            <a:r>
              <a:rPr lang="en-US" dirty="0"/>
              <a:t> e-</a:t>
            </a:r>
            <a:r>
              <a:rPr lang="en-US" dirty="0" err="1"/>
              <a:t>maila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u</a:t>
            </a:r>
            <a:r>
              <a:rPr lang="sr-Latn-RS" dirty="0"/>
              <a:t>živo u dogovorenim terminima</a:t>
            </a:r>
          </a:p>
          <a:p>
            <a:pPr lvl="2">
              <a:lnSpc>
                <a:spcPct val="90000"/>
              </a:lnSpc>
            </a:pPr>
            <a:endParaRPr lang="sr-Latn-C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err="1"/>
              <a:t>Nastavnici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Gradivo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vi-VN" sz="2400" dirty="0"/>
              <a:t>Konkurentno programiranje</a:t>
            </a:r>
          </a:p>
          <a:p>
            <a:pPr lvl="1"/>
            <a:r>
              <a:rPr lang="vi-VN" sz="2000" dirty="0"/>
              <a:t>pojam niti</a:t>
            </a:r>
          </a:p>
          <a:p>
            <a:pPr lvl="1"/>
            <a:r>
              <a:rPr lang="vi-VN" sz="2000" dirty="0"/>
              <a:t>međusobna isključivost</a:t>
            </a:r>
          </a:p>
          <a:p>
            <a:pPr lvl="1"/>
            <a:r>
              <a:rPr lang="vi-VN" sz="2000" dirty="0"/>
              <a:t>uslovna sinhonizacija</a:t>
            </a:r>
          </a:p>
          <a:p>
            <a:r>
              <a:rPr lang="vi-VN" sz="2400" dirty="0"/>
              <a:t>Operativni sistemi</a:t>
            </a:r>
          </a:p>
          <a:p>
            <a:pPr lvl="1"/>
            <a:r>
              <a:rPr lang="en-US" sz="2000" dirty="0" err="1"/>
              <a:t>uloga</a:t>
            </a:r>
            <a:r>
              <a:rPr lang="en-US" sz="2000" dirty="0"/>
              <a:t> </a:t>
            </a:r>
            <a:r>
              <a:rPr lang="vi-VN" sz="2000" dirty="0"/>
              <a:t>operativnog sistema</a:t>
            </a:r>
          </a:p>
          <a:p>
            <a:pPr lvl="1"/>
            <a:r>
              <a:rPr lang="vi-VN" sz="2000" dirty="0"/>
              <a:t>procesi</a:t>
            </a:r>
          </a:p>
          <a:p>
            <a:pPr lvl="1"/>
            <a:r>
              <a:rPr lang="vi-VN" sz="2000" dirty="0"/>
              <a:t>upravljanje memorijom</a:t>
            </a:r>
          </a:p>
          <a:p>
            <a:pPr lvl="1"/>
            <a:r>
              <a:rPr lang="vi-VN" sz="2000" dirty="0"/>
              <a:t>procesorsko raspoređivanje</a:t>
            </a:r>
          </a:p>
          <a:p>
            <a:pPr lvl="1"/>
            <a:r>
              <a:rPr lang="vi-VN" sz="2000" dirty="0"/>
              <a:t>upravljanje UI podsistemom</a:t>
            </a:r>
          </a:p>
          <a:p>
            <a:pPr lvl="1"/>
            <a:r>
              <a:rPr lang="vi-VN" sz="2000" dirty="0"/>
              <a:t>upravljanje fajlovima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836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Nastavni materijal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Materijali i obaveštenja</a:t>
            </a:r>
          </a:p>
          <a:p>
            <a:pPr lvl="1"/>
            <a:r>
              <a:rPr lang="sr-Latn-RS"/>
              <a:t>Canvas FTN</a:t>
            </a:r>
            <a:endParaRPr lang="sr-Latn-RS" dirty="0"/>
          </a:p>
          <a:p>
            <a:r>
              <a:rPr lang="sr-Latn-RS" dirty="0"/>
              <a:t>Literatura</a:t>
            </a:r>
          </a:p>
          <a:p>
            <a:pPr lvl="1"/>
            <a:r>
              <a:rPr lang="en-GB" b="1" dirty="0" err="1"/>
              <a:t>Operativni</a:t>
            </a:r>
            <a:r>
              <a:rPr lang="en-GB" b="1" dirty="0"/>
              <a:t> </a:t>
            </a:r>
            <a:r>
              <a:rPr lang="en-GB" b="1" dirty="0" err="1"/>
              <a:t>sistemi</a:t>
            </a:r>
            <a:r>
              <a:rPr lang="en-GB" b="1" dirty="0"/>
              <a:t>, </a:t>
            </a:r>
            <a:r>
              <a:rPr lang="en-GB" b="1" dirty="0" err="1"/>
              <a:t>principi</a:t>
            </a:r>
            <a:r>
              <a:rPr lang="en-GB" b="1" dirty="0"/>
              <a:t> </a:t>
            </a:r>
            <a:r>
              <a:rPr lang="en-GB" b="1" dirty="0" err="1"/>
              <a:t>unutrašnje</a:t>
            </a:r>
            <a:r>
              <a:rPr lang="en-GB" b="1" dirty="0"/>
              <a:t> </a:t>
            </a:r>
            <a:r>
              <a:rPr lang="en-GB" b="1" dirty="0" err="1"/>
              <a:t>organizacije</a:t>
            </a:r>
            <a:r>
              <a:rPr lang="en-GB" b="1" dirty="0"/>
              <a:t> i </a:t>
            </a:r>
            <a:r>
              <a:rPr lang="en-GB" b="1" dirty="0" err="1"/>
              <a:t>dizajna</a:t>
            </a:r>
            <a:r>
              <a:rPr lang="en-GB" dirty="0"/>
              <a:t>, 7. </a:t>
            </a:r>
            <a:r>
              <a:rPr lang="en-GB" dirty="0" err="1"/>
              <a:t>izdanje</a:t>
            </a:r>
            <a:r>
              <a:rPr lang="en-GB" dirty="0"/>
              <a:t>, William Stallings, CET, Beograd, 2013.</a:t>
            </a:r>
          </a:p>
          <a:p>
            <a:pPr lvl="1"/>
            <a:r>
              <a:rPr lang="en-GB" b="1" dirty="0"/>
              <a:t>Operating system concepts 9th edition</a:t>
            </a:r>
            <a:r>
              <a:rPr lang="en-GB" dirty="0"/>
              <a:t>, A. </a:t>
            </a:r>
            <a:r>
              <a:rPr lang="en-GB" dirty="0" err="1"/>
              <a:t>Silbershatz</a:t>
            </a:r>
            <a:r>
              <a:rPr lang="en-GB" dirty="0"/>
              <a:t>, P.B. Galvin, G. Gagne, Wiley, 2013.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5010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Video uputstva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Zadaci za pripremu za prvi kolokvijum</a:t>
            </a:r>
          </a:p>
          <a:p>
            <a:pPr lvl="1"/>
            <a:r>
              <a:rPr lang="sr-Latn-RS" dirty="0"/>
              <a:t>w</a:t>
            </a:r>
            <a:r>
              <a:rPr lang="en-GB" dirty="0"/>
              <a:t>ww.youtube.com/</a:t>
            </a:r>
            <a:r>
              <a:rPr lang="en-GB" dirty="0" err="1"/>
              <a:t>ftnenastava</a:t>
            </a:r>
            <a:endParaRPr lang="sr-Latn-RS" dirty="0"/>
          </a:p>
          <a:p>
            <a:r>
              <a:rPr lang="sr-Latn-RS" dirty="0"/>
              <a:t>Objašnjenje gradiva sa prve polovine vežbi </a:t>
            </a:r>
          </a:p>
          <a:p>
            <a:pPr lvl="1"/>
            <a:r>
              <a:rPr lang="en-GB" dirty="0"/>
              <a:t>www.youtube.com/timek12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800600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15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nastave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Pravila polaganja</a:t>
            </a:r>
          </a:p>
          <a:p>
            <a:pPr lvl="1"/>
            <a:r>
              <a:rPr lang="sr-Latn-RS" dirty="0"/>
              <a:t>Files/OS-SI pravila polaganja 2023.pdf </a:t>
            </a:r>
          </a:p>
          <a:p>
            <a:endParaRPr lang="sr-Latn-RS" dirty="0"/>
          </a:p>
          <a:p>
            <a:r>
              <a:rPr lang="sr-Latn-RS" dirty="0"/>
              <a:t>Kalendar</a:t>
            </a:r>
          </a:p>
          <a:p>
            <a:pPr lvl="1"/>
            <a:r>
              <a:rPr lang="sr-Latn-RS"/>
              <a:t>Files/plan-2023.pdf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39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8077</TotalTime>
  <Words>204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Median</vt:lpstr>
      <vt:lpstr>Operativni sistemi</vt:lpstr>
      <vt:lpstr>Nastavnici</vt:lpstr>
      <vt:lpstr>Nastavnici</vt:lpstr>
      <vt:lpstr>Gradivo</vt:lpstr>
      <vt:lpstr>Nastavni materijal</vt:lpstr>
      <vt:lpstr>Video uputstva</vt:lpstr>
      <vt:lpstr>Organizacija nastave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Dunja Gojković</cp:lastModifiedBy>
  <cp:revision>298</cp:revision>
  <dcterms:created xsi:type="dcterms:W3CDTF">2014-10-01T08:35:38Z</dcterms:created>
  <dcterms:modified xsi:type="dcterms:W3CDTF">2023-03-02T11:38:38Z</dcterms:modified>
</cp:coreProperties>
</file>