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2" r:id="rId6"/>
    <p:sldId id="281" r:id="rId7"/>
    <p:sldId id="283" r:id="rId8"/>
    <p:sldId id="284" r:id="rId9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3.4.2023.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6b </a:t>
            </a:r>
            <a:r>
              <a:rPr lang="en-US" altLang="sr-Latn-RS" sz="1600" dirty="0"/>
              <a:t>– </a:t>
            </a:r>
            <a:r>
              <a:rPr lang="sr-Latn-RS" altLang="sr-Latn-RS" sz="1600" dirty="0"/>
              <a:t>Dijagram </a:t>
            </a:r>
            <a:r>
              <a:rPr lang="en-US" altLang="sr-Latn-RS" sz="1600" dirty="0" err="1"/>
              <a:t>objekata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B62B-EFD5-4ADE-BF71-193741E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7844-1B48-4CAC-8E7F-709C2AF1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objekte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(instance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izme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đu njih preko kojih objekti mogu da komuniciraju. 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Namena</a:t>
            </a:r>
            <a:r>
              <a:rPr lang="en-US" sz="32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bolje razume­vanje i dokumentovanje dijagrama klasa. 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Crta se za proizvoljn</a:t>
            </a:r>
            <a:r>
              <a:rPr lang="sr-Cyrl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stanje sistema, sa željenim nivoom detalja, tako da se na odgovarajući način prikaže određeni deo dijagrama klasa koji želimo da razjasnimo ili dokumentujemo. 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30A8-ED93-4284-A92A-97586617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76762-9BAC-41D9-94A0-64CBCD7776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651" y="1143000"/>
            <a:ext cx="2401349" cy="14478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3C67958-6DB1-4D73-9EBE-3D5F7A3ED05F}"/>
              </a:ext>
            </a:extLst>
          </p:cNvPr>
          <p:cNvSpPr/>
          <p:nvPr/>
        </p:nvSpPr>
        <p:spPr>
          <a:xfrm>
            <a:off x="3200400" y="1585119"/>
            <a:ext cx="1401661" cy="419100"/>
          </a:xfrm>
          <a:prstGeom prst="borderCallout1">
            <a:avLst>
              <a:gd name="adj1" fmla="val 41607"/>
              <a:gd name="adj2" fmla="val -98"/>
              <a:gd name="adj3" fmla="val 39802"/>
              <a:gd name="adj4" fmla="val -31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1E289-A483-4A7D-B92A-8F85E0D37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1230" y="3999476"/>
            <a:ext cx="3261570" cy="1531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18C42-8198-4F8F-8351-F6F0D99600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827" y="2590800"/>
            <a:ext cx="2667000" cy="961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D51066-87D1-447B-8B33-69F430821AB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2954" y="3459161"/>
            <a:ext cx="2212646" cy="1096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C9EA5-237C-4A29-9BC6-ECC5B51E9F5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00795" y="3733800"/>
            <a:ext cx="2414270" cy="8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EEDE-3340-4DDF-8D42-0D03DB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modelovanja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en-US" dirty="0"/>
              <a:t> 1 </a:t>
            </a:r>
            <a:r>
              <a:rPr lang="en-US" dirty="0" err="1"/>
              <a:t>prema</a:t>
            </a:r>
            <a:r>
              <a:rPr lang="en-US" dirty="0"/>
              <a:t>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3CB8-88E9-4038-B5F4-5A29A5830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219201"/>
            <a:ext cx="70866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007E3-EB92-44A5-9314-819D244E0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2819400"/>
            <a:ext cx="5486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A5B-56DB-40CA-B63D-904C8E3E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Prethodni</a:t>
            </a:r>
            <a:r>
              <a:rPr lang="en-US" dirty="0"/>
              <a:t> primer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dodatim</a:t>
            </a:r>
            <a:r>
              <a:rPr lang="en-US" dirty="0"/>
              <a:t> </a:t>
            </a:r>
            <a:r>
              <a:rPr lang="en-US" dirty="0" err="1"/>
              <a:t>atributima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804EB-38A4-477B-BD8F-174D0DA313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891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813-7EA6-4775-AC64-A960C247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modelovanja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en-US" dirty="0"/>
              <a:t> * </a:t>
            </a:r>
            <a:r>
              <a:rPr lang="en-US" dirty="0" err="1"/>
              <a:t>prema</a:t>
            </a:r>
            <a:r>
              <a:rPr lang="en-US" dirty="0"/>
              <a:t>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495A1-6969-42F9-8F2D-2FAFC0F4AE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4952999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0CF00-F13F-49EF-9E2E-19948695A4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3210876"/>
            <a:ext cx="6400800" cy="24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0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FFF5-CAB6-4198-86CB-C199CDC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Rekurzivne</a:t>
            </a:r>
            <a:r>
              <a:rPr lang="en-US" dirty="0"/>
              <a:t> </a:t>
            </a:r>
            <a:r>
              <a:rPr lang="en-US" dirty="0" err="1"/>
              <a:t>asocijacije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BEC37-377C-4BDD-A3B3-8E9DBCE33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511810"/>
            <a:ext cx="2752288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97776-EFB0-40EF-853A-C3DD935B09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3048000"/>
            <a:ext cx="5105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16A-BA0B-4AB7-B8BE-1743BF76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</a:t>
            </a:r>
            <a:r>
              <a:rPr lang="sr-Latn-RS" dirty="0"/>
              <a:t>še asocijacija između dve klase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53C7F-748E-42F5-A9F7-88A8EB2A73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1295400"/>
            <a:ext cx="44958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6C35F-259F-43E4-866E-6F0E435913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2300" y="3751977"/>
            <a:ext cx="3962400" cy="2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0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EB124895194CAA1AC036AEFC8CDB" ma:contentTypeVersion="4" ma:contentTypeDescription="Create a new document." ma:contentTypeScope="" ma:versionID="c2ca2164b5bc25c0115c375e45605b29">
  <xsd:schema xmlns:xsd="http://www.w3.org/2001/XMLSchema" xmlns:xs="http://www.w3.org/2001/XMLSchema" xmlns:p="http://schemas.microsoft.com/office/2006/metadata/properties" xmlns:ns2="50847cbb-6f78-48ef-a8ea-b59a519a86e9" xmlns:ns3="c49975e1-712f-4648-938e-c4be6b7641b1" targetNamespace="http://schemas.microsoft.com/office/2006/metadata/properties" ma:root="true" ma:fieldsID="b1559f9b6bd3b48b0bfb70908c0541b9" ns2:_="" ns3:_="">
    <xsd:import namespace="50847cbb-6f78-48ef-a8ea-b59a519a86e9"/>
    <xsd:import namespace="c49975e1-712f-4648-938e-c4be6b7641b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47cbb-6f78-48ef-a8ea-b59a519a8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75e1-712f-4648-938e-c4be6b764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CC74CD-27A9-4C0A-A2F1-471D632A6218}"/>
</file>

<file path=customXml/itemProps2.xml><?xml version="1.0" encoding="utf-8"?>
<ds:datastoreItem xmlns:ds="http://schemas.openxmlformats.org/officeDocument/2006/customXml" ds:itemID="{9351AA0D-9A27-4FF8-BFF8-35EAE7C0820A}"/>
</file>

<file path=customXml/itemProps3.xml><?xml version="1.0" encoding="utf-8"?>
<ds:datastoreItem xmlns:ds="http://schemas.openxmlformats.org/officeDocument/2006/customXml" ds:itemID="{A0CA46DF-97AC-4DD1-8BB5-5850A72C2241}"/>
</file>

<file path=docProps/app.xml><?xml version="1.0" encoding="utf-8"?>
<Properties xmlns="http://schemas.openxmlformats.org/officeDocument/2006/extended-properties" xmlns:vt="http://schemas.openxmlformats.org/officeDocument/2006/docPropsVTypes">
  <TotalTime>25224</TotalTime>
  <Words>118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Calibri</vt:lpstr>
      <vt:lpstr>Office Theme</vt:lpstr>
      <vt:lpstr>Specifikacija i modeliranje softvera Predavanje br. 6b – Dijagram objekata</vt:lpstr>
      <vt:lpstr>Dijagram objekata</vt:lpstr>
      <vt:lpstr>Primeri objekata</vt:lpstr>
      <vt:lpstr>Primer modelovanja asocijacija 1 prema *</vt:lpstr>
      <vt:lpstr>Prethodni primer sa dodatim atributima</vt:lpstr>
      <vt:lpstr>Primer modelovanja asocijacija * prema *</vt:lpstr>
      <vt:lpstr>Rekurzivne asocijacije</vt:lpstr>
      <vt:lpstr>Više asocijacija između dve klase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453</cp:revision>
  <dcterms:created xsi:type="dcterms:W3CDTF">2015-03-01T19:57:14Z</dcterms:created>
  <dcterms:modified xsi:type="dcterms:W3CDTF">2023-04-03T07:11:38Z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0x0101002679EB124895194CAA1AC036AEFC8CDB</vt:lpwstr>
  </property>
</Properties>
</file>