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71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40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82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96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25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44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77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9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28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67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22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7A46-1A4E-41C3-B23B-1269BF8B1FAC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78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6018" y="180110"/>
            <a:ext cx="10099964" cy="1385455"/>
          </a:xfrm>
        </p:spPr>
        <p:txBody>
          <a:bodyPr>
            <a:normAutofit fontScale="90000"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«Южно-Уральский государственный университет (национальный исследовательский университет)»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школа электроники и компьютерных наук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системного программирования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410546"/>
            <a:ext cx="9144000" cy="1454871"/>
          </a:xfrm>
        </p:spPr>
        <p:txBody>
          <a:bodyPr>
            <a:normAutofit/>
          </a:bodyPr>
          <a:lstStyle/>
          <a:p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СИСТЕМЫ ЭЛЕКТРОННОГО ГОЛОСОВАНИЯ НА ОСНОВЕ ТЕХНОЛОГИИ БЛОКЧЕЙН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46018" y="4505236"/>
            <a:ext cx="31934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"/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marL="22860"/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кафедры СП, к.ф.-м.н.,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286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оцент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Г.И. Радченко</a:t>
            </a:r>
            <a:endPara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451273" y="4505236"/>
            <a:ext cx="35467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"/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Автор:</a:t>
            </a:r>
            <a:b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КЭ-403</a:t>
            </a:r>
          </a:p>
          <a:p>
            <a:pPr marL="22860"/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В.О. Богатырева</a:t>
            </a:r>
            <a:endPara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136572" y="6389454"/>
            <a:ext cx="19188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"/>
            <a:r>
              <a:rPr lang="ru-RU" sz="1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Челябинск, 2023 г.</a:t>
            </a:r>
            <a:endParaRPr lang="ru-RU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451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8" y="221673"/>
            <a:ext cx="10515600" cy="89563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 ВЕБ-ИНТЕРФЕЙСА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 descr="C:\Users\veron\OneDrive\Рабочий стол\susu\4 курс\диплом\диаграммы\SmartContract-Компоненты веб приложения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00" y="1662968"/>
            <a:ext cx="7435995" cy="3903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60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8" y="77495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ГОЛОСОВАНИЯ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 descr="C:\Users\veron\OneDrive\Рабочий стол\susu\4 курс\диплом\диаграммы\SmartContract-Деятельность СоздатьГолосование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23" y="973134"/>
            <a:ext cx="10165150" cy="5652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61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346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658" y="1260764"/>
            <a:ext cx="9748684" cy="49161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695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 descr="C:\Users\veron\OneDrive\Рабочий стол\susu\4 курс\диплом\image 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503" y="1260764"/>
            <a:ext cx="4345916" cy="50731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Рисунок 5" descr="C:\Users\veron\OneDrive\Рабочий стол\susu\4 курс\диплом\image 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196" y="1260764"/>
            <a:ext cx="4408964" cy="50731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443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СОЗДАНИЯ ГОЛОСОВАНИЯ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399" y="1260764"/>
            <a:ext cx="9695201" cy="49161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510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ГОЛОСОВАНИЯ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801" y="1260764"/>
            <a:ext cx="9832398" cy="49161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530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294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РЕЗУЛЬТАТЫ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19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070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ИССЛЕДОВАНИЯ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276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7117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56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537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89563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 descr="C:\Users\veron\OneDrive\Рабочий стол\susu\4 курс\практика\диаграммы\SmartContract-UseCases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257" y="895639"/>
            <a:ext cx="6145483" cy="56248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295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8" y="221673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 descr="C:\Users\veron\OneDrive\Рабочий стол\susu\4 курс\диплом\диаграммы\SmartContract-структура веб3 (вертикальная)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334" y="1333396"/>
            <a:ext cx="8895327" cy="46102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434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8" y="221673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СМАРТ-КОНТРАКТОВ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 descr="C:\Users\veron\OneDrive\Рабочий стол\susu\4 курс\диплом\диаграммы\SmartContract-Классы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857" y="1117312"/>
            <a:ext cx="7986282" cy="5434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19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73</Words>
  <Application>Microsoft Office PowerPoint</Application>
  <PresentationFormat>Широкоэкранный</PresentationFormat>
  <Paragraphs>25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МИНИСТЕРСТВО НАУКИ И ВЫСШЕГО ОБРАЗОВАНИЯ РОССИЙСКОЙ ФЕДЕРАЦИИ  Федеральное государственное автономное образовательное учреждение высшего образования  «Южно-Уральский государственный университет (национальный исследовательский университет)»  Высшая школа электроники и компьютерных наук  Кафедра системного программирования </vt:lpstr>
      <vt:lpstr>АКТУАЛЬНОСТЬ</vt:lpstr>
      <vt:lpstr>ЦЕЛЬ И ЗАДАЧИ ИССЛЕДОВАНИЯ</vt:lpstr>
      <vt:lpstr>БЛОКЧЕЙН</vt:lpstr>
      <vt:lpstr>ОБЗОР АНАЛОГОВ</vt:lpstr>
      <vt:lpstr>ДИАГРАММА ВАРИАНТОВ ИСПОЛЬЗОВАНИЯ</vt:lpstr>
      <vt:lpstr>ДИАГРАММА ВАРИАНТОВ ИСПОЛЬЗОВАНИЯ</vt:lpstr>
      <vt:lpstr>ДИАГРАММА КОМПОНЕНТОВ</vt:lpstr>
      <vt:lpstr>ДИАГРАММА СМАРТ-КОНТРАКТОВ</vt:lpstr>
      <vt:lpstr>ДИАГРАММА КОМПОНЕНТОВ ВЕБ-ИНТЕРФЕЙСА</vt:lpstr>
      <vt:lpstr>СОЗДАНИЕ ГОЛОСОВАНИЯ</vt:lpstr>
      <vt:lpstr>СРЕДСТВА РЕАЛИЗАЦИИ</vt:lpstr>
      <vt:lpstr>ГЛАВНАЯ СТРАНИЦА</vt:lpstr>
      <vt:lpstr>АВТОРИЗАЦИЯ</vt:lpstr>
      <vt:lpstr>СТРАНИЦА СОЗДАНИЯ ГОЛОСОВАНИЯ</vt:lpstr>
      <vt:lpstr>СТРАНИЦА ГОЛОСОВАНИЯ</vt:lpstr>
      <vt:lpstr>ТЕСТИРОВАНИЕ</vt:lpstr>
      <vt:lpstr>ОСНОВНЫЕ РЕЗУЛЬТАТЫ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Федеральное государственное автономное образовательное учреждение высшего образования «Южно-Уральский государственный университет (национальный исследовательский университет)» Высшая школа электроники и компьютерных наук Кафедра системного программирования </dc:title>
  <dc:creator>Вероника Богатырева</dc:creator>
  <cp:lastModifiedBy>Вероника Богатырева</cp:lastModifiedBy>
  <cp:revision>44</cp:revision>
  <dcterms:created xsi:type="dcterms:W3CDTF">2023-05-09T18:45:04Z</dcterms:created>
  <dcterms:modified xsi:type="dcterms:W3CDTF">2023-05-09T20:41:44Z</dcterms:modified>
</cp:coreProperties>
</file>