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5" r:id="rId19"/>
    <p:sldId id="277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152" autoAdjust="0"/>
  </p:normalViewPr>
  <p:slideViewPr>
    <p:cSldViewPr snapToGrid="0">
      <p:cViewPr varScale="1">
        <p:scale>
          <a:sx n="76" d="100"/>
          <a:sy n="76" d="100"/>
        </p:scale>
        <p:origin x="16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Тема</a:t>
            </a:r>
            <a:r>
              <a:rPr lang="ru-RU" baseline="0" dirty="0" smtClean="0"/>
              <a:t> моей работы</a:t>
            </a:r>
            <a:r>
              <a:rPr lang="ru-RU" dirty="0" smtClean="0"/>
              <a:t>: 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учавствует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голосования: название, сроки голосования, варианты ответов и публичные идентификаторы избирателей, созданные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пользователь 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блокчейне. После развертывания смарт-контракт производит начисление токенов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нужно выбрать аккаунт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нажать кнопку «Подключиться».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5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Электронное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2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/>
              <a:t>В результате данной работы был 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+mn-lt"/>
                <a:cs typeface="+mn-cs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 данной</a:t>
            </a:r>
            <a:r>
              <a:rPr lang="ru-RU" baseline="0" dirty="0" smtClean="0"/>
              <a:t> работы является разработка системы электронного голосования на основе технологии блокчейн.</a:t>
            </a:r>
          </a:p>
          <a:p>
            <a:r>
              <a:rPr lang="ru-RU" baseline="0" dirty="0" smtClean="0"/>
              <a:t>В рамках данной работы были поставлены следующие задачи.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разрабатываемой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Polys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</a:t>
            </a:r>
            <a:r>
              <a:rPr lang="ru-RU" baseline="0" dirty="0" err="1" smtClean="0"/>
              <a:t>роголосовать</a:t>
            </a:r>
            <a:r>
              <a:rPr lang="ru-RU" baseline="0" dirty="0" smtClean="0"/>
              <a:t>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блокчейном  с помощью веб3 провайдера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веб-интерфейсе системы авторизация пользователя осуществляется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узел сети, к которому подключается веб-интерфейс для авторизации и взаимодействия с блокчейном.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собирает данные о голосованиях из блокчейна и записывает в него данные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голосованиях. Для данного взаимодействия необходим «серверный» 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узел сети, к которому подключается веб-сервер для взаимодействия с блокчейном и смарт-контрактами.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8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3" y="1325259"/>
            <a:ext cx="7278591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47862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1115367"/>
            <a:ext cx="8215747" cy="48533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исходного кода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1" y="955927"/>
            <a:ext cx="7621019" cy="5004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6" y="955928"/>
            <a:ext cx="400409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016"/>
          <a:stretch/>
        </p:blipFill>
        <p:spPr>
          <a:xfrm>
            <a:off x="4782876" y="955928"/>
            <a:ext cx="400743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12" y="1059613"/>
            <a:ext cx="6883774" cy="50281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8" y="1092739"/>
            <a:ext cx="8588484" cy="4625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избирателей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вариантов ответов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избирателям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публичного идентификатора избирателя в смарт-контракте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кандидатам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голосований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61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голосований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подробных данных о каждом голосовании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голосования по названию и статусу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проголосовать и просмотреть транзакцию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-обозревателе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800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ДАЛЬНЕЙШЕЙ РАБОТЫ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проведения весового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уведомлений избирателям на почту о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проведении голосования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подробных результатов голосования в формате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2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494" y="1343495"/>
            <a:ext cx="8639011" cy="4351338"/>
          </a:xfrm>
        </p:spPr>
        <p:txBody>
          <a:bodyPr>
            <a:normAutofit/>
          </a:bodyPr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76924"/>
            <a:ext cx="85344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sz="2400" dirty="0"/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7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956415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217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60" y="1206432"/>
            <a:ext cx="5528477" cy="439356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4" y="131777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936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" y="104323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60961"/>
            <a:ext cx="9047019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22" y="956600"/>
            <a:ext cx="5458041" cy="514500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036180"/>
            <a:ext cx="7353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9" y="1017879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1437</Words>
  <Application>Microsoft Office PowerPoint</Application>
  <PresentationFormat>Экран (4:3)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АРХИТЕКТУРА СИСТЕМЫ</vt:lpstr>
      <vt:lpstr>СТРУКТУРА СМАРТ-КОНТРАКТОВ</vt:lpstr>
      <vt:lpstr>КОМПОНЕНТЫ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 СМАРТ-КОНТРАКТОВ</vt:lpstr>
      <vt:lpstr>ТЕСТИРОВАНИЕ ВЕБ-ПРИЛОЖЕНИЯ</vt:lpstr>
      <vt:lpstr>НАПРАВЛЕНИЯ ДАЛЬНЕЙШЕЙ РАБОТЫ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dc:title>
  <dc:creator>Вероника Богатырева</dc:creator>
  <cp:lastModifiedBy>Veronika</cp:lastModifiedBy>
  <cp:revision>352</cp:revision>
  <dcterms:created xsi:type="dcterms:W3CDTF">2023-05-09T18:45:04Z</dcterms:created>
  <dcterms:modified xsi:type="dcterms:W3CDTF">2023-06-08T12:22:55Z</dcterms:modified>
</cp:coreProperties>
</file>