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3" autoAdjust="0"/>
  </p:normalViewPr>
  <p:slideViewPr>
    <p:cSldViewPr snapToGrid="0">
      <p:cViewPr varScale="1">
        <p:scale>
          <a:sx n="69" d="100"/>
          <a:sy n="69" d="100"/>
        </p:scale>
        <p:origin x="1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DA2BB-1C5C-4526-95E5-77A988EF9EA2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7A95C-97CA-431A-AE49-B22A2B1C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0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Блокчейн – это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цифровой реестр, где все совершенные транзакции хранятся в списке блоков. Все блоки соединяются в цепочку.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данной системы был выбран блокчейн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Эфириум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он поддерживает создание децентрализованных приложений и смарт-контрактов.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Смарт-контрактом является программа,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хранится в блокчейне и исполняется при выполнении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определенных условий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Узлы блокчейн-сети используют алгоритмы консенсуса для согласования содержимого блоков и транзакций, а также алгоритмы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хэширования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публичные/приватные ключи для обеспечения целостности транзакции.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5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0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8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42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4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5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3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9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3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9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4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7A46-1A4E-41C3-B23B-1269BF8B1FAC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9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3363"/>
            <a:ext cx="9144000" cy="1314855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 (национальный исследовательский университет)»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28973"/>
            <a:ext cx="9144000" cy="1454871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ЭЛЕКТРОННОГО ГОЛОСОВАНИЯ НА ОСНОВЕ ТЕХНОЛОГИИ БЛОКЧЕЙН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9100" y="4505236"/>
            <a:ext cx="3193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СП, к.ф.-м.н.,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Г.И. Радченко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23710" y="4505236"/>
            <a:ext cx="2618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КЭ-403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В.О. Богатырева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12573" y="6389454"/>
            <a:ext cx="19188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2023 г.</a:t>
            </a:r>
          </a:p>
        </p:txBody>
      </p:sp>
    </p:spTree>
    <p:extLst>
      <p:ext uri="{BB962C8B-B14F-4D97-AF65-F5344CB8AC3E}">
        <p14:creationId xmlns:p14="http://schemas.microsoft.com/office/powerpoint/2010/main" val="11684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1674"/>
            <a:ext cx="9144000" cy="895639"/>
          </a:xfrm>
        </p:spPr>
        <p:txBody>
          <a:bodyPr>
            <a:no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 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ВЕБ-ИНТЕРФЕЙСА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C:\Users\veron\OneDrive\Рабочий стол\susu\4 курс\диплом\диаграммы\SmartContract-Компоненты веб приложения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82" y="1881081"/>
            <a:ext cx="7029235" cy="368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7883236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076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07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ГОЛОСОВАНИЯ</a:t>
            </a:r>
          </a:p>
        </p:txBody>
      </p:sp>
      <p:pic>
        <p:nvPicPr>
          <p:cNvPr id="6" name="Объект 5" descr="C:\Users\veron\OneDrive\Рабочий стол\susu\4 курс\диплом\диаграммы\SmartContract-Деятельность СоздатьГолосование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6" y="917717"/>
            <a:ext cx="8813367" cy="49007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063344" y="6351098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4761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32508" y="721096"/>
            <a:ext cx="8215747" cy="561109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Смарт-контракты: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Solidity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OpenZeppelin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Обозреватель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Etherscan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Remix IDE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Alchemy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с блокчейном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иблиотека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блокчейном происходит через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библиотеку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серверной и клиентской части приложения велась в редакторе исходного кода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063344" y="6427113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194985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513630"/>
            <a:ext cx="4063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github.com/wbogatyrewa/EVoting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34" y="992623"/>
            <a:ext cx="8581358" cy="4327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7924799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36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pic>
        <p:nvPicPr>
          <p:cNvPr id="5" name="Объект 4" descr="C:\Users\veron\OneDrive\Рабочий стол\susu\4 курс\диплом\image 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1" y="1096842"/>
            <a:ext cx="3888715" cy="4539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Рисунок 5" descr="C:\Users\veron\OneDrive\Рабочий стол\susu\4 курс\диплом\image 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31" y="1094508"/>
            <a:ext cx="3947159" cy="4541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7938654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14/18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8344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8956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СОЗДАНИЯ ГОЛОСОВАНИЯ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1184366"/>
            <a:ext cx="8839200" cy="4482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7910943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7351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ГОЛОСОВАНИЯ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09" y="1210107"/>
            <a:ext cx="8631382" cy="43156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7807035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1953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891" y="1423843"/>
            <a:ext cx="8229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естирование смарт-контрактов: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10 тестов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были пройдены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 веб-приложения: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тестов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полученные результаты соответствуют ожидаемым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7910946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6129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493116"/>
            <a:ext cx="85344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аналогов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веб-приложение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приложения</a:t>
            </a:r>
          </a:p>
          <a:p>
            <a:endParaRPr lang="ru-RU" dirty="0"/>
          </a:p>
        </p:txBody>
      </p:sp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7952508" y="6334780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519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606" y="1645516"/>
            <a:ext cx="8639011" cy="4351338"/>
          </a:xfrm>
        </p:spPr>
        <p:txBody>
          <a:bodyPr/>
          <a:lstStyle/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 системы голосования часто дают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сбои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манипуляции результатами голосования,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прозрачность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страны мира переходят на блокчейн-голосование</a:t>
            </a: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Электронное голосование решает проблему явки избирателей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5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129607" y="633478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2/18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8707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965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327" y="1061952"/>
            <a:ext cx="8825346" cy="491619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электронного голосования на основе технологии блокчейн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dirty="0"/>
          </a:p>
        </p:txBody>
      </p:sp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338034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26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43453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92" y="1420589"/>
            <a:ext cx="5184415" cy="4123665"/>
          </a:xfrm>
        </p:spPr>
      </p:pic>
      <p:sp>
        <p:nvSpPr>
          <p:cNvPr id="8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115753" y="6334780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3371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4" y="1277137"/>
            <a:ext cx="8562112" cy="4024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101899" y="633478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645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671" y="14752"/>
            <a:ext cx="8838659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pic>
        <p:nvPicPr>
          <p:cNvPr id="5" name="Объект 4" descr="im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39" y="910391"/>
            <a:ext cx="8021512" cy="4938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087773" y="6393452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6/18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1482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1" y="1"/>
            <a:ext cx="9047019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4" name="Объект 3" descr="C:\Users\veron\OneDrive\Рабочий стол\susu\4 курс\практика\диаграммы\SmartContract-UseCase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56" y="721669"/>
            <a:ext cx="5746668" cy="52598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143461" y="6427638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4429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1674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pic>
        <p:nvPicPr>
          <p:cNvPr id="5" name="Объект 4" descr="C:\Users\veron\OneDrive\Рабочий стол\susu\4 курс\диплом\диаграммы\SmartContract-структура веб3 (вертикальная)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2" y="1387711"/>
            <a:ext cx="7828171" cy="40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034304" y="633478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9343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594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СМАРТ-КОНТРАКТОВ</a:t>
            </a:r>
          </a:p>
        </p:txBody>
      </p:sp>
      <p:pic>
        <p:nvPicPr>
          <p:cNvPr id="6" name="Объект 5" descr="C:\Users\veron\OneDrive\Рабочий стол\susu\4 курс\диплом\диаграммы\SmartContract-Классы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03" y="903233"/>
            <a:ext cx="7359794" cy="50079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129607" y="633478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421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485</Words>
  <Application>Microsoft Office PowerPoint</Application>
  <PresentationFormat>Экран (4:3)</PresentationFormat>
  <Paragraphs>119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РОССИЙСКОЙ ФЕДЕРАЦИИ  Федеральное государственное автономное образовательное учреждение высшего образования  «Южно-Уральский государственный университет (национальный исследовательский университет)»  Высшая школа электроники и компьютерных наук  Кафедра системного программирования </vt:lpstr>
      <vt:lpstr>АКТУАЛЬНОСТЬ</vt:lpstr>
      <vt:lpstr>ЦЕЛЬ И ЗАДАЧИ ИССЛЕДОВАНИЯ</vt:lpstr>
      <vt:lpstr>БЛОКЧЕЙН</vt:lpstr>
      <vt:lpstr>ОБЗОР АНАЛОГОВ</vt:lpstr>
      <vt:lpstr>ОБЗОР АНАЛОГОВ</vt:lpstr>
      <vt:lpstr>ДИАГРАММА ВАРИАНТОВ ИСПОЛЬЗОВАНИЯ</vt:lpstr>
      <vt:lpstr>ДИАГРАММА КОМПОНЕНТОВ</vt:lpstr>
      <vt:lpstr>ДИАГРАММА СМАРТ-КОНТРАКТОВ</vt:lpstr>
      <vt:lpstr>ДИАГРАММА КОМПОНЕНТОВ  ВЕБ-ИНТЕРФЕЙСА</vt:lpstr>
      <vt:lpstr>СОЗДАНИЕ ГОЛОСОВАНИЯ</vt:lpstr>
      <vt:lpstr>СРЕДСТВА РЕАЛИЗАЦИИ</vt:lpstr>
      <vt:lpstr>ГЛАВНАЯ СТРАНИЦА</vt:lpstr>
      <vt:lpstr>АВТОРИЗАЦИЯ</vt:lpstr>
      <vt:lpstr>СТРАНИЦА СОЗДАНИЯ ГОЛОСОВАНИЯ</vt:lpstr>
      <vt:lpstr>СТРАНИЦА ГОЛОСОВАНИЯ</vt:lpstr>
      <vt:lpstr>ТЕСТИРОВАНИЕ</vt:lpstr>
      <vt:lpstr>ОСНОВНЫЕ 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Высшая школа электроники и компьютерных наук Кафедра системного программирования </dc:title>
  <dc:creator>Вероника Богатырева</dc:creator>
  <cp:lastModifiedBy>Вероника Богатырева</cp:lastModifiedBy>
  <cp:revision>160</cp:revision>
  <dcterms:created xsi:type="dcterms:W3CDTF">2023-05-09T18:45:04Z</dcterms:created>
  <dcterms:modified xsi:type="dcterms:W3CDTF">2023-05-23T13:06:42Z</dcterms:modified>
</cp:coreProperties>
</file>