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5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DA2BB-1C5C-4526-95E5-77A988EF9EA2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7A95C-97CA-431A-AE49-B22A2B1CD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0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Блокчейн – это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цифровой реестр, где все совершенные транзакции хранятся в списке блоков. Все блоки соединяются в цепочку.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данной системы был выбран блокчейн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Эфириум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он поддерживает создание децентрализованных приложений и смарт-контрактов.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Смарт-контрактом является программа,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хранится в блокчейне и исполняется при выполнении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определенных условий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Узлы блокчейн-сети используют алгоритмы консенсуса для согласования содержимого блоков и транзакций, а также алгоритмы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хэширования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публичные/приватные ключи для обеспечения целостности транзакции.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65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71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40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82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96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25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4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77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9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28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67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22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7A46-1A4E-41C3-B23B-1269BF8B1FA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78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6018" y="180110"/>
            <a:ext cx="10099964" cy="1385455"/>
          </a:xfrm>
        </p:spPr>
        <p:txBody>
          <a:bodyPr>
            <a:normAutofit fontScale="90000"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университет (национальный исследовательский университет)»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электроники и компьютерных наук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системного программирования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410546"/>
            <a:ext cx="9144000" cy="1454871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ЭЛЕКТРОННОГО ГОЛОСОВАНИЯ НА ОСНОВЕ ТЕХНОЛОГИИ БЛОКЧЕЙН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6018" y="4505236"/>
            <a:ext cx="3193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marL="22860"/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СП, к.ф.-м.н.,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оцент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Г.И. Радченко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451273" y="4505236"/>
            <a:ext cx="35467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b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КЭ-403</a:t>
            </a:r>
          </a:p>
          <a:p>
            <a:pPr marL="22860"/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В.О. Богатырева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36572" y="6389454"/>
            <a:ext cx="19188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sz="1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Челябинск, 2023 г.</a:t>
            </a:r>
            <a:endParaRPr lang="ru-RU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221673"/>
            <a:ext cx="10515600" cy="89563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 ВЕБ-ИНТЕРФЕЙСА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C:\Users\veron\OneDrive\Рабочий стол\susu\4 курс\диплом\диаграммы\SmartContract-Компоненты веб приложения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00" y="1662968"/>
            <a:ext cx="7435995" cy="39034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11111345" y="6334780"/>
            <a:ext cx="108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10/18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0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7749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ГОЛОСОВАНИЯ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 descr="C:\Users\veron\OneDrive\Рабочий стол\susu\4 курс\диплом\диаграммы\SmartContract-Деятельность СоздатьГолосование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23" y="973134"/>
            <a:ext cx="10165150" cy="56524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11111345" y="6334780"/>
            <a:ext cx="108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11/18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039090"/>
            <a:ext cx="10515600" cy="5611092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Смарт-контракты: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Solidity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OpenZeppelin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Обозреватель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блоков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Etherscan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Remix IDE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Alchemy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взаимодействия с блокчейном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Redux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иблиотека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MUI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блокчейном происходит через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библиотеку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серверной и клиентской части приложения велась в редакторе исходного кода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11111345" y="6334780"/>
            <a:ext cx="108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12/18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658" y="1260764"/>
            <a:ext cx="9748684" cy="4916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11111345" y="6334780"/>
            <a:ext cx="108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13/18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C:\Users\veron\OneDrive\Рабочий стол\susu\4 курс\диплом\image 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503" y="1260764"/>
            <a:ext cx="4345916" cy="5073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Рисунок 5" descr="C:\Users\veron\OneDrive\Рабочий стол\susu\4 курс\диплом\image 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196" y="1260764"/>
            <a:ext cx="4408964" cy="5073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11111345" y="6334780"/>
            <a:ext cx="108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14/18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4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СОЗДАНИЯ ГОЛОСОВАНИЯ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399" y="1260764"/>
            <a:ext cx="9695201" cy="4916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11111345" y="6334780"/>
            <a:ext cx="108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15/18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ГОЛОСОВАНИЯ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801" y="1260764"/>
            <a:ext cx="9832398" cy="4916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11111345" y="6334780"/>
            <a:ext cx="108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16/18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38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естирование смарт-контрактов: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10 тестов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 были пройдены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 веб-приложения: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тестов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полученные результаты соответствуют ожидаемым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11111345" y="6334780"/>
            <a:ext cx="108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9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/>
          <a:lstStyle/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 и существующих аналогов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электронного голосования на основе технологии блокчейн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для электронного голосования на основе технологии блокчейн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веб-приложение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работы приложения</a:t>
            </a:r>
          </a:p>
          <a:p>
            <a:endParaRPr lang="ru-RU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11111345" y="6334780"/>
            <a:ext cx="108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18/18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45516"/>
            <a:ext cx="10515600" cy="4351338"/>
          </a:xfrm>
        </p:spPr>
        <p:txBody>
          <a:bodyPr/>
          <a:lstStyle/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Традиционные системы голосования часто дают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сбои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манипуляции результатами голосования,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прозрачность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страны мира переходят на блокчейн-голосование</a:t>
            </a:r>
          </a:p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Электронное голосование решает проблему явки избирателей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11288443" y="6334780"/>
            <a:ext cx="90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ИССЛЕДОВАНИЯ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16199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электронного голосования на основе технологии блокчейн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ыполнить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 и существующих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электронного голосования на основе технологии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для электронного голосования на основе технологии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еализовать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ровести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11288443" y="6334780"/>
            <a:ext cx="90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458" y="1432143"/>
            <a:ext cx="5963083" cy="4743015"/>
          </a:xfr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11288443" y="6334780"/>
            <a:ext cx="90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3957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937" y="1059596"/>
            <a:ext cx="10625291" cy="49937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11288443" y="6334780"/>
            <a:ext cx="90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5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3957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im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486" y="927450"/>
            <a:ext cx="9102449" cy="5603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11288443" y="6334780"/>
            <a:ext cx="90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89563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C:\Users\veron\OneDrive\Рабочий стол\susu\4 курс\практика\диаграммы\SmartContract-UseCase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57" y="895639"/>
            <a:ext cx="6145483" cy="56248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11288443" y="6334780"/>
            <a:ext cx="90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221673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C:\Users\veron\OneDrive\Рабочий стол\susu\4 курс\диплом\диаграммы\SmartContract-структура веб3 (вертикальная)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334" y="1333396"/>
            <a:ext cx="8895327" cy="461020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11288443" y="6334780"/>
            <a:ext cx="90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221673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СМАРТ-КОНТРАКТОВ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 descr="C:\Users\veron\OneDrive\Рабочий стол\susu\4 курс\диплом\диаграммы\SmartContract-Классы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57" y="1117312"/>
            <a:ext cx="7986282" cy="54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11288443" y="6334780"/>
            <a:ext cx="90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366</Words>
  <Application>Microsoft Office PowerPoint</Application>
  <PresentationFormat>Широкоэкранный</PresentationFormat>
  <Paragraphs>84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РОССИЙСКОЙ ФЕДЕРАЦИИ  Федеральное государственное автономное образовательное учреждение высшего образования  «Южно-Уральский государственный университет (национальный исследовательский университет)»  Высшая школа электроники и компьютерных наук  Кафедра системного программирования </vt:lpstr>
      <vt:lpstr>АКТУАЛЬНОСТЬ</vt:lpstr>
      <vt:lpstr>ЦЕЛЬ И ЗАДАЧИ ИССЛЕДОВАНИЯ</vt:lpstr>
      <vt:lpstr>БЛОКЧЕЙН</vt:lpstr>
      <vt:lpstr>ОБЗОР АНАЛОГОВ</vt:lpstr>
      <vt:lpstr>ОБЗОР АНАЛОГОВ</vt:lpstr>
      <vt:lpstr>ДИАГРАММА ВАРИАНТОВ ИСПОЛЬЗОВАНИЯ</vt:lpstr>
      <vt:lpstr>ДИАГРАММА КОМПОНЕНТОВ</vt:lpstr>
      <vt:lpstr>ДИАГРАММА СМАРТ-КОНТРАКТОВ</vt:lpstr>
      <vt:lpstr>ДИАГРАММА КОМПОНЕНТОВ ВЕБ-ИНТЕРФЕЙСА</vt:lpstr>
      <vt:lpstr>СОЗДАНИЕ ГОЛОСОВАНИЯ</vt:lpstr>
      <vt:lpstr>СРЕДСТВА РЕАЛИЗАЦИИ</vt:lpstr>
      <vt:lpstr>ГЛАВНАЯ СТРАНИЦА</vt:lpstr>
      <vt:lpstr>АВТОРИЗАЦИЯ</vt:lpstr>
      <vt:lpstr>СТРАНИЦА СОЗДАНИЯ ГОЛОСОВАНИЯ</vt:lpstr>
      <vt:lpstr>СТРАНИЦА ГОЛОСОВАНИЯ</vt:lpstr>
      <vt:lpstr>ТЕСТИРОВАНИЕ</vt:lpstr>
      <vt:lpstr>ОСНОВНЫЕ 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 (национальный исследовательский университет)» Высшая школа электроники и компьютерных наук Кафедра системного программирования </dc:title>
  <dc:creator>Вероника Богатырева</dc:creator>
  <cp:lastModifiedBy>Вероника Богатырева</cp:lastModifiedBy>
  <cp:revision>97</cp:revision>
  <dcterms:created xsi:type="dcterms:W3CDTF">2023-05-09T18:45:04Z</dcterms:created>
  <dcterms:modified xsi:type="dcterms:W3CDTF">2023-05-10T21:28:58Z</dcterms:modified>
</cp:coreProperties>
</file>