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32AA235-7BE6-4C26-829E-9381FAF162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F3DC033-6862-4291-BF90-E1456781DA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34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235-7BE6-4C26-829E-9381FAF162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033-6862-4291-BF90-E1456781D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235-7BE6-4C26-829E-9381FAF162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033-6862-4291-BF90-E1456781DA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0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235-7BE6-4C26-829E-9381FAF162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033-6862-4291-BF90-E1456781DAB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323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235-7BE6-4C26-829E-9381FAF162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033-6862-4291-BF90-E1456781D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2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235-7BE6-4C26-829E-9381FAF162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033-6862-4291-BF90-E1456781DA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1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235-7BE6-4C26-829E-9381FAF162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033-6862-4291-BF90-E1456781DA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717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235-7BE6-4C26-829E-9381FAF162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033-6862-4291-BF90-E1456781DAB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80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235-7BE6-4C26-829E-9381FAF162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033-6862-4291-BF90-E1456781DAB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63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235-7BE6-4C26-829E-9381FAF162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033-6862-4291-BF90-E1456781D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235-7BE6-4C26-829E-9381FAF162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033-6862-4291-BF90-E1456781DAB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6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235-7BE6-4C26-829E-9381FAF162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033-6862-4291-BF90-E1456781D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235-7BE6-4C26-829E-9381FAF162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033-6862-4291-BF90-E1456781DAB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6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235-7BE6-4C26-829E-9381FAF162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033-6862-4291-BF90-E1456781DAB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80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235-7BE6-4C26-829E-9381FAF162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033-6862-4291-BF90-E1456781D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9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235-7BE6-4C26-829E-9381FAF162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033-6862-4291-BF90-E1456781DAB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82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A235-7BE6-4C26-829E-9381FAF162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033-6862-4291-BF90-E1456781D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2AA235-7BE6-4C26-829E-9381FAF162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3DC033-6862-4291-BF90-E1456781D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PSO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side project by William Boler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0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53841" y="3955871"/>
            <a:ext cx="461554" cy="461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86549" y="3002281"/>
            <a:ext cx="461554" cy="461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86549" y="3644539"/>
            <a:ext cx="461554" cy="461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86549" y="4286797"/>
            <a:ext cx="461554" cy="461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86549" y="4929055"/>
            <a:ext cx="461554" cy="461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27818" y="3540036"/>
            <a:ext cx="461554" cy="461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27818" y="4286797"/>
            <a:ext cx="461554" cy="461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 flipV="1">
            <a:off x="4515395" y="3233058"/>
            <a:ext cx="1071154" cy="95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 flipV="1">
            <a:off x="4515395" y="3875316"/>
            <a:ext cx="1071154" cy="31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7" idx="2"/>
          </p:cNvCxnSpPr>
          <p:nvPr/>
        </p:nvCxnSpPr>
        <p:spPr>
          <a:xfrm>
            <a:off x="4515395" y="4186648"/>
            <a:ext cx="1071154" cy="33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8" idx="2"/>
          </p:cNvCxnSpPr>
          <p:nvPr/>
        </p:nvCxnSpPr>
        <p:spPr>
          <a:xfrm>
            <a:off x="4515395" y="4186648"/>
            <a:ext cx="1071154" cy="97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9" idx="2"/>
          </p:cNvCxnSpPr>
          <p:nvPr/>
        </p:nvCxnSpPr>
        <p:spPr>
          <a:xfrm>
            <a:off x="6048103" y="3233058"/>
            <a:ext cx="979715" cy="53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10" idx="2"/>
          </p:cNvCxnSpPr>
          <p:nvPr/>
        </p:nvCxnSpPr>
        <p:spPr>
          <a:xfrm>
            <a:off x="6048103" y="3233058"/>
            <a:ext cx="979715" cy="128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9" idx="2"/>
          </p:cNvCxnSpPr>
          <p:nvPr/>
        </p:nvCxnSpPr>
        <p:spPr>
          <a:xfrm flipV="1">
            <a:off x="6048103" y="3770813"/>
            <a:ext cx="979715" cy="10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6"/>
            <a:endCxn id="10" idx="2"/>
          </p:cNvCxnSpPr>
          <p:nvPr/>
        </p:nvCxnSpPr>
        <p:spPr>
          <a:xfrm>
            <a:off x="6048103" y="3875316"/>
            <a:ext cx="979715" cy="64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9" idx="2"/>
          </p:cNvCxnSpPr>
          <p:nvPr/>
        </p:nvCxnSpPr>
        <p:spPr>
          <a:xfrm flipV="1">
            <a:off x="6048103" y="3770813"/>
            <a:ext cx="979715" cy="74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6"/>
            <a:endCxn id="10" idx="2"/>
          </p:cNvCxnSpPr>
          <p:nvPr/>
        </p:nvCxnSpPr>
        <p:spPr>
          <a:xfrm>
            <a:off x="6048103" y="4517574"/>
            <a:ext cx="97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9" idx="2"/>
          </p:cNvCxnSpPr>
          <p:nvPr/>
        </p:nvCxnSpPr>
        <p:spPr>
          <a:xfrm flipV="1">
            <a:off x="6048103" y="3770813"/>
            <a:ext cx="979715" cy="13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6"/>
            <a:endCxn id="10" idx="2"/>
          </p:cNvCxnSpPr>
          <p:nvPr/>
        </p:nvCxnSpPr>
        <p:spPr>
          <a:xfrm flipV="1">
            <a:off x="6048103" y="4517574"/>
            <a:ext cx="979715" cy="64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triped Right Arrow 38"/>
          <p:cNvSpPr/>
          <p:nvPr/>
        </p:nvSpPr>
        <p:spPr>
          <a:xfrm>
            <a:off x="3175362" y="4056020"/>
            <a:ext cx="720635" cy="280850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riped Right Arrow 39"/>
          <p:cNvSpPr/>
          <p:nvPr/>
        </p:nvSpPr>
        <p:spPr>
          <a:xfrm>
            <a:off x="7748452" y="3622771"/>
            <a:ext cx="720635" cy="28085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riped Right Arrow 40"/>
          <p:cNvSpPr/>
          <p:nvPr/>
        </p:nvSpPr>
        <p:spPr>
          <a:xfrm>
            <a:off x="7761515" y="4377149"/>
            <a:ext cx="720635" cy="28085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137261" y="3705500"/>
            <a:ext cx="96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728167" y="3578530"/>
            <a:ext cx="96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728167" y="4290848"/>
            <a:ext cx="96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Back Propagation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53841" y="3955871"/>
            <a:ext cx="461554" cy="461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86549" y="3002281"/>
            <a:ext cx="461554" cy="461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86549" y="3644539"/>
            <a:ext cx="461554" cy="461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86549" y="4286797"/>
            <a:ext cx="461554" cy="461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86549" y="4929055"/>
            <a:ext cx="461554" cy="461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27818" y="3540036"/>
            <a:ext cx="461554" cy="461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27818" y="4286797"/>
            <a:ext cx="461554" cy="461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 flipV="1">
            <a:off x="4515395" y="3233058"/>
            <a:ext cx="1071154" cy="95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 flipV="1">
            <a:off x="4515395" y="3875316"/>
            <a:ext cx="1071154" cy="31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7" idx="2"/>
          </p:cNvCxnSpPr>
          <p:nvPr/>
        </p:nvCxnSpPr>
        <p:spPr>
          <a:xfrm>
            <a:off x="4515395" y="4186648"/>
            <a:ext cx="1071154" cy="33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8" idx="2"/>
          </p:cNvCxnSpPr>
          <p:nvPr/>
        </p:nvCxnSpPr>
        <p:spPr>
          <a:xfrm>
            <a:off x="4515395" y="4186648"/>
            <a:ext cx="1071154" cy="97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9" idx="2"/>
          </p:cNvCxnSpPr>
          <p:nvPr/>
        </p:nvCxnSpPr>
        <p:spPr>
          <a:xfrm>
            <a:off x="6048103" y="3233058"/>
            <a:ext cx="979715" cy="53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10" idx="2"/>
          </p:cNvCxnSpPr>
          <p:nvPr/>
        </p:nvCxnSpPr>
        <p:spPr>
          <a:xfrm>
            <a:off x="6048103" y="3233058"/>
            <a:ext cx="979715" cy="128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9" idx="2"/>
          </p:cNvCxnSpPr>
          <p:nvPr/>
        </p:nvCxnSpPr>
        <p:spPr>
          <a:xfrm flipV="1">
            <a:off x="6048103" y="3770813"/>
            <a:ext cx="979715" cy="10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6"/>
            <a:endCxn id="10" idx="2"/>
          </p:cNvCxnSpPr>
          <p:nvPr/>
        </p:nvCxnSpPr>
        <p:spPr>
          <a:xfrm>
            <a:off x="6048103" y="3875316"/>
            <a:ext cx="979715" cy="64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9" idx="2"/>
          </p:cNvCxnSpPr>
          <p:nvPr/>
        </p:nvCxnSpPr>
        <p:spPr>
          <a:xfrm flipV="1">
            <a:off x="6048103" y="3770813"/>
            <a:ext cx="979715" cy="74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6"/>
            <a:endCxn id="10" idx="2"/>
          </p:cNvCxnSpPr>
          <p:nvPr/>
        </p:nvCxnSpPr>
        <p:spPr>
          <a:xfrm>
            <a:off x="6048103" y="4517574"/>
            <a:ext cx="97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9" idx="2"/>
          </p:cNvCxnSpPr>
          <p:nvPr/>
        </p:nvCxnSpPr>
        <p:spPr>
          <a:xfrm flipV="1">
            <a:off x="6048103" y="3770813"/>
            <a:ext cx="979715" cy="13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6"/>
            <a:endCxn id="10" idx="2"/>
          </p:cNvCxnSpPr>
          <p:nvPr/>
        </p:nvCxnSpPr>
        <p:spPr>
          <a:xfrm flipV="1">
            <a:off x="6048103" y="4517574"/>
            <a:ext cx="979715" cy="64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triped Right Arrow 38"/>
          <p:cNvSpPr/>
          <p:nvPr/>
        </p:nvSpPr>
        <p:spPr>
          <a:xfrm>
            <a:off x="3175362" y="4056020"/>
            <a:ext cx="720635" cy="280850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riped Right Arrow 39"/>
          <p:cNvSpPr/>
          <p:nvPr/>
        </p:nvSpPr>
        <p:spPr>
          <a:xfrm>
            <a:off x="7748452" y="3622771"/>
            <a:ext cx="720635" cy="28085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riped Right Arrow 40"/>
          <p:cNvSpPr/>
          <p:nvPr/>
        </p:nvSpPr>
        <p:spPr>
          <a:xfrm>
            <a:off x="7761515" y="4377149"/>
            <a:ext cx="720635" cy="28085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137261" y="3705500"/>
            <a:ext cx="96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728167" y="3578530"/>
            <a:ext cx="96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728167" y="4290848"/>
            <a:ext cx="96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56960" y="2734491"/>
            <a:ext cx="731520" cy="2969623"/>
          </a:xfrm>
          <a:prstGeom prst="rect">
            <a:avLst/>
          </a:prstGeom>
          <a:solidFill>
            <a:srgbClr val="E6F42A">
              <a:alpha val="16078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9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Back Propagation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53841" y="3955871"/>
            <a:ext cx="461554" cy="461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86549" y="3002281"/>
            <a:ext cx="461554" cy="461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86549" y="3644539"/>
            <a:ext cx="461554" cy="461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86549" y="4286797"/>
            <a:ext cx="461554" cy="461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86549" y="4929055"/>
            <a:ext cx="461554" cy="461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27818" y="3540036"/>
            <a:ext cx="461554" cy="461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27818" y="4286797"/>
            <a:ext cx="461554" cy="461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 flipV="1">
            <a:off x="4515395" y="3233058"/>
            <a:ext cx="1071154" cy="95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 flipV="1">
            <a:off x="4515395" y="3875316"/>
            <a:ext cx="1071154" cy="31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7" idx="2"/>
          </p:cNvCxnSpPr>
          <p:nvPr/>
        </p:nvCxnSpPr>
        <p:spPr>
          <a:xfrm>
            <a:off x="4515395" y="4186648"/>
            <a:ext cx="1071154" cy="33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8" idx="2"/>
          </p:cNvCxnSpPr>
          <p:nvPr/>
        </p:nvCxnSpPr>
        <p:spPr>
          <a:xfrm>
            <a:off x="4515395" y="4186648"/>
            <a:ext cx="1071154" cy="97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9" idx="2"/>
          </p:cNvCxnSpPr>
          <p:nvPr/>
        </p:nvCxnSpPr>
        <p:spPr>
          <a:xfrm>
            <a:off x="6048103" y="3233058"/>
            <a:ext cx="979715" cy="53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10" idx="2"/>
          </p:cNvCxnSpPr>
          <p:nvPr/>
        </p:nvCxnSpPr>
        <p:spPr>
          <a:xfrm>
            <a:off x="6048103" y="3233058"/>
            <a:ext cx="979715" cy="128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9" idx="2"/>
          </p:cNvCxnSpPr>
          <p:nvPr/>
        </p:nvCxnSpPr>
        <p:spPr>
          <a:xfrm flipV="1">
            <a:off x="6048103" y="3770813"/>
            <a:ext cx="979715" cy="10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6"/>
            <a:endCxn id="10" idx="2"/>
          </p:cNvCxnSpPr>
          <p:nvPr/>
        </p:nvCxnSpPr>
        <p:spPr>
          <a:xfrm>
            <a:off x="6048103" y="3875316"/>
            <a:ext cx="979715" cy="64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9" idx="2"/>
          </p:cNvCxnSpPr>
          <p:nvPr/>
        </p:nvCxnSpPr>
        <p:spPr>
          <a:xfrm flipV="1">
            <a:off x="6048103" y="3770813"/>
            <a:ext cx="979715" cy="74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6"/>
            <a:endCxn id="10" idx="2"/>
          </p:cNvCxnSpPr>
          <p:nvPr/>
        </p:nvCxnSpPr>
        <p:spPr>
          <a:xfrm>
            <a:off x="6048103" y="4517574"/>
            <a:ext cx="97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9" idx="2"/>
          </p:cNvCxnSpPr>
          <p:nvPr/>
        </p:nvCxnSpPr>
        <p:spPr>
          <a:xfrm flipV="1">
            <a:off x="6048103" y="3770813"/>
            <a:ext cx="979715" cy="13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6"/>
            <a:endCxn id="10" idx="2"/>
          </p:cNvCxnSpPr>
          <p:nvPr/>
        </p:nvCxnSpPr>
        <p:spPr>
          <a:xfrm flipV="1">
            <a:off x="6048103" y="4517574"/>
            <a:ext cx="979715" cy="64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triped Right Arrow 38"/>
          <p:cNvSpPr/>
          <p:nvPr/>
        </p:nvSpPr>
        <p:spPr>
          <a:xfrm>
            <a:off x="3175362" y="4056020"/>
            <a:ext cx="720635" cy="280850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riped Right Arrow 39"/>
          <p:cNvSpPr/>
          <p:nvPr/>
        </p:nvSpPr>
        <p:spPr>
          <a:xfrm>
            <a:off x="7748452" y="3622771"/>
            <a:ext cx="720635" cy="28085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riped Right Arrow 40"/>
          <p:cNvSpPr/>
          <p:nvPr/>
        </p:nvSpPr>
        <p:spPr>
          <a:xfrm>
            <a:off x="7761515" y="4377149"/>
            <a:ext cx="720635" cy="28085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137261" y="3705500"/>
            <a:ext cx="96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728167" y="3578530"/>
            <a:ext cx="96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728167" y="4290848"/>
            <a:ext cx="96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85212" y="2659381"/>
            <a:ext cx="731520" cy="2969623"/>
          </a:xfrm>
          <a:prstGeom prst="rect">
            <a:avLst/>
          </a:prstGeom>
          <a:solidFill>
            <a:srgbClr val="E6F42A">
              <a:alpha val="16078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3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902" y="2957129"/>
            <a:ext cx="3202857" cy="27175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57" y="2823399"/>
            <a:ext cx="4241062" cy="299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96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9602</TotalTime>
  <Words>34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Neural PSO</vt:lpstr>
      <vt:lpstr>Neural Network</vt:lpstr>
      <vt:lpstr>Neural Network Back Propagation</vt:lpstr>
      <vt:lpstr>Neural Network Back Propagation</vt:lpstr>
      <vt:lpstr>PSO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PSO</dc:title>
  <dc:creator>William Boler</dc:creator>
  <cp:lastModifiedBy>William Boler</cp:lastModifiedBy>
  <cp:revision>3</cp:revision>
  <dcterms:created xsi:type="dcterms:W3CDTF">2017-03-16T05:30:30Z</dcterms:created>
  <dcterms:modified xsi:type="dcterms:W3CDTF">2017-03-22T21:33:02Z</dcterms:modified>
</cp:coreProperties>
</file>