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04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7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7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85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6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0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3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73A5-9DBF-4142-93FD-19DD2857E8B0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C941-AC80-4437-9F4F-CAF2B582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3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/>
          <p:cNvSpPr/>
          <p:nvPr/>
        </p:nvSpPr>
        <p:spPr>
          <a:xfrm>
            <a:off x="1431278" y="253866"/>
            <a:ext cx="2016224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Bottom IRQ</a:t>
            </a:r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1439484" y="697633"/>
            <a:ext cx="2008018" cy="6774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ScrollIx=4</a:t>
            </a:r>
            <a:endParaRPr lang="en-GB" dirty="0"/>
          </a:p>
        </p:txBody>
      </p:sp>
      <p:sp>
        <p:nvSpPr>
          <p:cNvPr id="18" name="Flowchart: Decision 17"/>
          <p:cNvSpPr/>
          <p:nvPr/>
        </p:nvSpPr>
        <p:spPr>
          <a:xfrm>
            <a:off x="344885" y="1626595"/>
            <a:ext cx="1999362" cy="682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Action=0</a:t>
            </a:r>
            <a:endParaRPr lang="en-GB" dirty="0"/>
          </a:p>
        </p:txBody>
      </p:sp>
      <p:sp>
        <p:nvSpPr>
          <p:cNvPr id="31" name="Flowchart: Decision 30"/>
          <p:cNvSpPr/>
          <p:nvPr/>
        </p:nvSpPr>
        <p:spPr>
          <a:xfrm>
            <a:off x="2681579" y="1626594"/>
            <a:ext cx="1851105" cy="6804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Action=1</a:t>
            </a:r>
            <a:endParaRPr lang="en-GB" dirty="0"/>
          </a:p>
        </p:txBody>
      </p:sp>
      <p:sp>
        <p:nvSpPr>
          <p:cNvPr id="36" name="Flowchart: Decision 35"/>
          <p:cNvSpPr/>
          <p:nvPr/>
        </p:nvSpPr>
        <p:spPr>
          <a:xfrm>
            <a:off x="4706817" y="1626593"/>
            <a:ext cx="1890536" cy="6804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Action=2</a:t>
            </a:r>
            <a:endParaRPr lang="en-GB" dirty="0"/>
          </a:p>
        </p:txBody>
      </p:sp>
      <p:sp>
        <p:nvSpPr>
          <p:cNvPr id="37" name="Flowchart: Process 36"/>
          <p:cNvSpPr/>
          <p:nvPr/>
        </p:nvSpPr>
        <p:spPr>
          <a:xfrm>
            <a:off x="2372016" y="2584081"/>
            <a:ext cx="2064669" cy="5406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Copy screen</a:t>
            </a:r>
          </a:p>
          <a:p>
            <a:pPr algn="ctr"/>
            <a:r>
              <a:rPr lang="da-DK" dirty="0" smtClean="0"/>
              <a:t>Add new data</a:t>
            </a:r>
            <a:endParaRPr lang="en-GB" dirty="0"/>
          </a:p>
        </p:txBody>
      </p:sp>
      <p:sp>
        <p:nvSpPr>
          <p:cNvPr id="38" name="Flowchart: Process 37"/>
          <p:cNvSpPr/>
          <p:nvPr/>
        </p:nvSpPr>
        <p:spPr>
          <a:xfrm>
            <a:off x="4532684" y="2524883"/>
            <a:ext cx="2064669" cy="8309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Scroll color</a:t>
            </a:r>
          </a:p>
          <a:p>
            <a:pPr algn="ctr"/>
            <a:r>
              <a:rPr lang="da-DK" dirty="0" smtClean="0"/>
              <a:t>Add new color</a:t>
            </a:r>
          </a:p>
          <a:p>
            <a:pPr algn="ctr"/>
            <a:r>
              <a:rPr lang="da-DK" dirty="0" smtClean="0"/>
              <a:t>Flip screen var.</a:t>
            </a:r>
            <a:endParaRPr lang="en-GB" dirty="0"/>
          </a:p>
        </p:txBody>
      </p:sp>
      <p:sp>
        <p:nvSpPr>
          <p:cNvPr id="53" name="Flowchart: Process 52"/>
          <p:cNvSpPr/>
          <p:nvPr/>
        </p:nvSpPr>
        <p:spPr>
          <a:xfrm>
            <a:off x="284944" y="3787356"/>
            <a:ext cx="208707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Calc. X-Scroll</a:t>
            </a:r>
          </a:p>
          <a:p>
            <a:pPr algn="ctr"/>
            <a:r>
              <a:rPr lang="da-DK" dirty="0" smtClean="0"/>
              <a:t>Calc. Y-Scroll</a:t>
            </a:r>
          </a:p>
          <a:p>
            <a:pPr algn="ctr"/>
            <a:r>
              <a:rPr lang="da-DK" dirty="0" smtClean="0"/>
              <a:t>Calc. Phase</a:t>
            </a:r>
            <a:endParaRPr lang="en-GB" dirty="0"/>
          </a:p>
        </p:txBody>
      </p:sp>
      <p:sp>
        <p:nvSpPr>
          <p:cNvPr id="64" name="Flowchart: Decision 63"/>
          <p:cNvSpPr/>
          <p:nvPr/>
        </p:nvSpPr>
        <p:spPr>
          <a:xfrm>
            <a:off x="275228" y="4853046"/>
            <a:ext cx="2096788" cy="4051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Phase=8</a:t>
            </a:r>
            <a:endParaRPr lang="en-GB" dirty="0"/>
          </a:p>
        </p:txBody>
      </p:sp>
      <p:sp>
        <p:nvSpPr>
          <p:cNvPr id="69" name="Flowchart: Process 68"/>
          <p:cNvSpPr/>
          <p:nvPr/>
        </p:nvSpPr>
        <p:spPr>
          <a:xfrm>
            <a:off x="3933056" y="3941640"/>
            <a:ext cx="165618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Phase=0</a:t>
            </a:r>
          </a:p>
          <a:p>
            <a:pPr algn="ctr"/>
            <a:r>
              <a:rPr lang="da-DK" dirty="0" smtClean="0"/>
              <a:t>Read Joystick</a:t>
            </a:r>
            <a:endParaRPr lang="en-GB" dirty="0"/>
          </a:p>
        </p:txBody>
      </p:sp>
      <p:sp>
        <p:nvSpPr>
          <p:cNvPr id="73" name="Flowchart: Decision 72"/>
          <p:cNvSpPr/>
          <p:nvPr/>
        </p:nvSpPr>
        <p:spPr>
          <a:xfrm>
            <a:off x="3576150" y="4887456"/>
            <a:ext cx="2369996" cy="7233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ScrollIx=</a:t>
            </a:r>
          </a:p>
          <a:p>
            <a:pPr algn="ctr"/>
            <a:r>
              <a:rPr lang="da-DK" dirty="0" smtClean="0"/>
              <a:t>OldScrollIx</a:t>
            </a:r>
            <a:endParaRPr lang="en-GB" dirty="0"/>
          </a:p>
        </p:txBody>
      </p:sp>
      <p:sp>
        <p:nvSpPr>
          <p:cNvPr id="77" name="Flowchart: Process 76"/>
          <p:cNvSpPr/>
          <p:nvPr/>
        </p:nvSpPr>
        <p:spPr>
          <a:xfrm>
            <a:off x="3933056" y="5892928"/>
            <a:ext cx="165618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X-Scroll var.=4</a:t>
            </a:r>
          </a:p>
          <a:p>
            <a:pPr algn="ctr"/>
            <a:r>
              <a:rPr lang="da-DK" dirty="0" smtClean="0"/>
              <a:t>Y-Scroll var.=4</a:t>
            </a:r>
            <a:endParaRPr lang="en-GB" dirty="0"/>
          </a:p>
        </p:txBody>
      </p:sp>
      <p:sp>
        <p:nvSpPr>
          <p:cNvPr id="81" name="Flowchart: Decision 80"/>
          <p:cNvSpPr/>
          <p:nvPr/>
        </p:nvSpPr>
        <p:spPr>
          <a:xfrm>
            <a:off x="284944" y="5892928"/>
            <a:ext cx="2087073" cy="676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OldScrollIx=4</a:t>
            </a:r>
            <a:endParaRPr lang="en-GB" dirty="0"/>
          </a:p>
        </p:txBody>
      </p:sp>
      <p:sp>
        <p:nvSpPr>
          <p:cNvPr id="91" name="Flowchart: Process 90"/>
          <p:cNvSpPr/>
          <p:nvPr/>
        </p:nvSpPr>
        <p:spPr>
          <a:xfrm>
            <a:off x="1870642" y="6885304"/>
            <a:ext cx="1220696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Roll chars</a:t>
            </a:r>
            <a:endParaRPr lang="en-GB" dirty="0"/>
          </a:p>
        </p:txBody>
      </p:sp>
      <p:sp>
        <p:nvSpPr>
          <p:cNvPr id="97" name="Flowchart: Process 96"/>
          <p:cNvSpPr/>
          <p:nvPr/>
        </p:nvSpPr>
        <p:spPr>
          <a:xfrm>
            <a:off x="292769" y="7576856"/>
            <a:ext cx="3379418" cy="1152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Set fixed X- and Y-Scrolls</a:t>
            </a:r>
          </a:p>
          <a:p>
            <a:pPr algn="ctr"/>
            <a:r>
              <a:rPr lang="da-DK" dirty="0" smtClean="0"/>
              <a:t>Calc. XDISP and YDISP</a:t>
            </a:r>
          </a:p>
          <a:p>
            <a:pPr algn="ctr"/>
            <a:r>
              <a:rPr lang="da-DK" dirty="0" smtClean="0"/>
              <a:t>Upd. WINXPOS and WINYPOS</a:t>
            </a:r>
          </a:p>
          <a:p>
            <a:pPr algn="ctr"/>
            <a:r>
              <a:rPr lang="da-DK" dirty="0" smtClean="0"/>
              <a:t>Upd. SPRITE 0-7 XPOS and YPOS</a:t>
            </a:r>
            <a:endParaRPr lang="en-GB" dirty="0"/>
          </a:p>
        </p:txBody>
      </p:sp>
      <p:sp>
        <p:nvSpPr>
          <p:cNvPr id="105" name="Flowchart: Process 104"/>
          <p:cNvSpPr/>
          <p:nvPr/>
        </p:nvSpPr>
        <p:spPr>
          <a:xfrm>
            <a:off x="4706816" y="8296936"/>
            <a:ext cx="91440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RTI</a:t>
            </a:r>
            <a:endParaRPr lang="en-GB" dirty="0"/>
          </a:p>
        </p:txBody>
      </p:sp>
      <p:cxnSp>
        <p:nvCxnSpPr>
          <p:cNvPr id="217" name="Elbow Connector 216"/>
          <p:cNvCxnSpPr>
            <a:stCxn id="8" idx="2"/>
            <a:endCxn id="18" idx="0"/>
          </p:cNvCxnSpPr>
          <p:nvPr/>
        </p:nvCxnSpPr>
        <p:spPr>
          <a:xfrm rot="5400000">
            <a:off x="1768299" y="951400"/>
            <a:ext cx="251463" cy="1098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7" idx="2"/>
            <a:endCxn id="8" idx="0"/>
          </p:cNvCxnSpPr>
          <p:nvPr/>
        </p:nvCxnSpPr>
        <p:spPr>
          <a:xfrm>
            <a:off x="2439390" y="560190"/>
            <a:ext cx="4103" cy="13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8" idx="3"/>
            <a:endCxn id="31" idx="1"/>
          </p:cNvCxnSpPr>
          <p:nvPr/>
        </p:nvCxnSpPr>
        <p:spPr>
          <a:xfrm flipV="1">
            <a:off x="2344247" y="1966838"/>
            <a:ext cx="337332" cy="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31" idx="3"/>
            <a:endCxn id="36" idx="0"/>
          </p:cNvCxnSpPr>
          <p:nvPr/>
        </p:nvCxnSpPr>
        <p:spPr>
          <a:xfrm flipV="1">
            <a:off x="4532684" y="1626593"/>
            <a:ext cx="1119401" cy="340245"/>
          </a:xfrm>
          <a:prstGeom prst="bentConnector4">
            <a:avLst>
              <a:gd name="adj1" fmla="val 7778"/>
              <a:gd name="adj2" fmla="val 1671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6" idx="2"/>
          </p:cNvCxnSpPr>
          <p:nvPr/>
        </p:nvCxnSpPr>
        <p:spPr>
          <a:xfrm>
            <a:off x="5652085" y="2307082"/>
            <a:ext cx="0" cy="217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31" idx="2"/>
          </p:cNvCxnSpPr>
          <p:nvPr/>
        </p:nvCxnSpPr>
        <p:spPr>
          <a:xfrm flipH="1">
            <a:off x="3607131" y="2307082"/>
            <a:ext cx="1" cy="27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18" idx="2"/>
          </p:cNvCxnSpPr>
          <p:nvPr/>
        </p:nvCxnSpPr>
        <p:spPr>
          <a:xfrm>
            <a:off x="1344566" y="2309587"/>
            <a:ext cx="0" cy="145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53" idx="2"/>
            <a:endCxn id="64" idx="0"/>
          </p:cNvCxnSpPr>
          <p:nvPr/>
        </p:nvCxnSpPr>
        <p:spPr>
          <a:xfrm flipH="1">
            <a:off x="1323622" y="4579444"/>
            <a:ext cx="4858" cy="273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64" idx="3"/>
            <a:endCxn id="69" idx="0"/>
          </p:cNvCxnSpPr>
          <p:nvPr/>
        </p:nvCxnSpPr>
        <p:spPr>
          <a:xfrm flipV="1">
            <a:off x="2372016" y="3941640"/>
            <a:ext cx="2389132" cy="1114005"/>
          </a:xfrm>
          <a:prstGeom prst="bentConnector4">
            <a:avLst>
              <a:gd name="adj1" fmla="val 32670"/>
              <a:gd name="adj2" fmla="val 1205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69" idx="2"/>
            <a:endCxn id="73" idx="0"/>
          </p:cNvCxnSpPr>
          <p:nvPr/>
        </p:nvCxnSpPr>
        <p:spPr>
          <a:xfrm>
            <a:off x="4761148" y="4554288"/>
            <a:ext cx="0" cy="333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73" idx="2"/>
            <a:endCxn id="77" idx="0"/>
          </p:cNvCxnSpPr>
          <p:nvPr/>
        </p:nvCxnSpPr>
        <p:spPr>
          <a:xfrm>
            <a:off x="4761148" y="5610782"/>
            <a:ext cx="0" cy="28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64" idx="2"/>
            <a:endCxn id="81" idx="0"/>
          </p:cNvCxnSpPr>
          <p:nvPr/>
        </p:nvCxnSpPr>
        <p:spPr>
          <a:xfrm>
            <a:off x="1323622" y="5258243"/>
            <a:ext cx="4859" cy="63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81" idx="2"/>
          </p:cNvCxnSpPr>
          <p:nvPr/>
        </p:nvCxnSpPr>
        <p:spPr>
          <a:xfrm>
            <a:off x="1328481" y="6569556"/>
            <a:ext cx="0" cy="98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81" idx="3"/>
            <a:endCxn id="91" idx="0"/>
          </p:cNvCxnSpPr>
          <p:nvPr/>
        </p:nvCxnSpPr>
        <p:spPr>
          <a:xfrm>
            <a:off x="2372017" y="6231242"/>
            <a:ext cx="108973" cy="6540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7" idx="2"/>
            <a:endCxn id="105" idx="0"/>
          </p:cNvCxnSpPr>
          <p:nvPr/>
        </p:nvCxnSpPr>
        <p:spPr>
          <a:xfrm rot="5400000" flipH="1" flipV="1">
            <a:off x="3357223" y="6922191"/>
            <a:ext cx="432048" cy="3181538"/>
          </a:xfrm>
          <a:prstGeom prst="bentConnector5">
            <a:avLst>
              <a:gd name="adj1" fmla="val -52911"/>
              <a:gd name="adj2" fmla="val 69370"/>
              <a:gd name="adj3" fmla="val 152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/>
          <p:cNvCxnSpPr>
            <a:stCxn id="37" idx="2"/>
          </p:cNvCxnSpPr>
          <p:nvPr/>
        </p:nvCxnSpPr>
        <p:spPr>
          <a:xfrm rot="5400000">
            <a:off x="2229299" y="2239961"/>
            <a:ext cx="290326" cy="20597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stCxn id="38" idx="2"/>
          </p:cNvCxnSpPr>
          <p:nvPr/>
        </p:nvCxnSpPr>
        <p:spPr>
          <a:xfrm rot="5400000">
            <a:off x="3348363" y="1352019"/>
            <a:ext cx="212861" cy="42204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41"/>
          <p:cNvCxnSpPr/>
          <p:nvPr/>
        </p:nvCxnSpPr>
        <p:spPr>
          <a:xfrm rot="5400000" flipH="1">
            <a:off x="2667954" y="4366942"/>
            <a:ext cx="753721" cy="3432667"/>
          </a:xfrm>
          <a:prstGeom prst="bentConnector4">
            <a:avLst>
              <a:gd name="adj1" fmla="val -30330"/>
              <a:gd name="adj2" fmla="val 620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/>
          <p:cNvCxnSpPr>
            <a:stCxn id="91" idx="2"/>
          </p:cNvCxnSpPr>
          <p:nvPr/>
        </p:nvCxnSpPr>
        <p:spPr>
          <a:xfrm rot="5400000">
            <a:off x="1810394" y="6709716"/>
            <a:ext cx="188684" cy="1152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2439390" y="134959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en-GB" sz="1200" dirty="0"/>
          </a:p>
        </p:txBody>
      </p:sp>
      <p:sp>
        <p:nvSpPr>
          <p:cNvPr id="367" name="TextBox 366"/>
          <p:cNvSpPr txBox="1"/>
          <p:nvPr/>
        </p:nvSpPr>
        <p:spPr>
          <a:xfrm>
            <a:off x="2260591" y="196809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en-GB" sz="1200" dirty="0"/>
          </a:p>
        </p:txBody>
      </p:sp>
      <p:sp>
        <p:nvSpPr>
          <p:cNvPr id="368" name="TextBox 367"/>
          <p:cNvSpPr txBox="1"/>
          <p:nvPr/>
        </p:nvSpPr>
        <p:spPr>
          <a:xfrm>
            <a:off x="4349781" y="197088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en-GB" sz="1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1293470" y="525824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en-GB" sz="1200" dirty="0"/>
          </a:p>
        </p:txBody>
      </p:sp>
      <p:sp>
        <p:nvSpPr>
          <p:cNvPr id="370" name="TextBox 369"/>
          <p:cNvSpPr txBox="1"/>
          <p:nvPr/>
        </p:nvSpPr>
        <p:spPr>
          <a:xfrm>
            <a:off x="2115185" y="628127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en-GB" sz="1200" dirty="0"/>
          </a:p>
        </p:txBody>
      </p:sp>
      <p:sp>
        <p:nvSpPr>
          <p:cNvPr id="371" name="TextBox 370"/>
          <p:cNvSpPr txBox="1"/>
          <p:nvPr/>
        </p:nvSpPr>
        <p:spPr>
          <a:xfrm>
            <a:off x="4715587" y="557195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en-GB" sz="12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135062" y="105432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en-GB" sz="1200" dirty="0"/>
          </a:p>
        </p:txBody>
      </p:sp>
      <p:sp>
        <p:nvSpPr>
          <p:cNvPr id="373" name="TextBox 372"/>
          <p:cNvSpPr txBox="1"/>
          <p:nvPr/>
        </p:nvSpPr>
        <p:spPr>
          <a:xfrm>
            <a:off x="1323621" y="230708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en-GB" sz="1200" dirty="0"/>
          </a:p>
        </p:txBody>
      </p:sp>
      <p:sp>
        <p:nvSpPr>
          <p:cNvPr id="374" name="TextBox 373"/>
          <p:cNvSpPr txBox="1"/>
          <p:nvPr/>
        </p:nvSpPr>
        <p:spPr>
          <a:xfrm>
            <a:off x="3626555" y="224788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en-GB" sz="1200" dirty="0"/>
          </a:p>
        </p:txBody>
      </p:sp>
      <p:sp>
        <p:nvSpPr>
          <p:cNvPr id="375" name="TextBox 374"/>
          <p:cNvSpPr txBox="1"/>
          <p:nvPr/>
        </p:nvSpPr>
        <p:spPr>
          <a:xfrm>
            <a:off x="5628362" y="224509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en-GB" sz="1200" dirty="0"/>
          </a:p>
        </p:txBody>
      </p:sp>
      <p:sp>
        <p:nvSpPr>
          <p:cNvPr id="376" name="TextBox 375"/>
          <p:cNvSpPr txBox="1"/>
          <p:nvPr/>
        </p:nvSpPr>
        <p:spPr>
          <a:xfrm>
            <a:off x="2260591" y="480891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en-GB" sz="1200" dirty="0"/>
          </a:p>
        </p:txBody>
      </p:sp>
      <p:sp>
        <p:nvSpPr>
          <p:cNvPr id="377" name="TextBox 376"/>
          <p:cNvSpPr txBox="1"/>
          <p:nvPr/>
        </p:nvSpPr>
        <p:spPr>
          <a:xfrm>
            <a:off x="1343402" y="655827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en-GB" sz="1200" dirty="0"/>
          </a:p>
        </p:txBody>
      </p:sp>
      <p:sp>
        <p:nvSpPr>
          <p:cNvPr id="378" name="TextBox 377"/>
          <p:cNvSpPr txBox="1"/>
          <p:nvPr/>
        </p:nvSpPr>
        <p:spPr>
          <a:xfrm>
            <a:off x="3345785" y="523368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en-GB" sz="1200" dirty="0"/>
          </a:p>
        </p:txBody>
      </p:sp>
      <p:cxnSp>
        <p:nvCxnSpPr>
          <p:cNvPr id="382" name="Elbow Connector 381"/>
          <p:cNvCxnSpPr/>
          <p:nvPr/>
        </p:nvCxnSpPr>
        <p:spPr>
          <a:xfrm rot="10800000" flipV="1">
            <a:off x="1328482" y="5253182"/>
            <a:ext cx="2277687" cy="2892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Elbow Connector 419"/>
          <p:cNvCxnSpPr>
            <a:stCxn id="8" idx="1"/>
          </p:cNvCxnSpPr>
          <p:nvPr/>
        </p:nvCxnSpPr>
        <p:spPr>
          <a:xfrm rot="10800000" flipV="1">
            <a:off x="116632" y="1036382"/>
            <a:ext cx="1322853" cy="45743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 flipV="1">
            <a:off x="116631" y="5625437"/>
            <a:ext cx="1227941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492896" y="755576"/>
            <a:ext cx="1728192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Top IRQ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>
          <a:xfrm>
            <a:off x="2020836" y="1835696"/>
            <a:ext cx="267231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Set X- and Y-Scroll</a:t>
            </a:r>
          </a:p>
          <a:p>
            <a:pPr algn="ctr"/>
            <a:r>
              <a:rPr lang="da-DK" dirty="0" smtClean="0"/>
              <a:t>Set screen</a:t>
            </a:r>
            <a:endParaRPr lang="en-GB" dirty="0"/>
          </a:p>
        </p:txBody>
      </p:sp>
      <p:sp>
        <p:nvSpPr>
          <p:cNvPr id="6" name="Flowchart: Decision 5"/>
          <p:cNvSpPr/>
          <p:nvPr/>
        </p:nvSpPr>
        <p:spPr>
          <a:xfrm>
            <a:off x="2256866" y="3347864"/>
            <a:ext cx="2200252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ScrollIx=4</a:t>
            </a:r>
            <a:endParaRPr lang="en-GB" dirty="0"/>
          </a:p>
        </p:txBody>
      </p:sp>
      <p:sp>
        <p:nvSpPr>
          <p:cNvPr id="7" name="Flowchart: Process 6"/>
          <p:cNvSpPr/>
          <p:nvPr/>
        </p:nvSpPr>
        <p:spPr>
          <a:xfrm>
            <a:off x="2020836" y="5220072"/>
            <a:ext cx="267231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Read Joystick</a:t>
            </a:r>
            <a:endParaRPr lang="en-GB" dirty="0"/>
          </a:p>
        </p:txBody>
      </p:sp>
      <p:sp>
        <p:nvSpPr>
          <p:cNvPr id="8" name="Flowchart: Process 7"/>
          <p:cNvSpPr/>
          <p:nvPr/>
        </p:nvSpPr>
        <p:spPr>
          <a:xfrm>
            <a:off x="2899792" y="6804248"/>
            <a:ext cx="91440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RTI</a:t>
            </a:r>
            <a:endParaRPr lang="en-GB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3356992" y="11156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3356992" y="262778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3356992" y="457200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3356992" y="5832720"/>
            <a:ext cx="0" cy="971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1"/>
          </p:cNvCxnSpPr>
          <p:nvPr/>
        </p:nvCxnSpPr>
        <p:spPr>
          <a:xfrm rot="10800000" flipV="1">
            <a:off x="1412776" y="3959932"/>
            <a:ext cx="844090" cy="23585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412776" y="6318484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1060" y="395993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6992" y="453547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079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97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Plet</dc:creator>
  <cp:lastModifiedBy>Michael Plet</cp:lastModifiedBy>
  <cp:revision>13</cp:revision>
  <dcterms:created xsi:type="dcterms:W3CDTF">2018-05-29T12:49:49Z</dcterms:created>
  <dcterms:modified xsi:type="dcterms:W3CDTF">2018-05-29T16:56:29Z</dcterms:modified>
</cp:coreProperties>
</file>