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5" autoAdjust="0"/>
    <p:restoredTop sz="72862" autoAdjust="0"/>
  </p:normalViewPr>
  <p:slideViewPr>
    <p:cSldViewPr snapToGrid="0">
      <p:cViewPr varScale="1">
        <p:scale>
          <a:sx n="85" d="100"/>
          <a:sy n="85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5525-F489-4DA4-AAA3-4FA0D4014B6B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3E38-9368-47A5-BAA9-8E34F2093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3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5525-F489-4DA4-AAA3-4FA0D4014B6B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3E38-9368-47A5-BAA9-8E34F2093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41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5525-F489-4DA4-AAA3-4FA0D4014B6B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3E38-9368-47A5-BAA9-8E34F2093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0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5525-F489-4DA4-AAA3-4FA0D4014B6B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3E38-9368-47A5-BAA9-8E34F2093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93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5525-F489-4DA4-AAA3-4FA0D4014B6B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3E38-9368-47A5-BAA9-8E34F2093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2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5525-F489-4DA4-AAA3-4FA0D4014B6B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3E38-9368-47A5-BAA9-8E34F2093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7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5525-F489-4DA4-AAA3-4FA0D4014B6B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3E38-9368-47A5-BAA9-8E34F2093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61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5525-F489-4DA4-AAA3-4FA0D4014B6B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3E38-9368-47A5-BAA9-8E34F2093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36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5525-F489-4DA4-AAA3-4FA0D4014B6B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3E38-9368-47A5-BAA9-8E34F2093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36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5525-F489-4DA4-AAA3-4FA0D4014B6B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3E38-9368-47A5-BAA9-8E34F2093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82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5525-F489-4DA4-AAA3-4FA0D4014B6B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3E38-9368-47A5-BAA9-8E34F2093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96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5525-F489-4DA4-AAA3-4FA0D4014B6B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F3E38-9368-47A5-BAA9-8E34F2093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09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ko-KR" altLang="en-US" sz="4800" dirty="0" smtClean="0"/>
              <a:t>금융공학프로그래밍</a:t>
            </a:r>
            <a:r>
              <a:rPr lang="en-US" altLang="ko-KR" sz="4800" dirty="0" smtClean="0"/>
              <a:t>2</a:t>
            </a:r>
            <a:br>
              <a:rPr lang="en-US" altLang="ko-KR" sz="4800" dirty="0" smtClean="0"/>
            </a:br>
            <a:r>
              <a:rPr lang="en-US" altLang="ko-KR" sz="4800" dirty="0" smtClean="0"/>
              <a:t>TA Session #1: Flow of control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altLang="ko-KR" dirty="0" smtClean="0"/>
              <a:t>KAIST BUSINESS SCHOOL</a:t>
            </a:r>
          </a:p>
          <a:p>
            <a:r>
              <a:rPr lang="ko-KR" altLang="en-US" dirty="0" smtClean="0"/>
              <a:t>김우연</a:t>
            </a:r>
            <a:endParaRPr lang="en-US" altLang="ko-KR" dirty="0" smtClean="0"/>
          </a:p>
          <a:p>
            <a:r>
              <a:rPr lang="en-US" altLang="ko-KR" dirty="0" smtClean="0"/>
              <a:t>2017.08.31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38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Operators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79502" y="1825625"/>
            <a:ext cx="5074298" cy="435133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Rational / logical operators</a:t>
            </a:r>
          </a:p>
          <a:p>
            <a:r>
              <a:rPr lang="en-US" altLang="ko-KR" sz="2000" dirty="0" smtClean="0"/>
              <a:t>The operators return true or false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Assume x=6 and y=2</a:t>
            </a:r>
          </a:p>
          <a:p>
            <a:r>
              <a:rPr lang="en-US" altLang="ko-KR" sz="2000" dirty="0" smtClean="0"/>
              <a:t>! (x &gt; 2)</a:t>
            </a:r>
          </a:p>
          <a:p>
            <a:r>
              <a:rPr lang="en-US" altLang="ko-KR" sz="2000" dirty="0" smtClean="0"/>
              <a:t>(x &gt; y) &amp;&amp; (y &gt; 0)</a:t>
            </a:r>
          </a:p>
          <a:p>
            <a:r>
              <a:rPr lang="en-US" altLang="ko-KR" sz="2000" dirty="0" smtClean="0"/>
              <a:t>(x &lt; y) &amp;&amp; (y &gt; 0)</a:t>
            </a:r>
          </a:p>
          <a:p>
            <a:r>
              <a:rPr lang="en-US" altLang="ko-KR" sz="2000" dirty="0" smtClean="0"/>
              <a:t>(x &lt; y) || (y &gt; 0)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765402" cy="236740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27965"/>
            <a:ext cx="4765402" cy="167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9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if, if-else and else 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02926" y="1825625"/>
            <a:ext cx="5850874" cy="44697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u="sng" dirty="0" smtClean="0"/>
              <a:t>Example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iostream</a:t>
            </a:r>
            <a:r>
              <a:rPr lang="en-US" altLang="ko-KR" sz="2000" dirty="0" smtClean="0"/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2000" dirty="0" smtClean="0"/>
              <a:t>using namespace </a:t>
            </a:r>
            <a:r>
              <a:rPr lang="en-US" altLang="ko-KR" sz="2000" dirty="0" err="1" smtClean="0"/>
              <a:t>std</a:t>
            </a:r>
            <a:r>
              <a:rPr lang="en-US" altLang="ko-KR" sz="2000" dirty="0" smtClean="0"/>
              <a:t>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main()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x = 6;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y = 2;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if (x &gt; y)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 smtClean="0"/>
              <a:t>cout</a:t>
            </a:r>
            <a:r>
              <a:rPr lang="en-US" altLang="ko-KR" sz="2000" dirty="0" smtClean="0"/>
              <a:t> &lt;&lt; “x is greater than y\n”;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else if (y &gt; x)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 smtClean="0"/>
              <a:t>cout</a:t>
            </a:r>
            <a:r>
              <a:rPr lang="en-US" altLang="ko-KR" sz="2000" dirty="0" smtClean="0"/>
              <a:t> &lt;&lt; “y is greater than x\n”;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2000" dirty="0" smtClean="0"/>
              <a:t>    else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 smtClean="0"/>
              <a:t>cout</a:t>
            </a:r>
            <a:r>
              <a:rPr lang="en-US" altLang="ko-KR" sz="2000" dirty="0" smtClean="0"/>
              <a:t> &lt;&lt; “x is equal to y\n”;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return 0;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94" y="1964859"/>
            <a:ext cx="1814856" cy="13238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66" y="3821650"/>
            <a:ext cx="1838659" cy="24737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449" y="2609999"/>
            <a:ext cx="2127453" cy="244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0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switch-case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9664" y="1825625"/>
            <a:ext cx="563413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2000" u="sng" dirty="0" smtClean="0"/>
              <a:t>Example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iostream</a:t>
            </a:r>
            <a:r>
              <a:rPr lang="en-US" altLang="ko-KR" sz="2000" dirty="0" smtClean="0"/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2000" dirty="0" smtClean="0"/>
              <a:t>using namespace </a:t>
            </a:r>
            <a:r>
              <a:rPr lang="en-US" altLang="ko-KR" sz="2000" dirty="0" err="1" smtClean="0"/>
              <a:t>std</a:t>
            </a:r>
            <a:r>
              <a:rPr lang="en-US" altLang="ko-KR" sz="2000" dirty="0" smtClean="0"/>
              <a:t>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main()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x = 6;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switch (x)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2000" dirty="0" smtClean="0"/>
              <a:t>	case 1: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cout</a:t>
            </a:r>
            <a:r>
              <a:rPr lang="en-US" altLang="ko-KR" sz="2000" dirty="0" smtClean="0"/>
              <a:t> &lt;&lt; “x is 1\n”;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    break;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2000" dirty="0" smtClean="0"/>
              <a:t>	case 2: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case 3: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cout</a:t>
            </a:r>
            <a:r>
              <a:rPr lang="en-US" altLang="ko-KR" sz="2000" dirty="0" smtClean="0"/>
              <a:t> &lt;&lt; “x is 2 or 3\n”;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    break;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default: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cout</a:t>
            </a:r>
            <a:r>
              <a:rPr lang="en-US" altLang="ko-KR" sz="2000" dirty="0" smtClean="0"/>
              <a:t> &lt;&lt; “x is not 1, 2, or 3\n”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return 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53" y="1690688"/>
            <a:ext cx="3354890" cy="472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9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and do-while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50498" y="1825625"/>
            <a:ext cx="62033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u="sng" dirty="0" smtClean="0"/>
              <a:t>Example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iostream</a:t>
            </a:r>
            <a:r>
              <a:rPr lang="en-US" altLang="ko-KR" sz="2000" dirty="0" smtClean="0"/>
              <a:t>&gt;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ko-KR" sz="2000" dirty="0" smtClean="0"/>
              <a:t>using namespace </a:t>
            </a:r>
            <a:r>
              <a:rPr lang="en-US" altLang="ko-KR" sz="2000" dirty="0" err="1" smtClean="0"/>
              <a:t>std</a:t>
            </a:r>
            <a:r>
              <a:rPr lang="en-US" altLang="ko-KR" sz="2000" dirty="0" smtClean="0"/>
              <a:t>;</a:t>
            </a:r>
          </a:p>
          <a:p>
            <a:pPr marL="0" indent="0">
              <a:lnSpc>
                <a:spcPct val="6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60000"/>
              </a:lnSpc>
              <a:buNone/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main()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x = 0;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while (x &lt; 10)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x = x + 1;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cout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&lt;&lt; “x is “ &lt;&lt; x &lt;&lt; “\n”;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return 0;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44" y="1825625"/>
            <a:ext cx="2231264" cy="15091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44" y="3815325"/>
            <a:ext cx="2474645" cy="188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6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563" y="3046706"/>
            <a:ext cx="4096139" cy="37017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000" u="sng" dirty="0" smtClean="0"/>
              <a:t>Example 1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iostream</a:t>
            </a:r>
            <a:r>
              <a:rPr lang="en-US" altLang="ko-KR" sz="2000" dirty="0" smtClean="0"/>
              <a:t>&gt;</a:t>
            </a:r>
          </a:p>
          <a:p>
            <a:pPr marL="0" indent="0">
              <a:buNone/>
            </a:pPr>
            <a:r>
              <a:rPr lang="en-US" altLang="ko-KR" sz="2000" dirty="0" smtClean="0"/>
              <a:t>using namespace </a:t>
            </a:r>
            <a:r>
              <a:rPr lang="en-US" altLang="ko-KR" sz="2000" dirty="0" err="1" smtClean="0"/>
              <a:t>std</a:t>
            </a:r>
            <a:r>
              <a:rPr lang="en-US" altLang="ko-KR" sz="2000" dirty="0" smtClean="0"/>
              <a:t>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 () {</a:t>
            </a:r>
          </a:p>
          <a:p>
            <a:pPr marL="0" indent="0">
              <a:buNone/>
            </a:pPr>
            <a:r>
              <a:rPr lang="en-US" altLang="ko-KR" sz="2000" dirty="0" smtClean="0"/>
              <a:t>    for 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x = 0; x &lt; 10; x = x + 1)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 smtClean="0"/>
              <a:t>cout</a:t>
            </a:r>
            <a:r>
              <a:rPr lang="en-US" altLang="ko-KR" sz="2000" dirty="0" smtClean="0"/>
              <a:t> &lt;&lt; x &lt;&lt; “\n”;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return 0;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22" y="1690688"/>
            <a:ext cx="5008494" cy="1240809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450703" y="3016251"/>
            <a:ext cx="3359020" cy="3636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u="sng" dirty="0" smtClean="0"/>
              <a:t>Example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iostream</a:t>
            </a:r>
            <a:r>
              <a:rPr lang="en-US" altLang="ko-KR" sz="2000" dirty="0" smtClean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using namespace </a:t>
            </a:r>
            <a:r>
              <a:rPr lang="en-US" altLang="ko-KR" sz="2000" dirty="0" err="1" smtClean="0"/>
              <a:t>std</a:t>
            </a:r>
            <a:r>
              <a:rPr lang="en-US" altLang="ko-KR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 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x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    for (; x &lt; 10; x = x + 1)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cout</a:t>
            </a:r>
            <a:r>
              <a:rPr lang="en-US" altLang="ko-KR" sz="2000" dirty="0" smtClean="0"/>
              <a:t> &lt;&lt; x &lt;&lt; “\n”;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  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176728" y="2034073"/>
            <a:ext cx="3359020" cy="46186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u="sng" dirty="0" smtClean="0"/>
              <a:t>Example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iostream</a:t>
            </a:r>
            <a:r>
              <a:rPr lang="en-US" altLang="ko-KR" sz="2000" dirty="0" smtClean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using namespace </a:t>
            </a:r>
            <a:r>
              <a:rPr lang="en-US" altLang="ko-KR" sz="2000" dirty="0" err="1" smtClean="0"/>
              <a:t>std</a:t>
            </a:r>
            <a:r>
              <a:rPr lang="en-US" altLang="ko-KR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 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x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    while (x &lt; 10)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cout</a:t>
            </a:r>
            <a:r>
              <a:rPr lang="en-US" altLang="ko-KR" sz="2000" dirty="0" smtClean="0"/>
              <a:t> &lt;&lt; x &lt;&lt; “\n”;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x = x 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  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308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기초통계량 계산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주어진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정수의 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최댓값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최솟값을 구하는 프로그램</a:t>
            </a:r>
            <a:endParaRPr lang="en-US" altLang="ko-KR" dirty="0" smtClean="0"/>
          </a:p>
          <a:p>
            <a:r>
              <a:rPr lang="ko-KR" altLang="en-US" dirty="0" smtClean="0"/>
              <a:t>먼저 정수의 개수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을 사용자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으로 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다음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정수 각각을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으로 받는다</a:t>
            </a:r>
            <a:endParaRPr lang="en-US" altLang="ko-KR" dirty="0" smtClean="0"/>
          </a:p>
          <a:p>
            <a:r>
              <a:rPr lang="ko-KR" altLang="en-US" dirty="0" smtClean="0"/>
              <a:t>프로그램 실행 시 각각의 행에 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최댓값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최솟값을 출력한다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7958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자연수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으로 받는다</a:t>
            </a:r>
            <a:endParaRPr lang="en-US" altLang="ko-KR" dirty="0" smtClean="0"/>
          </a:p>
          <a:p>
            <a:r>
              <a:rPr lang="ko-KR" altLang="en-US" dirty="0" smtClean="0"/>
              <a:t>처음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소수</a:t>
            </a:r>
            <a:r>
              <a:rPr lang="en-US" altLang="ko-KR" dirty="0" smtClean="0"/>
              <a:t>(prime number</a:t>
            </a:r>
            <a:r>
              <a:rPr lang="en-US" altLang="ko-KR" smtClean="0"/>
              <a:t>)</a:t>
            </a:r>
            <a:r>
              <a:rPr lang="ko-KR" altLang="en-US" smtClean="0"/>
              <a:t>를 출력한다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71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317</Words>
  <Application>Microsoft Office PowerPoint</Application>
  <PresentationFormat>와이드스크린</PresentationFormat>
  <Paragraphs>106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금융공학프로그래밍2 TA Session #1: Flow of control</vt:lpstr>
      <vt:lpstr>Operators</vt:lpstr>
      <vt:lpstr>if, if-else and else if</vt:lpstr>
      <vt:lpstr>switch-case</vt:lpstr>
      <vt:lpstr>while and do-while</vt:lpstr>
      <vt:lpstr>for</vt:lpstr>
      <vt:lpstr>연습문제1</vt:lpstr>
      <vt:lpstr>연습문제2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금융공학프로그래밍2 TA Session #1: Flow of control</dc:title>
  <dc:creator>Wooyeon Kim</dc:creator>
  <cp:lastModifiedBy>Wooyeon Kim</cp:lastModifiedBy>
  <cp:revision>13</cp:revision>
  <dcterms:created xsi:type="dcterms:W3CDTF">2017-08-31T05:56:00Z</dcterms:created>
  <dcterms:modified xsi:type="dcterms:W3CDTF">2017-08-31T07:37:01Z</dcterms:modified>
</cp:coreProperties>
</file>