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40" r:id="rId2"/>
    <p:sldId id="360" r:id="rId3"/>
    <p:sldId id="371" r:id="rId4"/>
    <p:sldId id="372" r:id="rId5"/>
    <p:sldId id="373" r:id="rId6"/>
    <p:sldId id="374" r:id="rId7"/>
    <p:sldId id="381" r:id="rId8"/>
    <p:sldId id="343" r:id="rId9"/>
    <p:sldId id="375" r:id="rId10"/>
    <p:sldId id="382" r:id="rId11"/>
    <p:sldId id="376" r:id="rId12"/>
    <p:sldId id="377" r:id="rId13"/>
    <p:sldId id="378" r:id="rId14"/>
    <p:sldId id="383" r:id="rId15"/>
    <p:sldId id="379" r:id="rId16"/>
    <p:sldId id="380" r:id="rId17"/>
    <p:sldId id="384" r:id="rId18"/>
    <p:sldId id="38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4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0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7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8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4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F856-E1D3-410A-8E9A-DA2033D1D96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TA Session # 5: Inheritance &amp; Overriding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fontScale="85000" lnSpcReduction="2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r>
              <a:rPr lang="ko-KR" altLang="en-US" sz="1800" dirty="0" smtClean="0"/>
              <a:t>하유성 </a:t>
            </a:r>
            <a:r>
              <a:rPr lang="en-US" altLang="ko-KR" sz="1800" dirty="0" smtClean="0"/>
              <a:t>/ 2017.09.20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생성자와 소멸자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생성자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/>
              <a:t>객체를 생성과 동시에 초기화를 해주기 위해 필요</a:t>
            </a:r>
            <a:endParaRPr lang="en-US" altLang="ko-KR" dirty="0"/>
          </a:p>
          <a:p>
            <a:pPr lvl="1"/>
            <a:r>
              <a:rPr lang="ko-KR" altLang="en-US" dirty="0"/>
              <a:t>정보 은닉과 더불어 생성과 동시에 초기화라는 안정성을 제공하는 생성자라는 문법을 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소멸자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기본적으로 소멸자를 명시해주지 않아도 디폴트 소멸자가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소멸자의 명시적 제공은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메모리를 동적으로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디버깅 시 사용자가 객체의 소멸되는 시점을 알고 싶을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34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r>
              <a:rPr lang="ko-KR" altLang="en-US" dirty="0" smtClean="0"/>
              <a:t>는 값 자체가 아니라 값의 주소를 저장하는 변수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어디에 저장되는가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값이 저장되는가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종류의 정보인가</a:t>
            </a:r>
            <a:r>
              <a:rPr lang="en-US" altLang="ko-KR" dirty="0" smtClean="0"/>
              <a:t>?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 donuts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= 6, donuts</a:t>
            </a:r>
            <a:r>
              <a:rPr lang="ko-KR" altLang="en-US" dirty="0" smtClean="0"/>
              <a:t>의 주소 </a:t>
            </a:r>
            <a:r>
              <a:rPr lang="en-US" altLang="ko-KR" dirty="0" smtClean="0"/>
              <a:t>= 0012FF7C</a:t>
            </a:r>
          </a:p>
        </p:txBody>
      </p:sp>
    </p:spTree>
    <p:extLst>
      <p:ext uri="{BB962C8B-B14F-4D97-AF65-F5344CB8AC3E}">
        <p14:creationId xmlns:p14="http://schemas.microsoft.com/office/powerpoint/2010/main" val="328314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p_updates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lvl="1"/>
            <a:r>
              <a:rPr lang="en-US" altLang="ko-KR" dirty="0"/>
              <a:t>“*</a:t>
            </a:r>
            <a:r>
              <a:rPr lang="en-US" altLang="ko-KR" dirty="0" err="1"/>
              <a:t>p_updates</a:t>
            </a:r>
            <a:r>
              <a:rPr lang="ko-KR" altLang="en-US" dirty="0"/>
              <a:t>가 </a:t>
            </a:r>
            <a:r>
              <a:rPr lang="en-US" altLang="ko-KR" dirty="0" err="1"/>
              <a:t>int</a:t>
            </a:r>
            <a:r>
              <a:rPr lang="ko-KR" altLang="en-US" dirty="0"/>
              <a:t>형을 지시한다</a:t>
            </a:r>
            <a:r>
              <a:rPr lang="en-US" altLang="ko-KR" dirty="0"/>
              <a:t>.“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p_updates</a:t>
            </a:r>
            <a:r>
              <a:rPr lang="ko-KR" altLang="en-US" dirty="0"/>
              <a:t>의 데이터형은 </a:t>
            </a:r>
            <a:r>
              <a:rPr lang="en-US" altLang="ko-KR" dirty="0" err="1"/>
              <a:t>int</a:t>
            </a:r>
            <a:r>
              <a:rPr lang="ko-KR" altLang="en-US" dirty="0"/>
              <a:t>형을 지시하는 포인터</a:t>
            </a:r>
            <a:r>
              <a:rPr lang="en-US" altLang="ko-KR" dirty="0"/>
              <a:t>, </a:t>
            </a:r>
            <a:r>
              <a:rPr lang="ko-KR" altLang="en-US" dirty="0"/>
              <a:t>간단히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*</a:t>
            </a:r>
            <a:r>
              <a:rPr lang="ko-KR" altLang="en-US" dirty="0"/>
              <a:t>형이다</a:t>
            </a:r>
            <a:r>
              <a:rPr lang="en-US" altLang="ko-KR" dirty="0"/>
              <a:t>.”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포인터와 수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포인터는 하나의 데이터형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Ex)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;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0xB8000000 ;			</a:t>
            </a:r>
            <a:r>
              <a:rPr lang="ko-KR" altLang="en-US" dirty="0" smtClean="0"/>
              <a:t>불가능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 =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*) 0xB8000000;		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37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r>
              <a:rPr lang="en-US" altLang="ko-KR" dirty="0" smtClean="0"/>
              <a:t>(pointer)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23" y="1124744"/>
            <a:ext cx="4523154" cy="537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할당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60" y="1124744"/>
            <a:ext cx="3053879" cy="54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27" y="1556792"/>
            <a:ext cx="4528145" cy="40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32" y="2060848"/>
            <a:ext cx="4121735" cy="26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268760"/>
            <a:ext cx="49625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 : </a:t>
            </a:r>
            <a:r>
              <a:rPr lang="ko-KR" altLang="en-US" dirty="0" smtClean="0"/>
              <a:t>남자 인원</a:t>
            </a:r>
            <a:endParaRPr lang="en-US" altLang="ko-KR" dirty="0" smtClean="0"/>
          </a:p>
          <a:p>
            <a:r>
              <a:rPr lang="en-US" altLang="ko-KR" dirty="0" smtClean="0"/>
              <a:t>b : </a:t>
            </a:r>
            <a:r>
              <a:rPr lang="ko-KR" altLang="en-US" dirty="0" smtClean="0"/>
              <a:t>여자 인원</a:t>
            </a:r>
            <a:endParaRPr lang="en-US" altLang="ko-KR" dirty="0" smtClean="0"/>
          </a:p>
          <a:p>
            <a:r>
              <a:rPr lang="en-US" altLang="ko-KR" dirty="0" smtClean="0"/>
              <a:t>c : </a:t>
            </a:r>
            <a:r>
              <a:rPr lang="ko-KR" altLang="en-US" dirty="0" smtClean="0"/>
              <a:t>총 인원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After_a_year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일 년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남자 인원은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명이 늘어나고 여자 인원은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명이 늘어난다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남자와 여자 인원의 차이를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으로 주는 함수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66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Inheritance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</a:t>
            </a:r>
            <a:r>
              <a:rPr lang="ko-KR" altLang="en-US" dirty="0" smtClean="0"/>
              <a:t>의 상속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객체 지향 프로그래밍의 중요한 목적 중 하나가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재활용할 수 있는 코드를 제공하는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68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Inheritance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68760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Inheritance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32" y="1484784"/>
            <a:ext cx="5554935" cy="44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Inheritance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700808"/>
            <a:ext cx="5419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Inheritance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0728"/>
            <a:ext cx="7056784" cy="5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Overriding: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부모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자식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ㅔㅇ서 변경하는 것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Method </a:t>
            </a:r>
            <a:r>
              <a:rPr lang="ko-KR" altLang="en-US" dirty="0" smtClean="0"/>
              <a:t>이름이 같아야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타입이 같아야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Static Method Overriding</a:t>
            </a:r>
            <a:r>
              <a:rPr lang="ko-KR" altLang="en-US" dirty="0" smtClean="0"/>
              <a:t>은 허용이 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2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68760"/>
            <a:ext cx="7543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124744"/>
            <a:ext cx="5200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254</Words>
  <Application>Microsoft Office PowerPoint</Application>
  <PresentationFormat>On-screen Show (4:3)</PresentationFormat>
  <Paragraphs>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TA Session # 5: Inheritance &amp; Overriding</vt:lpstr>
      <vt:lpstr>Inheritance</vt:lpstr>
      <vt:lpstr>Inheritance</vt:lpstr>
      <vt:lpstr>Inheritance</vt:lpstr>
      <vt:lpstr>Inheritance</vt:lpstr>
      <vt:lpstr>Inheritance</vt:lpstr>
      <vt:lpstr>Overriding</vt:lpstr>
      <vt:lpstr>Overriding</vt:lpstr>
      <vt:lpstr>Overriding</vt:lpstr>
      <vt:lpstr>생성자와 소멸자</vt:lpstr>
      <vt:lpstr>포인터(pointer)</vt:lpstr>
      <vt:lpstr>포인터(pointer)</vt:lpstr>
      <vt:lpstr>포인터(pointer)</vt:lpstr>
      <vt:lpstr>동적 할당</vt:lpstr>
      <vt:lpstr>문제</vt:lpstr>
      <vt:lpstr>문제</vt:lpstr>
      <vt:lpstr>문제 2</vt:lpstr>
      <vt:lpstr>문제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하유성</cp:lastModifiedBy>
  <cp:revision>512</cp:revision>
  <dcterms:created xsi:type="dcterms:W3CDTF">2015-05-30T08:24:43Z</dcterms:created>
  <dcterms:modified xsi:type="dcterms:W3CDTF">2017-09-27T09:51:48Z</dcterms:modified>
</cp:coreProperties>
</file>