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40" r:id="rId2"/>
    <p:sldId id="360" r:id="rId3"/>
    <p:sldId id="343" r:id="rId4"/>
    <p:sldId id="375" r:id="rId5"/>
    <p:sldId id="361" r:id="rId6"/>
    <p:sldId id="356" r:id="rId7"/>
    <p:sldId id="371" r:id="rId8"/>
    <p:sldId id="372" r:id="rId9"/>
    <p:sldId id="373" r:id="rId10"/>
    <p:sldId id="374" r:id="rId11"/>
    <p:sldId id="376" r:id="rId12"/>
    <p:sldId id="383" r:id="rId13"/>
    <p:sldId id="354" r:id="rId14"/>
    <p:sldId id="377" r:id="rId15"/>
    <p:sldId id="378" r:id="rId16"/>
    <p:sldId id="380" r:id="rId17"/>
    <p:sldId id="379" r:id="rId18"/>
    <p:sldId id="381" r:id="rId19"/>
    <p:sldId id="382" r:id="rId20"/>
    <p:sldId id="385" r:id="rId21"/>
    <p:sldId id="38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57DBF-A09C-4526-9F76-5A3AFAD9B097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2F856-E1D3-410A-8E9A-DA2033D1D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4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4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1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1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 sz="1100"/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152128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TA Session # </a:t>
            </a:r>
            <a:r>
              <a:rPr lang="en-US" altLang="ko-KR" sz="3000" b="1" dirty="0" smtClean="0"/>
              <a:t>6: Virtual</a:t>
            </a:r>
            <a:endParaRPr lang="ko-KR" altLang="en-US" sz="3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008112"/>
          </a:xfrm>
        </p:spPr>
        <p:txBody>
          <a:bodyPr>
            <a:normAutofit fontScale="85000" lnSpcReduction="20000"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금융공학 프로그래밍 </a:t>
            </a:r>
            <a:r>
              <a:rPr lang="en-US" altLang="ko-KR" sz="1800" dirty="0" smtClean="0"/>
              <a:t>II</a:t>
            </a:r>
          </a:p>
          <a:p>
            <a:r>
              <a:rPr lang="en-US" altLang="ko-KR" sz="1800" dirty="0" smtClean="0"/>
              <a:t>Fall 2017</a:t>
            </a:r>
          </a:p>
          <a:p>
            <a:r>
              <a:rPr lang="ko-KR" altLang="en-US" sz="1800" dirty="0" smtClean="0"/>
              <a:t>하유성 </a:t>
            </a:r>
            <a:r>
              <a:rPr lang="en-US" altLang="ko-KR" sz="1800" dirty="0" smtClean="0"/>
              <a:t>/ </a:t>
            </a:r>
            <a:r>
              <a:rPr lang="en-US" altLang="ko-KR" sz="1800" dirty="0" smtClean="0"/>
              <a:t>2017.10.11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1540" y="3104968"/>
            <a:ext cx="828092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Allocation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지금까지는 포인터들을 변수의 주소로 초기화하였다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이 때 각 포인터는 이름에 의해 직접 접근할 수 있는 메모리를 위한 대용 이름을 단순히 제공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연산자를 통해 프로그램을 실행하는 동안에 이름이 없는 메모리를 대입하는 것이 가능해진다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5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Allocation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052736"/>
            <a:ext cx="68865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Allocation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문제 </a:t>
            </a:r>
            <a:r>
              <a:rPr lang="en-US" altLang="ko-KR" sz="2000" dirty="0" smtClean="0"/>
              <a:t>1) </a:t>
            </a:r>
          </a:p>
          <a:p>
            <a:pPr lvl="1"/>
            <a:r>
              <a:rPr lang="ko-KR" altLang="en-US" sz="1600" dirty="0" smtClean="0"/>
              <a:t>홍릉 초등학교의 총 반의 개수를 입력 받으시오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반에 따라 각 학생의 수를 입력 받고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학생의 점수를 입력받으시오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각 반의 학생 수만큼 점수를 입력 받은 후에는 어느 반이 제일 높은 평균 점수를 받았는지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제일 낮은 평균 점수를 받았는지를 그 점수와 함께 출력하시오</a:t>
            </a:r>
            <a:r>
              <a:rPr lang="en-US" altLang="ko-KR" sz="16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852936"/>
            <a:ext cx="4225256" cy="30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2736"/>
            <a:ext cx="3861758" cy="5688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052736"/>
            <a:ext cx="3410905" cy="1296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370" y="4077072"/>
            <a:ext cx="37242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function</a:t>
            </a:r>
            <a:endParaRPr lang="ko-KR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함수를 오버라이딩 하는 이유는 객체를 가리키는 포인터 변수가 현재 자신이 가리키고 있는 객체의 멤버가 호출 되도록 하기 위함이다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포인터의 자료형을 이유로 자료형의 클래스 멤버함수가 호출되면 안 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Virtual function</a:t>
            </a:r>
            <a:r>
              <a:rPr lang="ko-KR" altLang="en-US" sz="2000" dirty="0" smtClean="0"/>
              <a:t>은 포인터 변수가 실제로 가리키는 객체를 참조하여 호출의 대상이 되게 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25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21" y="1052736"/>
            <a:ext cx="3803844" cy="5688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398" y="1052736"/>
            <a:ext cx="3348217" cy="13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Parent* </a:t>
            </a:r>
            <a:r>
              <a:rPr lang="en-US" altLang="ko-KR" sz="2000" dirty="0" err="1" smtClean="0"/>
              <a:t>p_c</a:t>
            </a:r>
            <a:r>
              <a:rPr lang="en-US" altLang="ko-KR" sz="2000" dirty="0" smtClean="0"/>
              <a:t> → </a:t>
            </a:r>
            <a:r>
              <a:rPr lang="en-US" altLang="ko-KR" sz="2000" dirty="0" err="1" smtClean="0"/>
              <a:t>p_c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Parent</a:t>
            </a:r>
            <a:r>
              <a:rPr lang="ko-KR" altLang="en-US" sz="2000" dirty="0" smtClean="0"/>
              <a:t>라는 </a:t>
            </a:r>
            <a:r>
              <a:rPr lang="en-US" altLang="ko-KR" sz="2000" dirty="0" smtClean="0"/>
              <a:t>class </a:t>
            </a:r>
            <a:r>
              <a:rPr lang="ko-KR" altLang="en-US" sz="2000" dirty="0" smtClean="0"/>
              <a:t>자료형의 포인터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P_c</a:t>
            </a:r>
            <a:r>
              <a:rPr lang="en-US" altLang="ko-KR" sz="2000" dirty="0" smtClean="0"/>
              <a:t> -&gt; what() → </a:t>
            </a:r>
            <a:r>
              <a:rPr lang="en-US" altLang="ko-KR" sz="2000" dirty="0" err="1" smtClean="0"/>
              <a:t>p_c</a:t>
            </a:r>
            <a:r>
              <a:rPr lang="ko-KR" altLang="en-US" sz="2000" dirty="0" smtClean="0"/>
              <a:t>에 있는 </a:t>
            </a:r>
            <a:r>
              <a:rPr lang="en-US" altLang="ko-KR" sz="2000" dirty="0" smtClean="0"/>
              <a:t>what</a:t>
            </a:r>
            <a:r>
              <a:rPr lang="ko-KR" altLang="en-US" sz="2000" dirty="0" smtClean="0"/>
              <a:t>이라는 함수를 실행하자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what </a:t>
            </a:r>
            <a:r>
              <a:rPr lang="ko-KR" altLang="en-US" sz="2000" dirty="0" smtClean="0"/>
              <a:t>함수가 보니까 </a:t>
            </a:r>
            <a:r>
              <a:rPr lang="en-US" altLang="ko-KR" sz="2000" dirty="0" smtClean="0"/>
              <a:t>virtual</a:t>
            </a:r>
            <a:r>
              <a:rPr lang="ko-KR" altLang="en-US" sz="2000" dirty="0" smtClean="0"/>
              <a:t>이네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객체가 </a:t>
            </a:r>
            <a:r>
              <a:rPr lang="en-US" altLang="ko-KR" sz="2000" dirty="0" smtClean="0"/>
              <a:t>parent</a:t>
            </a:r>
            <a:r>
              <a:rPr lang="ko-KR" altLang="en-US" sz="2000" dirty="0" smtClean="0"/>
              <a:t>가 맞는지 다시 한 번 확인하게 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객체가 </a:t>
            </a:r>
            <a:r>
              <a:rPr lang="en-US" altLang="ko-KR" sz="2000" dirty="0" smtClean="0"/>
              <a:t>&amp;c</a:t>
            </a:r>
            <a:r>
              <a:rPr lang="ko-KR" altLang="en-US" sz="2000" dirty="0" smtClean="0"/>
              <a:t>를 통하여 </a:t>
            </a:r>
            <a:r>
              <a:rPr lang="en-US" altLang="ko-KR" sz="2000" dirty="0" smtClean="0"/>
              <a:t>Child</a:t>
            </a:r>
            <a:r>
              <a:rPr lang="ko-KR" altLang="en-US" sz="2000" dirty="0" smtClean="0"/>
              <a:t>임을 다시 한 번 확인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최종적으로 </a:t>
            </a:r>
            <a:r>
              <a:rPr lang="en-US" altLang="ko-KR" sz="2000" dirty="0" err="1" smtClean="0"/>
              <a:t>Chlid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what </a:t>
            </a:r>
            <a:r>
              <a:rPr lang="ko-KR" altLang="en-US" sz="2000" dirty="0" smtClean="0"/>
              <a:t>함수를 실행하게 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86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각 객체가 가지게될 </a:t>
            </a:r>
            <a:r>
              <a:rPr lang="en-US" altLang="ko-KR" sz="2000" dirty="0" err="1" smtClean="0"/>
              <a:t>vftable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컴파일</a:t>
            </a:r>
            <a:r>
              <a:rPr lang="en-US" altLang="ko-KR" sz="2000" dirty="0" smtClean="0"/>
              <a:t>“ </a:t>
            </a:r>
            <a:r>
              <a:rPr lang="ko-KR" altLang="en-US" sz="2000" dirty="0" smtClean="0"/>
              <a:t>시에 결정나지만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호출해야 할 함수는 런타임에 결정된다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결국 가상함수도 동적 바인딩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정적 바인딩의 문제이다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짜왕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라면 끓이는 법 </a:t>
            </a:r>
            <a:r>
              <a:rPr lang="en-US" altLang="ko-KR" sz="2000" dirty="0" smtClean="0"/>
              <a:t>→ </a:t>
            </a:r>
            <a:r>
              <a:rPr lang="ko-KR" altLang="en-US" sz="2000" dirty="0" smtClean="0"/>
              <a:t>객체인 짜왕을 보고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라면 끓이는 법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인 </a:t>
            </a:r>
            <a:r>
              <a:rPr lang="en-US" altLang="ko-KR" sz="2000" dirty="0" smtClean="0"/>
              <a:t>method</a:t>
            </a:r>
            <a:r>
              <a:rPr lang="ko-KR" altLang="en-US" sz="2000" dirty="0" smtClean="0"/>
              <a:t>가 </a:t>
            </a:r>
            <a:r>
              <a:rPr lang="en-US" altLang="ko-KR" sz="2000" dirty="0" err="1" smtClean="0"/>
              <a:t>vftable</a:t>
            </a:r>
            <a:r>
              <a:rPr lang="ko-KR" altLang="en-US" sz="2000" dirty="0" smtClean="0"/>
              <a:t>을 찾아보고 주소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에 저장된 </a:t>
            </a:r>
            <a:r>
              <a:rPr lang="en-US" altLang="ko-KR" sz="2000" dirty="0" smtClean="0"/>
              <a:t>method</a:t>
            </a:r>
            <a:r>
              <a:rPr lang="ko-KR" altLang="en-US" sz="2000" dirty="0" smtClean="0"/>
              <a:t>를 실행하게 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이렇게 되면 </a:t>
            </a:r>
            <a:r>
              <a:rPr lang="en-US" altLang="ko-KR" sz="2000" dirty="0" smtClean="0"/>
              <a:t>overriding</a:t>
            </a:r>
            <a:r>
              <a:rPr lang="ko-KR" altLang="en-US" sz="2000" dirty="0" smtClean="0"/>
              <a:t>을 하게 되더라도 포인터 자료형에 문제 없이 실행이 가능해진다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19017"/>
              </p:ext>
            </p:extLst>
          </p:nvPr>
        </p:nvGraphicFramePr>
        <p:xfrm>
          <a:off x="1619672" y="263691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427306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2802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Vftable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라면 끓이는 법</a:t>
                      </a:r>
                      <a:r>
                        <a:rPr lang="en-US" altLang="ko-KR" dirty="0" smtClean="0"/>
                        <a:t>(method)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6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라면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순수가상함수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3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신라면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에 저장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8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짜왕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에 저장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스파게티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에 저장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5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8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문제 </a:t>
            </a:r>
            <a:r>
              <a:rPr lang="en-US" altLang="ko-KR" sz="2000" dirty="0" smtClean="0"/>
              <a:t>2) </a:t>
            </a:r>
          </a:p>
          <a:p>
            <a:pPr lvl="1"/>
            <a:r>
              <a:rPr lang="ko-KR" altLang="en-US" sz="1600" dirty="0" smtClean="0"/>
              <a:t>무한도전 회사의 봉급을 </a:t>
            </a:r>
            <a:r>
              <a:rPr lang="en-US" altLang="ko-KR" sz="1600" dirty="0" smtClean="0"/>
              <a:t>virtual function</a:t>
            </a:r>
            <a:r>
              <a:rPr lang="ko-KR" altLang="en-US" sz="1600" dirty="0" smtClean="0"/>
              <a:t>을 써서 제대로 고치시오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6988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Pure Virtual Function</a:t>
            </a:r>
            <a:endParaRPr lang="ko-KR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구현이 없는 가상함수를 의미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실제 구현은 </a:t>
            </a:r>
            <a:r>
              <a:rPr lang="en-US" altLang="ko-KR" sz="2000" dirty="0" smtClean="0"/>
              <a:t>child class</a:t>
            </a:r>
            <a:r>
              <a:rPr lang="ko-KR" altLang="en-US" sz="2000" dirty="0" smtClean="0"/>
              <a:t>에서 정해진다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5349284" cy="39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Allocation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컴파일 타임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Complie</a:t>
            </a:r>
            <a:r>
              <a:rPr lang="en-US" altLang="ko-KR" dirty="0" smtClean="0"/>
              <a:t> time) 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컴파일러에 의해 수행되는 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성공적으로 컴파일되기 위해서 소스코드가 충족해야 하는 프로그래밍 언어 요구사항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컴파일 동안 추론될 수 있는 프로그램의 속성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smtClean="0"/>
              <a:t>런타임</a:t>
            </a:r>
            <a:r>
              <a:rPr lang="en-US" altLang="ko-KR" dirty="0" smtClean="0"/>
              <a:t>(Run time)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컴퓨터 프로그램이 실행되고 있는 동안의 동작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68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</a:t>
            </a:r>
            <a:r>
              <a:rPr lang="en-US" altLang="ko-KR" dirty="0" smtClean="0"/>
              <a:t>inheritance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1" y="980728"/>
            <a:ext cx="3932882" cy="5688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001207"/>
            <a:ext cx="32099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</a:t>
            </a:r>
            <a:r>
              <a:rPr lang="en-US" altLang="ko-KR" dirty="0" smtClean="0"/>
              <a:t>inheritance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0728"/>
            <a:ext cx="3811281" cy="5616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05" y="980728"/>
            <a:ext cx="3543423" cy="2232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578" y="3933055"/>
            <a:ext cx="3636221" cy="24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Allocation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23928" y="1052736"/>
            <a:ext cx="4762872" cy="5688632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C++</a:t>
            </a:r>
            <a:r>
              <a:rPr lang="ko-KR" altLang="en-US" sz="1800" dirty="0" smtClean="0"/>
              <a:t>에서는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컴파일</a:t>
            </a:r>
            <a:r>
              <a:rPr lang="en-US" altLang="ko-KR" sz="1800" dirty="0" smtClean="0"/>
              <a:t>“ </a:t>
            </a:r>
            <a:r>
              <a:rPr lang="ko-KR" altLang="en-US" sz="1800" dirty="0" smtClean="0"/>
              <a:t>시에 자료형에 맞게 변수의 크기가 다 할당된다</a:t>
            </a:r>
            <a:r>
              <a:rPr lang="en-US" altLang="ko-KR" sz="1800" dirty="0" smtClean="0"/>
              <a:t>.</a:t>
            </a:r>
          </a:p>
          <a:p>
            <a:endParaRPr lang="en-US" altLang="ko-KR" dirty="0"/>
          </a:p>
          <a:p>
            <a:r>
              <a:rPr lang="en-US" altLang="ko-KR" sz="1800" dirty="0" smtClean="0"/>
              <a:t>Char bird[9]</a:t>
            </a:r>
            <a:r>
              <a:rPr lang="ko-KR" altLang="en-US" sz="1800" dirty="0" smtClean="0"/>
              <a:t>은 각 </a:t>
            </a:r>
            <a:r>
              <a:rPr lang="en-US" altLang="ko-KR" sz="1800" dirty="0" smtClean="0"/>
              <a:t>1byte</a:t>
            </a:r>
            <a:r>
              <a:rPr lang="ko-KR" altLang="en-US" sz="1800" dirty="0" smtClean="0"/>
              <a:t>로 컴파일 시</a:t>
            </a:r>
            <a:r>
              <a:rPr lang="en-US" altLang="ko-KR" sz="1800" dirty="0" smtClean="0"/>
              <a:t>, bird</a:t>
            </a:r>
            <a:r>
              <a:rPr lang="ko-KR" altLang="en-US" sz="1800" dirty="0" smtClean="0"/>
              <a:t>라는 변수에 총 </a:t>
            </a:r>
            <a:r>
              <a:rPr lang="en-US" altLang="ko-KR" sz="1800" dirty="0" smtClean="0"/>
              <a:t>9bytes</a:t>
            </a:r>
            <a:r>
              <a:rPr lang="ko-KR" altLang="en-US" sz="1800" dirty="0" smtClean="0"/>
              <a:t>의 메모리가 할당된다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반면</a:t>
            </a:r>
            <a:r>
              <a:rPr lang="en-US" altLang="ko-KR" sz="1800" dirty="0" smtClean="0"/>
              <a:t>, bird1[</a:t>
            </a:r>
            <a:r>
              <a:rPr lang="en-US" altLang="ko-KR" sz="1800" dirty="0" err="1" smtClean="0"/>
              <a:t>num</a:t>
            </a:r>
            <a:r>
              <a:rPr lang="en-US" altLang="ko-KR" sz="1800" dirty="0" smtClean="0"/>
              <a:t>]</a:t>
            </a:r>
            <a:r>
              <a:rPr lang="ko-KR" altLang="en-US" sz="1800" dirty="0" smtClean="0"/>
              <a:t>은 컴파일 시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num</a:t>
            </a:r>
            <a:r>
              <a:rPr lang="ko-KR" altLang="en-US" sz="1800" dirty="0" smtClean="0"/>
              <a:t>의 값을 모르기 때문에 오류가 발생하게 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따라서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위의 예시처럼 </a:t>
            </a:r>
            <a:r>
              <a:rPr lang="en-US" altLang="ko-KR" sz="1800" dirty="0" smtClean="0"/>
              <a:t>Run time</a:t>
            </a:r>
            <a:r>
              <a:rPr lang="ko-KR" altLang="en-US" sz="1800" dirty="0" smtClean="0"/>
              <a:t>동안 메모리의 할당을 유동적으로 잡고싶으면 동적 할당을 이용해야한다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endParaRPr lang="en-US" altLang="ko-KR" sz="1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76872"/>
            <a:ext cx="3161541" cy="22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Allocation</a:t>
            </a:r>
            <a:endParaRPr lang="ko-KR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정적 바인딩</a:t>
            </a:r>
            <a:r>
              <a:rPr lang="en-US" altLang="ko-KR" dirty="0" smtClean="0"/>
              <a:t>(Static binding)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프로그램을 작성할 때 배열의 크기를 정한다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동적 바인딩</a:t>
            </a:r>
            <a:r>
              <a:rPr lang="en-US" altLang="ko-KR" dirty="0" smtClean="0"/>
              <a:t>(Dynamic binding)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실행하는 동안에 배열의 크기를 정할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0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Allocation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422" y="1556792"/>
            <a:ext cx="6063155" cy="43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Allocation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타입 </a:t>
            </a:r>
            <a:r>
              <a:rPr lang="en-US" altLang="ko-KR" dirty="0" smtClean="0"/>
              <a:t>* </a:t>
            </a:r>
            <a:r>
              <a:rPr lang="ko-KR" altLang="en-US" dirty="0" smtClean="0"/>
              <a:t>포인터 변수 </a:t>
            </a:r>
            <a:r>
              <a:rPr lang="en-US" altLang="ko-KR" dirty="0" smtClean="0"/>
              <a:t>= new </a:t>
            </a:r>
            <a:r>
              <a:rPr lang="ko-KR" altLang="en-US" dirty="0" smtClean="0"/>
              <a:t>데이터 타입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Delete </a:t>
            </a:r>
            <a:r>
              <a:rPr lang="ko-KR" altLang="en-US" dirty="0" smtClean="0"/>
              <a:t>포인터 변수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2636912"/>
            <a:ext cx="484757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Allocation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연산자는 지정한 크기만큼 메모리의 힙 영역을 할당하고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영역의 시장 주속를 포인터 변수에 저장한다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1) </a:t>
            </a:r>
            <a:r>
              <a:rPr lang="ko-KR" altLang="en-US" dirty="0" smtClean="0"/>
              <a:t>공간 할당   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할당한 공간의 주소를 반환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연산자로 생성된 객체는 포인터로 처리되므로 멤버 변수를 읽고 기록하려면 포인터 변수를 사용해야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4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Allocation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3769557" cy="26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Allocation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지금까지는 포인터들을 변수의 주소로 초기화하였다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이 때 각 포인터는 이름에 의해 직접 접근할 수 있는 메모리를 위한 대용 이름을 단순히 제공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연산자를 통해 프로그램을 실행하는 동안에 이름이 없는 메모리를 대입하는 것이 가능해진다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9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604</Words>
  <Application>Microsoft Office PowerPoint</Application>
  <PresentationFormat>On-screen Show (4:3)</PresentationFormat>
  <Paragraphs>125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TA Session # 6: Virtual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  <vt:lpstr>Virtual function</vt:lpstr>
      <vt:lpstr>Virtual function</vt:lpstr>
      <vt:lpstr>Virtual function</vt:lpstr>
      <vt:lpstr>Virtual function</vt:lpstr>
      <vt:lpstr>Virtual function</vt:lpstr>
      <vt:lpstr>Virtual function</vt:lpstr>
      <vt:lpstr>Pure Virtual Function</vt:lpstr>
      <vt:lpstr>Virtual inheritance</vt:lpstr>
      <vt:lpstr>Virtual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VBA 금융공학</dc:title>
  <dc:creator>Keunho Hwang</dc:creator>
  <cp:lastModifiedBy>하유성</cp:lastModifiedBy>
  <cp:revision>523</cp:revision>
  <dcterms:created xsi:type="dcterms:W3CDTF">2015-05-30T08:24:43Z</dcterms:created>
  <dcterms:modified xsi:type="dcterms:W3CDTF">2017-10-11T07:26:22Z</dcterms:modified>
</cp:coreProperties>
</file>