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40" r:id="rId2"/>
    <p:sldId id="343" r:id="rId3"/>
    <p:sldId id="354" r:id="rId4"/>
    <p:sldId id="356" r:id="rId5"/>
    <p:sldId id="348" r:id="rId6"/>
    <p:sldId id="355" r:id="rId7"/>
    <p:sldId id="357" r:id="rId8"/>
    <p:sldId id="359" r:id="rId9"/>
    <p:sldId id="35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57DBF-A09C-4526-9F76-5A3AFAD9B097}" type="datetimeFigureOut">
              <a:rPr lang="ko-KR" altLang="en-US" smtClean="0"/>
              <a:pPr/>
              <a:t>2017-09-13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2F856-E1D3-410A-8E9A-DA2033D1D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96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2F856-E1D3-410A-8E9A-DA2033D1D96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14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>
            <a:lvl1pPr>
              <a:defRPr sz="1100"/>
            </a:lvl1pPr>
          </a:lstStyle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1152128"/>
          </a:xfrm>
        </p:spPr>
        <p:txBody>
          <a:bodyPr>
            <a:normAutofit/>
          </a:bodyPr>
          <a:lstStyle/>
          <a:p>
            <a:r>
              <a:rPr lang="en-US" altLang="ko-KR" sz="3000" b="1" dirty="0" smtClean="0"/>
              <a:t>TA Session # 3: Array &amp; Pointer</a:t>
            </a:r>
            <a:endParaRPr lang="ko-KR" altLang="en-US" sz="3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1008112"/>
          </a:xfrm>
        </p:spPr>
        <p:txBody>
          <a:bodyPr>
            <a:normAutofit fontScale="85000" lnSpcReduction="20000"/>
          </a:bodyPr>
          <a:lstStyle/>
          <a:p>
            <a:endParaRPr lang="en-US" altLang="ko-KR" sz="1800" dirty="0" smtClean="0"/>
          </a:p>
          <a:p>
            <a:r>
              <a:rPr lang="ko-KR" altLang="en-US" sz="1800" dirty="0" smtClean="0"/>
              <a:t>금융공학 프로그래밍 </a:t>
            </a:r>
            <a:r>
              <a:rPr lang="en-US" altLang="ko-KR" sz="1800" dirty="0" smtClean="0"/>
              <a:t>II</a:t>
            </a:r>
          </a:p>
          <a:p>
            <a:r>
              <a:rPr lang="en-US" altLang="ko-KR" sz="1800" dirty="0" smtClean="0"/>
              <a:t>Fall 2017</a:t>
            </a:r>
          </a:p>
          <a:p>
            <a:r>
              <a:rPr lang="ko-KR" altLang="en-US" sz="1800" dirty="0" smtClean="0"/>
              <a:t>하유성 </a:t>
            </a:r>
            <a:r>
              <a:rPr lang="en-US" altLang="ko-KR" sz="1800" dirty="0" smtClean="0"/>
              <a:t>/ 2017.09.13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31540" y="3104968"/>
            <a:ext cx="828092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  <a:r>
              <a:rPr lang="ko-KR" altLang="en-US" dirty="0" smtClean="0"/>
              <a:t>는 데이터형이 같은 여러 개의 값을 연속적으로 저장할 수 있는 데이터 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배열은 선언 구문을 사용하여 생성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다음과 같은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가지를 선언한다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 원소에 저장될 값의 데이터형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 원소의 개수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EX) short month[12]; // 12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short </a:t>
            </a:r>
            <a:r>
              <a:rPr lang="ko-KR" altLang="en-US" dirty="0" smtClean="0"/>
              <a:t>형 값을 넣을 수 있는 배열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general: </a:t>
            </a:r>
            <a:r>
              <a:rPr lang="en-US" altLang="ko-KR" dirty="0" err="1" smtClean="0"/>
              <a:t>Typename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arrayName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arraySize</a:t>
            </a:r>
            <a:r>
              <a:rPr lang="en-US" altLang="ko-KR" dirty="0" smtClean="0"/>
              <a:t>] ;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프로그램이 실행되는 동안에 값이 결정되는 변수는 </a:t>
            </a:r>
            <a:r>
              <a:rPr lang="en-US" altLang="ko-KR" dirty="0" err="1" smtClean="0"/>
              <a:t>arraysize</a:t>
            </a:r>
            <a:r>
              <a:rPr lang="ko-KR" altLang="en-US" dirty="0" smtClean="0"/>
              <a:t>가 될 수 없다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53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68863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초기화 형식은 배열을 정희하는 곳에서만 사용할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cards[4] = {3, 6, 8, 10};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Hand[4] ;</a:t>
            </a:r>
          </a:p>
          <a:p>
            <a:pPr lvl="1"/>
            <a:r>
              <a:rPr lang="en-US" altLang="ko-KR" dirty="0"/>
              <a:t>Hand[4] = {5, 6, 7 ,9} ;		</a:t>
            </a:r>
            <a:r>
              <a:rPr lang="ko-KR" altLang="en-US" dirty="0"/>
              <a:t>불가능</a:t>
            </a:r>
            <a:endParaRPr lang="en-US" altLang="ko-KR" dirty="0"/>
          </a:p>
          <a:p>
            <a:pPr lvl="1"/>
            <a:r>
              <a:rPr lang="en-US" altLang="ko-KR" dirty="0"/>
              <a:t>Hand = cards; 			</a:t>
            </a:r>
            <a:r>
              <a:rPr lang="ko-KR" altLang="en-US" dirty="0"/>
              <a:t>불가능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배열을 부분적으로 초기화하면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컴파일러가 나머지 원소들을 모두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으로 설정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Float totals[500] = {0, 3} ;</a:t>
            </a:r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598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68863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1)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5</a:t>
            </a:r>
            <a:r>
              <a:rPr lang="ko-KR" altLang="en-US" dirty="0" smtClean="0"/>
              <a:t>명의 점수를 번호 순서대로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점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번은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점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번은 </a:t>
            </a:r>
            <a:r>
              <a:rPr lang="en-US" altLang="ko-KR" dirty="0" smtClean="0"/>
              <a:t>76</a:t>
            </a:r>
            <a:r>
              <a:rPr lang="ko-KR" altLang="en-US" dirty="0" smtClean="0"/>
              <a:t>점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번은 </a:t>
            </a:r>
            <a:r>
              <a:rPr lang="en-US" altLang="ko-KR" dirty="0" smtClean="0"/>
              <a:t>53</a:t>
            </a:r>
            <a:r>
              <a:rPr lang="ko-KR" altLang="en-US" dirty="0" smtClean="0"/>
              <a:t>점</a:t>
            </a:r>
            <a:r>
              <a:rPr lang="en-US" altLang="ko-KR" dirty="0" smtClean="0"/>
              <a:t>, 4</a:t>
            </a:r>
            <a:r>
              <a:rPr lang="ko-KR" altLang="en-US" dirty="0" smtClean="0"/>
              <a:t>번은 </a:t>
            </a:r>
            <a:r>
              <a:rPr lang="en-US" altLang="ko-KR" dirty="0" smtClean="0"/>
              <a:t>80</a:t>
            </a:r>
            <a:r>
              <a:rPr lang="ko-KR" altLang="en-US" dirty="0" smtClean="0"/>
              <a:t>점으로 초기화해주고 그 점수를 순서대로 출력하여 보여주는 프로그램을 만드시오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문제 </a:t>
            </a:r>
            <a:r>
              <a:rPr lang="en-US" altLang="ko-KR" dirty="0" smtClean="0"/>
              <a:t>2)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개를 사용자에게 입력받아 두 번째로 낮은 숫자를 출력해주는 프로그램을 만드시오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1592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</a:t>
            </a:r>
            <a:r>
              <a:rPr lang="en-US" altLang="ko-KR" dirty="0" smtClean="0"/>
              <a:t>(pointer)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68863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포인터</a:t>
            </a:r>
            <a:r>
              <a:rPr lang="en-US" altLang="ko-KR" dirty="0" smtClean="0"/>
              <a:t>(Pointer)</a:t>
            </a:r>
            <a:r>
              <a:rPr lang="ko-KR" altLang="en-US" dirty="0" smtClean="0"/>
              <a:t>는 값 자체가 아니라 값의 주소를 저장하는 변수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어디에 저장되는가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어떤 값이 저장되는가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어떤 종류의 정보인가</a:t>
            </a:r>
            <a:r>
              <a:rPr lang="en-US" altLang="ko-KR" dirty="0" smtClean="0"/>
              <a:t>?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Ex) donuts</a:t>
            </a:r>
            <a:r>
              <a:rPr lang="ko-KR" altLang="en-US" dirty="0" smtClean="0"/>
              <a:t>의 값 </a:t>
            </a:r>
            <a:r>
              <a:rPr lang="en-US" altLang="ko-KR" dirty="0" smtClean="0"/>
              <a:t>= 6, donuts</a:t>
            </a:r>
            <a:r>
              <a:rPr lang="ko-KR" altLang="en-US" dirty="0" smtClean="0"/>
              <a:t>의 주소 </a:t>
            </a:r>
            <a:r>
              <a:rPr lang="en-US" altLang="ko-KR" dirty="0" smtClean="0"/>
              <a:t>= 0012FF7C</a:t>
            </a:r>
          </a:p>
        </p:txBody>
      </p:sp>
    </p:spTree>
    <p:extLst>
      <p:ext uri="{BB962C8B-B14F-4D97-AF65-F5344CB8AC3E}">
        <p14:creationId xmlns:p14="http://schemas.microsoft.com/office/powerpoint/2010/main" val="164103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</a:t>
            </a:r>
            <a:r>
              <a:rPr lang="en-US" altLang="ko-KR" dirty="0" smtClean="0"/>
              <a:t>(pointer)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68863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*</a:t>
            </a:r>
            <a:r>
              <a:rPr lang="en-US" altLang="ko-KR" dirty="0" err="1" smtClean="0"/>
              <a:t>p_updates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pPr lvl="1"/>
            <a:r>
              <a:rPr lang="en-US" altLang="ko-KR" dirty="0"/>
              <a:t>“*</a:t>
            </a:r>
            <a:r>
              <a:rPr lang="en-US" altLang="ko-KR" dirty="0" err="1"/>
              <a:t>p_updates</a:t>
            </a:r>
            <a:r>
              <a:rPr lang="ko-KR" altLang="en-US" dirty="0"/>
              <a:t>가 </a:t>
            </a:r>
            <a:r>
              <a:rPr lang="en-US" altLang="ko-KR" dirty="0" err="1"/>
              <a:t>int</a:t>
            </a:r>
            <a:r>
              <a:rPr lang="ko-KR" altLang="en-US" dirty="0"/>
              <a:t>형을 지시한다</a:t>
            </a:r>
            <a:r>
              <a:rPr lang="en-US" altLang="ko-KR" dirty="0"/>
              <a:t>.“</a:t>
            </a:r>
          </a:p>
          <a:p>
            <a:pPr lvl="1"/>
            <a:r>
              <a:rPr lang="en-US" altLang="ko-KR" dirty="0"/>
              <a:t>“</a:t>
            </a:r>
            <a:r>
              <a:rPr lang="en-US" altLang="ko-KR" dirty="0" err="1"/>
              <a:t>p_updates</a:t>
            </a:r>
            <a:r>
              <a:rPr lang="ko-KR" altLang="en-US" dirty="0"/>
              <a:t>의 데이터형은 </a:t>
            </a:r>
            <a:r>
              <a:rPr lang="en-US" altLang="ko-KR" dirty="0" err="1"/>
              <a:t>int</a:t>
            </a:r>
            <a:r>
              <a:rPr lang="ko-KR" altLang="en-US" dirty="0"/>
              <a:t>형을 지시하는 포인터</a:t>
            </a:r>
            <a:r>
              <a:rPr lang="en-US" altLang="ko-KR" dirty="0"/>
              <a:t>, </a:t>
            </a:r>
            <a:r>
              <a:rPr lang="ko-KR" altLang="en-US" dirty="0"/>
              <a:t>간단히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*</a:t>
            </a:r>
            <a:r>
              <a:rPr lang="ko-KR" altLang="en-US" dirty="0"/>
              <a:t>형이다</a:t>
            </a:r>
            <a:r>
              <a:rPr lang="en-US" altLang="ko-KR" dirty="0"/>
              <a:t>.”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포인터와 수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포인터는 하나의 데이터형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Ex)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*</a:t>
            </a:r>
            <a:r>
              <a:rPr lang="en-US" altLang="ko-KR" dirty="0" err="1" smtClean="0"/>
              <a:t>pt</a:t>
            </a:r>
            <a:r>
              <a:rPr lang="en-US" altLang="ko-KR" dirty="0" smtClean="0"/>
              <a:t> ;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pt</a:t>
            </a:r>
            <a:r>
              <a:rPr lang="en-US" altLang="ko-KR" dirty="0" smtClean="0"/>
              <a:t> = 0xB8000000 ;			</a:t>
            </a:r>
            <a:r>
              <a:rPr lang="ko-KR" altLang="en-US" dirty="0" smtClean="0"/>
              <a:t>불가능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pt</a:t>
            </a:r>
            <a:r>
              <a:rPr lang="en-US" altLang="ko-KR" dirty="0" smtClean="0"/>
              <a:t> =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*) 0xB8000000;		</a:t>
            </a:r>
            <a:r>
              <a:rPr lang="ko-KR" altLang="en-US" dirty="0" smtClean="0"/>
              <a:t>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526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</a:t>
            </a:r>
            <a:r>
              <a:rPr lang="en-US" altLang="ko-KR" dirty="0" smtClean="0"/>
              <a:t>(pointer)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68863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숫자를 입력 받아 해당 숫자를 가리키는 포인터를 만들어 해당 숫자의 값과 포인터의 값을 출력하고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주소도 출력하여 같은 값이 나오는지 확인하시오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9066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</a:t>
            </a:r>
            <a:r>
              <a:rPr lang="en-US" altLang="ko-KR" dirty="0"/>
              <a:t>(pointer)</a:t>
            </a:r>
            <a:r>
              <a:rPr lang="ko-KR" altLang="en-US" dirty="0"/>
              <a:t>와 배열</a:t>
            </a:r>
            <a:r>
              <a:rPr lang="en-US" altLang="ko-KR" dirty="0"/>
              <a:t>(array)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68863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둘 다 메모리의 주소 값을 나타낸다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3993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</a:t>
            </a:r>
            <a:r>
              <a:rPr lang="en-US" altLang="ko-KR" dirty="0" smtClean="0"/>
              <a:t>(pointer)</a:t>
            </a:r>
            <a:r>
              <a:rPr lang="ko-KR" altLang="en-US" dirty="0" smtClean="0"/>
              <a:t>와 배열</a:t>
            </a:r>
            <a:r>
              <a:rPr lang="en-US" altLang="ko-KR" dirty="0" smtClean="0"/>
              <a:t>(array)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[n];  ///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*pi;</a:t>
            </a:r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smtClean="0"/>
              <a:t>포인터는 변수인데 비해 배열은 상수이다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Pi</a:t>
            </a:r>
            <a:r>
              <a:rPr lang="ko-KR" altLang="en-US" dirty="0" smtClean="0"/>
              <a:t>가 가리키는 배열의 크기는 동적으로 결정할 수 있지만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ar</a:t>
            </a:r>
            <a:r>
              <a:rPr lang="ko-KR" altLang="en-US" dirty="0" smtClean="0"/>
              <a:t>이 가리키는 배열의 크기는 선언할 때 정적으로 결정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293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332</Words>
  <Application>Microsoft Office PowerPoint</Application>
  <PresentationFormat>화면 슬라이드 쇼(4:3)</PresentationFormat>
  <Paragraphs>72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TA Session # 3: Array &amp; Pointer</vt:lpstr>
      <vt:lpstr>배열(Array)</vt:lpstr>
      <vt:lpstr>배열(Array)</vt:lpstr>
      <vt:lpstr>배열(Array)</vt:lpstr>
      <vt:lpstr>포인터(pointer)</vt:lpstr>
      <vt:lpstr>포인터(pointer)</vt:lpstr>
      <vt:lpstr>포인터(pointer)</vt:lpstr>
      <vt:lpstr>포인터(pointer)와 배열(array)</vt:lpstr>
      <vt:lpstr>포인터(pointer)와 배열(array)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VBA 금융공학</dc:title>
  <dc:creator>Keunho Hwang</dc:creator>
  <cp:lastModifiedBy>reuters19</cp:lastModifiedBy>
  <cp:revision>489</cp:revision>
  <dcterms:created xsi:type="dcterms:W3CDTF">2015-05-30T08:24:43Z</dcterms:created>
  <dcterms:modified xsi:type="dcterms:W3CDTF">2017-09-13T10:16:42Z</dcterms:modified>
</cp:coreProperties>
</file>