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66" r:id="rId5"/>
    <p:sldId id="267" r:id="rId6"/>
    <p:sldId id="273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72862" autoAdjust="0"/>
  </p:normalViewPr>
  <p:slideViewPr>
    <p:cSldViewPr snapToGrid="0">
      <p:cViewPr varScale="1">
        <p:scale>
          <a:sx n="85" d="100"/>
          <a:sy n="8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1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6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525-F489-4DA4-AAA3-4FA0D4014B6B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3E38-9368-47A5-BAA9-8E34F209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ko-KR" altLang="en-US" sz="4800" dirty="0" smtClean="0"/>
              <a:t>금융공학프로그래밍</a:t>
            </a:r>
            <a:r>
              <a:rPr lang="en-US" altLang="ko-KR" sz="4800" dirty="0" smtClean="0"/>
              <a:t>2</a:t>
            </a:r>
            <a:br>
              <a:rPr lang="en-US" altLang="ko-KR" sz="4800" dirty="0" smtClean="0"/>
            </a:br>
            <a:r>
              <a:rPr lang="en-US" altLang="ko-KR" sz="4800" dirty="0" smtClean="0"/>
              <a:t>TA Session </a:t>
            </a:r>
            <a:r>
              <a:rPr lang="en-US" altLang="ko-KR" sz="4800" dirty="0" smtClean="0"/>
              <a:t>#2: </a:t>
            </a:r>
            <a:r>
              <a:rPr lang="en-US" altLang="ko-KR" sz="4800" dirty="0" smtClean="0"/>
              <a:t>Functions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KAIST BUSINESS SCHOOL</a:t>
            </a:r>
          </a:p>
          <a:p>
            <a:r>
              <a:rPr lang="ko-KR" altLang="en-US" dirty="0" smtClean="0"/>
              <a:t>김우연</a:t>
            </a:r>
            <a:endParaRPr lang="en-US" altLang="ko-KR" dirty="0" smtClean="0"/>
          </a:p>
          <a:p>
            <a:r>
              <a:rPr lang="en-US" altLang="ko-KR" dirty="0" smtClean="0"/>
              <a:t>2017.09.06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3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정수를 </a:t>
            </a:r>
            <a:r>
              <a:rPr lang="en-US" altLang="ko-KR" dirty="0" smtClean="0"/>
              <a:t>arguments</a:t>
            </a:r>
            <a:r>
              <a:rPr lang="ko-KR" altLang="en-US" dirty="0" smtClean="0"/>
              <a:t>로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최대공약수와 최소공배수를 반환하는 함수를 작성하세요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9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Copy-paste 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See sample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3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 a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See sample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functions?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Readability: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r>
              <a:rPr lang="en-US" altLang="ko-KR" dirty="0" smtClean="0"/>
              <a:t>Maintainability: </a:t>
            </a:r>
            <a:r>
              <a:rPr lang="ko-KR" altLang="en-US" dirty="0" smtClean="0"/>
              <a:t>알고리즘을 바꿔야 하는 경우 함수만 수정하면 됨</a:t>
            </a:r>
            <a:endParaRPr lang="en-US" altLang="ko-KR" dirty="0" smtClean="0"/>
          </a:p>
          <a:p>
            <a:r>
              <a:rPr lang="en-US" altLang="ko-KR" dirty="0" smtClean="0"/>
              <a:t>Code reuse: </a:t>
            </a:r>
            <a:r>
              <a:rPr lang="ko-KR" altLang="en-US" dirty="0" smtClean="0"/>
              <a:t>재사용에 용이함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3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declaration syntax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38389" y="2040114"/>
            <a:ext cx="10315222" cy="3694641"/>
            <a:chOff x="3093157" y="1979626"/>
            <a:chExt cx="9110129" cy="3033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8554" y="2480381"/>
              <a:ext cx="6431398" cy="253299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93157" y="1979626"/>
              <a:ext cx="146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Return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2445" y="1979626"/>
              <a:ext cx="17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Function name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13601" y="1979626"/>
              <a:ext cx="17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Arguments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05912" y="2480381"/>
              <a:ext cx="158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Signature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11555" y="3310116"/>
              <a:ext cx="158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Body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617198" y="4264030"/>
              <a:ext cx="1586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Return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7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/>
              <a:t>d</a:t>
            </a:r>
            <a:r>
              <a:rPr lang="en-US" altLang="ko-KR" dirty="0" smtClean="0"/>
              <a:t>eclaration syntax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7" y="1690688"/>
            <a:ext cx="9200445" cy="50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호출하기 전에 </a:t>
            </a:r>
            <a:r>
              <a:rPr lang="en-US" altLang="ko-KR" dirty="0" smtClean="0"/>
              <a:t>(Function invocation) </a:t>
            </a:r>
            <a:r>
              <a:rPr lang="ko-KR" altLang="en-US" dirty="0" smtClean="0"/>
              <a:t>반드시 함수를 선언해야 함 </a:t>
            </a:r>
            <a:r>
              <a:rPr lang="en-US" altLang="ko-KR" dirty="0" smtClean="0"/>
              <a:t>(Function declaration)</a:t>
            </a:r>
          </a:p>
          <a:p>
            <a:endParaRPr lang="en-US" altLang="ko-KR" dirty="0"/>
          </a:p>
          <a:p>
            <a:r>
              <a:rPr lang="ko-KR" altLang="en-US" dirty="0" smtClean="0"/>
              <a:t>함수에서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할 때 반드시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return type</a:t>
            </a:r>
            <a:r>
              <a:rPr lang="ko-KR" altLang="en-US" dirty="0" smtClean="0"/>
              <a:t>이 같아야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void return type</a:t>
            </a:r>
            <a:r>
              <a:rPr lang="ko-KR" altLang="en-US" dirty="0" smtClean="0"/>
              <a:t>으로 선언해야 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=&gt; See sample code</a:t>
            </a:r>
          </a:p>
        </p:txBody>
      </p:sp>
    </p:spTree>
    <p:extLst>
      <p:ext uri="{BB962C8B-B14F-4D97-AF65-F5344CB8AC3E}">
        <p14:creationId xmlns:p14="http://schemas.microsoft.com/office/powerpoint/2010/main" val="29805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type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298"/>
            <a:ext cx="3666067" cy="13335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5873"/>
            <a:ext cx="4031761" cy="13827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34" y="2043289"/>
            <a:ext cx="4267119" cy="2825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3247860"/>
            <a:ext cx="37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(3) works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(“hello”) does not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9" y="5849949"/>
            <a:ext cx="37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(“hello”) works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(3) does not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84034" y="4868814"/>
            <a:ext cx="372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Both </a:t>
            </a:r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(3) and </a:t>
            </a:r>
            <a:r>
              <a:rPr lang="en-US" altLang="ko-KR" dirty="0" err="1" smtClean="0">
                <a:solidFill>
                  <a:srgbClr val="FF0000"/>
                </a:solidFill>
              </a:rPr>
              <a:t>printOnNewLine</a:t>
            </a:r>
            <a:r>
              <a:rPr lang="en-US" altLang="ko-KR" dirty="0" smtClean="0">
                <a:solidFill>
                  <a:srgbClr val="FF0000"/>
                </a:solidFill>
              </a:rPr>
              <a:t>(“hello”) work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0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Many functions with the same name, but different arguments</a:t>
            </a:r>
          </a:p>
          <a:p>
            <a:r>
              <a:rPr lang="en-US" altLang="ko-KR" dirty="0" smtClean="0"/>
              <a:t>The function called is the one whose arguments match the invocation</a:t>
            </a:r>
          </a:p>
          <a:p>
            <a:r>
              <a:rPr lang="en-US" altLang="ko-KR" dirty="0" smtClean="0"/>
              <a:t>See sample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2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171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금융공학프로그래밍2 TA Session #2: Functions</vt:lpstr>
      <vt:lpstr>Copy-paste coding</vt:lpstr>
      <vt:lpstr>With a function</vt:lpstr>
      <vt:lpstr>Why functions?</vt:lpstr>
      <vt:lpstr>Function declaration syntax</vt:lpstr>
      <vt:lpstr>Function declaration syntax</vt:lpstr>
      <vt:lpstr>Notes</vt:lpstr>
      <vt:lpstr>Argument type</vt:lpstr>
      <vt:lpstr>Function overloading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금융공학프로그래밍2 TA Session #1: Flow of control</dc:title>
  <dc:creator>Wooyeon Kim</dc:creator>
  <cp:lastModifiedBy>Wooyeon Kim</cp:lastModifiedBy>
  <cp:revision>55</cp:revision>
  <dcterms:created xsi:type="dcterms:W3CDTF">2017-08-31T05:56:00Z</dcterms:created>
  <dcterms:modified xsi:type="dcterms:W3CDTF">2017-09-06T04:34:08Z</dcterms:modified>
</cp:coreProperties>
</file>