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4" r:id="rId3"/>
    <p:sldId id="270" r:id="rId4"/>
    <p:sldId id="269" r:id="rId5"/>
    <p:sldId id="268" r:id="rId6"/>
    <p:sldId id="27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77" userDrawn="1">
          <p15:clr>
            <a:srgbClr val="A4A3A4"/>
          </p15:clr>
        </p15:guide>
        <p15:guide id="2" orient="horz" pos="861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25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a" initials="E" lastIdx="1" clrIdx="0">
    <p:extLst>
      <p:ext uri="{19B8F6BF-5375-455C-9EA6-DF929625EA0E}">
        <p15:presenceInfo xmlns:p15="http://schemas.microsoft.com/office/powerpoint/2012/main" userId="E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6405" autoAdjust="0"/>
  </p:normalViewPr>
  <p:slideViewPr>
    <p:cSldViewPr snapToGrid="0" showGuides="1">
      <p:cViewPr>
        <p:scale>
          <a:sx n="64" d="100"/>
          <a:sy n="64" d="100"/>
        </p:scale>
        <p:origin x="1836" y="246"/>
      </p:cViewPr>
      <p:guideLst>
        <p:guide pos="5477"/>
        <p:guide orient="horz" pos="861"/>
        <p:guide pos="284"/>
        <p:guide orient="horz" pos="1625"/>
        <p:guide orient="horz" pos="3906"/>
        <p:guide orient="horz" pos="1920"/>
        <p:guide pos="2948"/>
        <p:guide pos="2767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948000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948000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948000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8FB4FD8D-DC2E-4B42-8BD6-C5077FB4E14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2579687"/>
            <a:ext cx="8243888" cy="3621087"/>
          </a:xfrm>
        </p:spPr>
        <p:txBody>
          <a:bodyPr vert="horz" numCol="2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/>
              <a:t>Name Referent*in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1" r:id="rId5"/>
    <p:sldLayoutId id="2147483664" r:id="rId6"/>
    <p:sldLayoutId id="2147483665" r:id="rId7"/>
    <p:sldLayoutId id="2147483666" r:id="rId8"/>
    <p:sldLayoutId id="2147483667" r:id="rId9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SzPct val="70000"/>
        <a:buFont typeface="Wingdings 2" panose="05020102010507070707" pitchFamily="18" charset="2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70000"/>
        <a:buFont typeface="Wingdings 2" panose="05020102010507070707" pitchFamily="18" charset="2"/>
        <a:buChar char=""/>
        <a:defRPr sz="2000" b="1" kern="1200">
          <a:solidFill>
            <a:schemeClr val="accent1"/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ntertitel 19">
            <a:extLst>
              <a:ext uri="{FF2B5EF4-FFF2-40B4-BE49-F238E27FC236}">
                <a16:creationId xmlns:a16="http://schemas.microsoft.com/office/drawing/2014/main" id="{54DFA1E7-980B-4DC4-B0CA-03A06FB96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527040"/>
            <a:ext cx="7975974" cy="288000"/>
          </a:xfrm>
        </p:spPr>
        <p:txBody>
          <a:bodyPr/>
          <a:lstStyle/>
          <a:p>
            <a:r>
              <a:rPr lang="de-DE" dirty="0"/>
              <a:t>Umgesetzt mit </a:t>
            </a:r>
            <a:r>
              <a:rPr lang="de-DE" dirty="0" err="1"/>
              <a:t>kubernetes</a:t>
            </a:r>
            <a:r>
              <a:rPr lang="de-DE" dirty="0"/>
              <a:t> und einer </a:t>
            </a:r>
            <a:r>
              <a:rPr lang="de-DE" dirty="0" err="1"/>
              <a:t>microservice</a:t>
            </a:r>
            <a:r>
              <a:rPr lang="de-DE" dirty="0"/>
              <a:t>-architektur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1B1EB-D15A-4738-A242-44FFB8D4241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Pascal </a:t>
            </a:r>
            <a:r>
              <a:rPr lang="de-DE" dirty="0" err="1"/>
              <a:t>Wiedenbeck</a:t>
            </a:r>
            <a:r>
              <a:rPr lang="de-DE" dirty="0"/>
              <a:t>, Florian Bürger, Jakob </a:t>
            </a:r>
            <a:r>
              <a:rPr lang="de-DE" dirty="0" err="1"/>
              <a:t>Greuel</a:t>
            </a:r>
            <a:r>
              <a:rPr lang="de-DE" dirty="0"/>
              <a:t>, Ella Vahle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ABDA9-D213-478D-8812-DD37EE9587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4" name="Vertikaler Textplatzhalter 33">
            <a:extLst>
              <a:ext uri="{FF2B5EF4-FFF2-40B4-BE49-F238E27FC236}">
                <a16:creationId xmlns:a16="http://schemas.microsoft.com/office/drawing/2014/main" id="{17AD90D2-0FD4-4E31-BAA4-3E04C7585920}"/>
              </a:ext>
            </a:extLst>
          </p:cNvPr>
          <p:cNvSpPr>
            <a:spLocks noGrp="1"/>
          </p:cNvSpPr>
          <p:nvPr>
            <p:ph type="body" orient="vert" idx="23"/>
          </p:nvPr>
        </p:nvSpPr>
        <p:spPr>
          <a:xfrm>
            <a:off x="0" y="3382580"/>
            <a:ext cx="2915380" cy="644792"/>
          </a:xfrm>
        </p:spPr>
        <p:txBody>
          <a:bodyPr/>
          <a:lstStyle/>
          <a:p>
            <a:r>
              <a:rPr lang="de-DE" dirty="0"/>
              <a:t>verteilte</a:t>
            </a:r>
          </a:p>
        </p:txBody>
      </p:sp>
      <p:pic>
        <p:nvPicPr>
          <p:cNvPr id="44" name="Bildplatzhalter 27">
            <a:extLst>
              <a:ext uri="{FF2B5EF4-FFF2-40B4-BE49-F238E27FC236}">
                <a16:creationId xmlns:a16="http://schemas.microsoft.com/office/drawing/2014/main" id="{7C7786FE-E8BE-4A52-982D-D8479C1EE1E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406" r="406"/>
          <a:stretch>
            <a:fillRect/>
          </a:stretch>
        </p:blipFill>
        <p:spPr/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D3D07C1-A3B1-4CD2-BA6A-45F89A18834E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0" y="4067568"/>
            <a:ext cx="4226444" cy="644792"/>
          </a:xfrm>
        </p:spPr>
        <p:txBody>
          <a:bodyPr/>
          <a:lstStyle/>
          <a:p>
            <a:r>
              <a:rPr lang="de-DE" dirty="0" err="1"/>
              <a:t>statuswebsite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6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0" name="Titel 7">
            <a:extLst>
              <a:ext uri="{FF2B5EF4-FFF2-40B4-BE49-F238E27FC236}">
                <a16:creationId xmlns:a16="http://schemas.microsoft.com/office/drawing/2014/main" id="{E9ED8D01-46DE-4071-A5B0-C01AF847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1052045"/>
            <a:ext cx="8243887" cy="506932"/>
          </a:xfrm>
        </p:spPr>
        <p:txBody>
          <a:bodyPr/>
          <a:lstStyle/>
          <a:p>
            <a:r>
              <a:rPr lang="de-DE" dirty="0">
                <a:solidFill>
                  <a:srgbClr val="92D050"/>
                </a:solidFill>
              </a:rPr>
              <a:t>Entwicklungsumgebung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185253-2635-4836-8F0F-2655AE7B356E}"/>
              </a:ext>
            </a:extLst>
          </p:cNvPr>
          <p:cNvSpPr txBox="1"/>
          <p:nvPr/>
        </p:nvSpPr>
        <p:spPr>
          <a:xfrm>
            <a:off x="450055" y="1738859"/>
            <a:ext cx="8079347" cy="4004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Ansible</a:t>
            </a:r>
            <a:endParaRPr lang="de-DE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Erstellung von Produktions- und Entwicklungsumgebung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Vagrant</a:t>
            </a:r>
            <a:r>
              <a:rPr lang="de-DE" sz="28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Verwaltung der Entwicklungsumgebung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Kubernetes</a:t>
            </a:r>
            <a:endParaRPr lang="de-DE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Forge</a:t>
            </a:r>
            <a:endParaRPr lang="de-DE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Bau und Start von Docker-Containern im </a:t>
            </a:r>
            <a:r>
              <a:rPr lang="de-DE" sz="2000" dirty="0" err="1"/>
              <a:t>Kubernetes</a:t>
            </a:r>
            <a:r>
              <a:rPr lang="de-DE" sz="2000" dirty="0"/>
              <a:t>-Cluster</a:t>
            </a:r>
          </a:p>
        </p:txBody>
      </p:sp>
    </p:spTree>
    <p:extLst>
      <p:ext uri="{BB962C8B-B14F-4D97-AF65-F5344CB8AC3E}">
        <p14:creationId xmlns:p14="http://schemas.microsoft.com/office/powerpoint/2010/main" val="253514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0" name="Titel 7">
            <a:extLst>
              <a:ext uri="{FF2B5EF4-FFF2-40B4-BE49-F238E27FC236}">
                <a16:creationId xmlns:a16="http://schemas.microsoft.com/office/drawing/2014/main" id="{E9ED8D01-46DE-4071-A5B0-C01AF847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1052045"/>
            <a:ext cx="8243887" cy="506932"/>
          </a:xfrm>
        </p:spPr>
        <p:txBody>
          <a:bodyPr/>
          <a:lstStyle/>
          <a:p>
            <a:r>
              <a:rPr lang="de-DE" dirty="0">
                <a:solidFill>
                  <a:srgbClr val="92D050"/>
                </a:solidFill>
              </a:rPr>
              <a:t>Entwicklungsablauf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185253-2635-4836-8F0F-2655AE7B356E}"/>
              </a:ext>
            </a:extLst>
          </p:cNvPr>
          <p:cNvSpPr txBox="1"/>
          <p:nvPr/>
        </p:nvSpPr>
        <p:spPr>
          <a:xfrm>
            <a:off x="450055" y="1738859"/>
            <a:ext cx="8079347" cy="445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Entwicklung auf lokalem Rechner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SSH in die </a:t>
            </a:r>
            <a:r>
              <a:rPr lang="de-DE" sz="2400" dirty="0" err="1"/>
              <a:t>Vagrant</a:t>
            </a:r>
            <a:r>
              <a:rPr lang="de-DE" sz="2400" dirty="0"/>
              <a:t>-Umgebung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Bauen und Starten von Microservices im lokalen </a:t>
            </a:r>
            <a:r>
              <a:rPr lang="de-DE" sz="2400" dirty="0" err="1"/>
              <a:t>Kubernetes</a:t>
            </a:r>
            <a:r>
              <a:rPr lang="de-DE" sz="2400" dirty="0"/>
              <a:t>-Cluster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Wiederholen von Schritten 1-3 bis zum Commit auf remote Repository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Bauen und Starten von Microservices Produktions-Cluster sobald Commit Master-Branch erreicht</a:t>
            </a:r>
          </a:p>
        </p:txBody>
      </p:sp>
    </p:spTree>
    <p:extLst>
      <p:ext uri="{BB962C8B-B14F-4D97-AF65-F5344CB8AC3E}">
        <p14:creationId xmlns:p14="http://schemas.microsoft.com/office/powerpoint/2010/main" val="235247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AD4233F-760E-4C99-BC3A-1D0EAA84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5" y="1261152"/>
            <a:ext cx="7270231" cy="49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8B1FE8-F7E1-4DEA-BCA3-296D9808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62" y="1010243"/>
            <a:ext cx="5937697" cy="52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7D13E109-C6D9-4C2E-A022-1D42B26C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025"/>
            <a:ext cx="9144000" cy="5018971"/>
          </a:xfrm>
        </p:spPr>
        <p:txBody>
          <a:bodyPr/>
          <a:lstStyle/>
          <a:p>
            <a:pPr algn="ctr"/>
            <a:br>
              <a:rPr lang="de-DE" sz="6000" dirty="0">
                <a:solidFill>
                  <a:srgbClr val="92D050"/>
                </a:solidFill>
              </a:rPr>
            </a:br>
            <a:br>
              <a:rPr lang="de-DE" sz="6000" dirty="0">
                <a:solidFill>
                  <a:srgbClr val="92D050"/>
                </a:solidFill>
              </a:rPr>
            </a:br>
            <a:r>
              <a:rPr lang="de-DE" sz="6000" dirty="0">
                <a:solidFill>
                  <a:srgbClr val="92D050"/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93188567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2" id="{F18D11EA-D447-0644-9558-05351F8A5EE2}" vid="{87DB13E4-67E7-7842-9431-3A333551C47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PPT_UPB_Arial_neu (1)</Template>
  <TotalTime>0</TotalTime>
  <Words>82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Wingdings 2</vt:lpstr>
      <vt:lpstr>POWERPOINT MASTER UNIVERSITÄT PADERBORN</vt:lpstr>
      <vt:lpstr>PowerPoint-Präsentation</vt:lpstr>
      <vt:lpstr>Entwicklungsumgebung</vt:lpstr>
      <vt:lpstr>Entwicklungsablauf</vt:lpstr>
      <vt:lpstr>PowerPoint-Präsentation</vt:lpstr>
      <vt:lpstr>PowerPoint-Präsentation</vt:lpstr>
      <vt:lpstr>  Live-Demo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Ella</dc:creator>
  <cp:lastModifiedBy>Ella</cp:lastModifiedBy>
  <cp:revision>5</cp:revision>
  <dcterms:created xsi:type="dcterms:W3CDTF">2019-01-29T09:23:01Z</dcterms:created>
  <dcterms:modified xsi:type="dcterms:W3CDTF">2019-01-29T10:52:21Z</dcterms:modified>
</cp:coreProperties>
</file>