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72" r:id="rId3"/>
    <p:sldId id="264" r:id="rId4"/>
    <p:sldId id="270" r:id="rId5"/>
    <p:sldId id="269" r:id="rId6"/>
    <p:sldId id="268" r:id="rId7"/>
    <p:sldId id="27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77" userDrawn="1">
          <p15:clr>
            <a:srgbClr val="A4A3A4"/>
          </p15:clr>
        </p15:guide>
        <p15:guide id="2" orient="horz" pos="861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orient="horz" pos="1625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1920" userDrawn="1">
          <p15:clr>
            <a:srgbClr val="A4A3A4"/>
          </p15:clr>
        </p15:guide>
        <p15:guide id="7" pos="2948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orient="horz" pos="11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a" initials="E" lastIdx="1" clrIdx="0">
    <p:extLst>
      <p:ext uri="{19B8F6BF-5375-455C-9EA6-DF929625EA0E}">
        <p15:presenceInfo xmlns:p15="http://schemas.microsoft.com/office/powerpoint/2012/main" userId="E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F1D7E-33A4-A605-0A6E-3DADC0930D6B}" v="5" dt="2019-01-30T16:59:21.03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6405" autoAdjust="0"/>
  </p:normalViewPr>
  <p:slideViewPr>
    <p:cSldViewPr snapToGrid="0" showGuides="1">
      <p:cViewPr>
        <p:scale>
          <a:sx n="64" d="100"/>
          <a:sy n="64" d="100"/>
        </p:scale>
        <p:origin x="1836" y="246"/>
      </p:cViewPr>
      <p:guideLst>
        <p:guide pos="5477"/>
        <p:guide orient="horz" pos="861"/>
        <p:guide pos="284"/>
        <p:guide orient="horz" pos="1625"/>
        <p:guide orient="horz" pos="3906"/>
        <p:guide orient="horz" pos="1920"/>
        <p:guide pos="2948"/>
        <p:guide pos="2767"/>
        <p:guide orient="horz"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Wiedenbeck" userId="S::wpascal@mail.uni-paderborn.de::7d3bae6a-01c2-4d5b-87ad-a900704d67ff" providerId="AD" clId="Web-{511AF1C0-0733-A0C1-4BBA-2D4BB9B89D8F}"/>
    <pc:docChg chg="modSld">
      <pc:chgData name="Pascal Wiedenbeck" userId="S::wpascal@mail.uni-paderborn.de::7d3bae6a-01c2-4d5b-87ad-a900704d67ff" providerId="AD" clId="Web-{511AF1C0-0733-A0C1-4BBA-2D4BB9B89D8F}" dt="2019-01-30T15:59:14.045" v="22" actId="20577"/>
      <pc:docMkLst>
        <pc:docMk/>
      </pc:docMkLst>
      <pc:sldChg chg="modSp">
        <pc:chgData name="Pascal Wiedenbeck" userId="S::wpascal@mail.uni-paderborn.de::7d3bae6a-01c2-4d5b-87ad-a900704d67ff" providerId="AD" clId="Web-{511AF1C0-0733-A0C1-4BBA-2D4BB9B89D8F}" dt="2019-01-30T15:59:14.045" v="21" actId="20577"/>
        <pc:sldMkLst>
          <pc:docMk/>
          <pc:sldMk cId="2352477556" sldId="270"/>
        </pc:sldMkLst>
        <pc:spChg chg="mod">
          <ac:chgData name="Pascal Wiedenbeck" userId="S::wpascal@mail.uni-paderborn.de::7d3bae6a-01c2-4d5b-87ad-a900704d67ff" providerId="AD" clId="Web-{511AF1C0-0733-A0C1-4BBA-2D4BB9B89D8F}" dt="2019-01-30T15:59:14.045" v="21" actId="20577"/>
          <ac:spMkLst>
            <pc:docMk/>
            <pc:sldMk cId="2352477556" sldId="270"/>
            <ac:spMk id="31" creationId="{8A185253-2635-4836-8F0F-2655AE7B356E}"/>
          </ac:spMkLst>
        </pc:spChg>
      </pc:sldChg>
      <pc:sldChg chg="modSp">
        <pc:chgData name="Pascal Wiedenbeck" userId="S::wpascal@mail.uni-paderborn.de::7d3bae6a-01c2-4d5b-87ad-a900704d67ff" providerId="AD" clId="Web-{511AF1C0-0733-A0C1-4BBA-2D4BB9B89D8F}" dt="2019-01-30T15:58:20.029" v="14" actId="20577"/>
        <pc:sldMkLst>
          <pc:docMk/>
          <pc:sldMk cId="2931885674" sldId="271"/>
        </pc:sldMkLst>
        <pc:spChg chg="mod">
          <ac:chgData name="Pascal Wiedenbeck" userId="S::wpascal@mail.uni-paderborn.de::7d3bae6a-01c2-4d5b-87ad-a900704d67ff" providerId="AD" clId="Web-{511AF1C0-0733-A0C1-4BBA-2D4BB9B89D8F}" dt="2019-01-30T15:58:20.029" v="14" actId="20577"/>
          <ac:spMkLst>
            <pc:docMk/>
            <pc:sldMk cId="2931885674" sldId="271"/>
            <ac:spMk id="4" creationId="{7D13E109-C6D9-4C2E-A022-1D42B26C43BE}"/>
          </ac:spMkLst>
        </pc:spChg>
      </pc:sldChg>
    </pc:docChg>
  </pc:docChgLst>
  <pc:docChgLst>
    <pc:chgData name="Pascal Wiedenbeck" userId="S::wpascal@mail.uni-paderborn.de::7d3bae6a-01c2-4d5b-87ad-a900704d67ff" providerId="AD" clId="Web-{219F1D7E-33A4-A605-0A6E-3DADC0930D6B}"/>
    <pc:docChg chg="addSld modSld sldOrd">
      <pc:chgData name="Pascal Wiedenbeck" userId="S::wpascal@mail.uni-paderborn.de::7d3bae6a-01c2-4d5b-87ad-a900704d67ff" providerId="AD" clId="Web-{219F1D7E-33A4-A605-0A6E-3DADC0930D6B}" dt="2019-01-30T18:31:15.105" v="250" actId="20577"/>
      <pc:docMkLst>
        <pc:docMk/>
      </pc:docMkLst>
      <pc:sldChg chg="modSp">
        <pc:chgData name="Pascal Wiedenbeck" userId="S::wpascal@mail.uni-paderborn.de::7d3bae6a-01c2-4d5b-87ad-a900704d67ff" providerId="AD" clId="Web-{219F1D7E-33A4-A605-0A6E-3DADC0930D6B}" dt="2019-01-30T18:31:15.105" v="249" actId="20577"/>
        <pc:sldMkLst>
          <pc:docMk/>
          <pc:sldMk cId="2352477556" sldId="270"/>
        </pc:sldMkLst>
        <pc:spChg chg="mod">
          <ac:chgData name="Pascal Wiedenbeck" userId="S::wpascal@mail.uni-paderborn.de::7d3bae6a-01c2-4d5b-87ad-a900704d67ff" providerId="AD" clId="Web-{219F1D7E-33A4-A605-0A6E-3DADC0930D6B}" dt="2019-01-30T18:31:15.105" v="249" actId="20577"/>
          <ac:spMkLst>
            <pc:docMk/>
            <pc:sldMk cId="2352477556" sldId="270"/>
            <ac:spMk id="31" creationId="{8A185253-2635-4836-8F0F-2655AE7B356E}"/>
          </ac:spMkLst>
        </pc:spChg>
      </pc:sldChg>
      <pc:sldChg chg="modSp add ord replId">
        <pc:chgData name="Pascal Wiedenbeck" userId="S::wpascal@mail.uni-paderborn.de::7d3bae6a-01c2-4d5b-87ad-a900704d67ff" providerId="AD" clId="Web-{219F1D7E-33A4-A605-0A6E-3DADC0930D6B}" dt="2019-01-30T18:29:57.949" v="238" actId="20577"/>
        <pc:sldMkLst>
          <pc:docMk/>
          <pc:sldMk cId="2801722384" sldId="272"/>
        </pc:sldMkLst>
        <pc:spChg chg="mod">
          <ac:chgData name="Pascal Wiedenbeck" userId="S::wpascal@mail.uni-paderborn.de::7d3bae6a-01c2-4d5b-87ad-a900704d67ff" providerId="AD" clId="Web-{219F1D7E-33A4-A605-0A6E-3DADC0930D6B}" dt="2019-01-30T16:59:12.460" v="2" actId="20577"/>
          <ac:spMkLst>
            <pc:docMk/>
            <pc:sldMk cId="2801722384" sldId="272"/>
            <ac:spMk id="30" creationId="{E9ED8D01-46DE-4071-A5B0-C01AF8470D59}"/>
          </ac:spMkLst>
        </pc:spChg>
        <pc:spChg chg="mod">
          <ac:chgData name="Pascal Wiedenbeck" userId="S::wpascal@mail.uni-paderborn.de::7d3bae6a-01c2-4d5b-87ad-a900704d67ff" providerId="AD" clId="Web-{219F1D7E-33A4-A605-0A6E-3DADC0930D6B}" dt="2019-01-30T18:29:57.949" v="238" actId="20577"/>
          <ac:spMkLst>
            <pc:docMk/>
            <pc:sldMk cId="2801722384" sldId="272"/>
            <ac:spMk id="31" creationId="{8A185253-2635-4836-8F0F-2655AE7B35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C34EE-ABA8-453A-8450-81D0F297F3A1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81F8-F1C5-473C-82D3-4A56FBD5CE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3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3636000"/>
            <a:ext cx="504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6320350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191562" cy="644792"/>
          </a:xfrm>
          <a:solidFill>
            <a:schemeClr val="accent1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44" name="Regieanweisung">
            <a:extLst>
              <a:ext uri="{FF2B5EF4-FFF2-40B4-BE49-F238E27FC236}">
                <a16:creationId xmlns:a16="http://schemas.microsoft.com/office/drawing/2014/main" id="{BD9CDD0A-1368-4F46-8672-866D7080458E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45" name="Regieanweisung">
              <a:extLst>
                <a:ext uri="{FF2B5EF4-FFF2-40B4-BE49-F238E27FC236}">
                  <a16:creationId xmlns:a16="http://schemas.microsoft.com/office/drawing/2014/main" id="{560FFD55-3E28-4D21-83D3-26E82A94F50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46" name="Regieanweisung">
              <a:extLst>
                <a:ext uri="{FF2B5EF4-FFF2-40B4-BE49-F238E27FC236}">
                  <a16:creationId xmlns:a16="http://schemas.microsoft.com/office/drawing/2014/main" id="{EC34B320-4C1E-4245-9A41-CCC9ABD7B744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48" name="Text // Listenebene erhöhen">
                <a:extLst>
                  <a:ext uri="{FF2B5EF4-FFF2-40B4-BE49-F238E27FC236}">
                    <a16:creationId xmlns:a16="http://schemas.microsoft.com/office/drawing/2014/main" id="{B757752A-C1E6-452A-91B8-858E40A3D3B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49" name="Text // Listenebene verringern">
                <a:extLst>
                  <a:ext uri="{FF2B5EF4-FFF2-40B4-BE49-F238E27FC236}">
                    <a16:creationId xmlns:a16="http://schemas.microsoft.com/office/drawing/2014/main" id="{400EBAEB-E122-42C8-8E38-D00900C961D2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50" name="Listenebenen">
                <a:extLst>
                  <a:ext uri="{FF2B5EF4-FFF2-40B4-BE49-F238E27FC236}">
                    <a16:creationId xmlns:a16="http://schemas.microsoft.com/office/drawing/2014/main" id="{B0B9B240-565C-498F-B402-B565B062DF28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51" name="Bild // Listenebene verringern">
                <a:extLst>
                  <a:ext uri="{FF2B5EF4-FFF2-40B4-BE49-F238E27FC236}">
                    <a16:creationId xmlns:a16="http://schemas.microsoft.com/office/drawing/2014/main" id="{80EB6D53-C1D8-44C2-9009-C09B6B2DB6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Bild // Listenebene erhöhen">
                <a:extLst>
                  <a:ext uri="{FF2B5EF4-FFF2-40B4-BE49-F238E27FC236}">
                    <a16:creationId xmlns:a16="http://schemas.microsoft.com/office/drawing/2014/main" id="{FCE5168F-772A-43BE-8D47-EBF6CAD1419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7" name="Fußzeile">
              <a:extLst>
                <a:ext uri="{FF2B5EF4-FFF2-40B4-BE49-F238E27FC236}">
                  <a16:creationId xmlns:a16="http://schemas.microsoft.com/office/drawing/2014/main" id="{5989EFAD-B8FB-4939-A268-FBA2A1B06188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952000"/>
            <a:ext cx="468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4289346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drei 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6320350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4191562" cy="644792"/>
          </a:xfrm>
          <a:solidFill>
            <a:schemeClr val="accent5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4" name="Regieanweisung">
            <a:extLst>
              <a:ext uri="{FF2B5EF4-FFF2-40B4-BE49-F238E27FC236}">
                <a16:creationId xmlns:a16="http://schemas.microsoft.com/office/drawing/2014/main" id="{8C9887ED-FA56-47D8-A554-04E1CD9323EF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5" name="Regieanweisung">
              <a:extLst>
                <a:ext uri="{FF2B5EF4-FFF2-40B4-BE49-F238E27FC236}">
                  <a16:creationId xmlns:a16="http://schemas.microsoft.com/office/drawing/2014/main" id="{CE6B8BA5-95EE-4ADF-AAA4-2B444727A703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6" name="Regieanweisung">
              <a:extLst>
                <a:ext uri="{FF2B5EF4-FFF2-40B4-BE49-F238E27FC236}">
                  <a16:creationId xmlns:a16="http://schemas.microsoft.com/office/drawing/2014/main" id="{222B9A67-489E-4DD3-AD0C-713B472E9ADA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8" name="Text // Listenebene erhöhen">
                <a:extLst>
                  <a:ext uri="{FF2B5EF4-FFF2-40B4-BE49-F238E27FC236}">
                    <a16:creationId xmlns:a16="http://schemas.microsoft.com/office/drawing/2014/main" id="{84F94400-F15F-43A3-9B21-1301F771A7DD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9" name="Text // Listenebene verringern">
                <a:extLst>
                  <a:ext uri="{FF2B5EF4-FFF2-40B4-BE49-F238E27FC236}">
                    <a16:creationId xmlns:a16="http://schemas.microsoft.com/office/drawing/2014/main" id="{46971079-7FCD-44C4-9788-235520CB725B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0" name="Listenebenen">
                <a:extLst>
                  <a:ext uri="{FF2B5EF4-FFF2-40B4-BE49-F238E27FC236}">
                    <a16:creationId xmlns:a16="http://schemas.microsoft.com/office/drawing/2014/main" id="{16FBC351-E303-4C57-9EF6-AA9029784DE2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1" name="Bild // Listenebene verringern">
                <a:extLst>
                  <a:ext uri="{FF2B5EF4-FFF2-40B4-BE49-F238E27FC236}">
                    <a16:creationId xmlns:a16="http://schemas.microsoft.com/office/drawing/2014/main" id="{ACA43603-CBEF-4D0E-B415-8835AD63735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Bild // Listenebene erhöhen">
                <a:extLst>
                  <a:ext uri="{FF2B5EF4-FFF2-40B4-BE49-F238E27FC236}">
                    <a16:creationId xmlns:a16="http://schemas.microsoft.com/office/drawing/2014/main" id="{45BCC3F1-3AC1-4608-B7BA-063CDA8EA5C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319292A5-0730-4F47-B00E-3B95A0274E67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68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3" userDrawn="1">
          <p15:clr>
            <a:srgbClr val="FBAE40"/>
          </p15:clr>
        </p15:guide>
        <p15:guide id="2" pos="547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-zeilig Farbe opt. än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intergrundnetz">
            <a:extLst>
              <a:ext uri="{FF2B5EF4-FFF2-40B4-BE49-F238E27FC236}">
                <a16:creationId xmlns:a16="http://schemas.microsoft.com/office/drawing/2014/main" id="{739C7D10-FD13-4B5B-9C87-F102342248A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2700" y="0"/>
            <a:ext cx="9131300" cy="6858000"/>
          </a:xfrm>
          <a:custGeom>
            <a:avLst/>
            <a:gdLst>
              <a:gd name="T0" fmla="*/ 11923 w 25400"/>
              <a:gd name="T1" fmla="*/ 3320 h 19050"/>
              <a:gd name="T2" fmla="*/ 10023 w 25400"/>
              <a:gd name="T3" fmla="*/ 4808 h 19050"/>
              <a:gd name="T4" fmla="*/ 10862 w 25400"/>
              <a:gd name="T5" fmla="*/ 3283 h 19050"/>
              <a:gd name="T6" fmla="*/ 4657 w 25400"/>
              <a:gd name="T7" fmla="*/ 5594 h 19050"/>
              <a:gd name="T8" fmla="*/ 7180 w 25400"/>
              <a:gd name="T9" fmla="*/ 5671 h 19050"/>
              <a:gd name="T10" fmla="*/ 8344 w 25400"/>
              <a:gd name="T11" fmla="*/ 5707 h 19050"/>
              <a:gd name="T12" fmla="*/ 2461 w 25400"/>
              <a:gd name="T13" fmla="*/ 5169 h 19050"/>
              <a:gd name="T14" fmla="*/ 3123 w 25400"/>
              <a:gd name="T15" fmla="*/ 5291 h 19050"/>
              <a:gd name="T16" fmla="*/ 13439 w 25400"/>
              <a:gd name="T17" fmla="*/ 7971 h 19050"/>
              <a:gd name="T18" fmla="*/ 15341 w 25400"/>
              <a:gd name="T19" fmla="*/ 9056 h 19050"/>
              <a:gd name="T20" fmla="*/ 9954 w 25400"/>
              <a:gd name="T21" fmla="*/ 5938 h 19050"/>
              <a:gd name="T22" fmla="*/ 11356 w 25400"/>
              <a:gd name="T23" fmla="*/ 6738 h 19050"/>
              <a:gd name="T24" fmla="*/ 10546 w 25400"/>
              <a:gd name="T25" fmla="*/ 5177 h 19050"/>
              <a:gd name="T26" fmla="*/ 11397 w 25400"/>
              <a:gd name="T27" fmla="*/ 4735 h 19050"/>
              <a:gd name="T28" fmla="*/ 198 w 25400"/>
              <a:gd name="T29" fmla="*/ 4970 h 19050"/>
              <a:gd name="T30" fmla="*/ 11941 w 25400"/>
              <a:gd name="T31" fmla="*/ 1758 h 19050"/>
              <a:gd name="T32" fmla="*/ 13358 w 25400"/>
              <a:gd name="T33" fmla="*/ 249 h 19050"/>
              <a:gd name="T34" fmla="*/ 15214 w 25400"/>
              <a:gd name="T35" fmla="*/ 370 h 19050"/>
              <a:gd name="T36" fmla="*/ 9256 w 25400"/>
              <a:gd name="T37" fmla="*/ 1522 h 19050"/>
              <a:gd name="T38" fmla="*/ 7370 w 25400"/>
              <a:gd name="T39" fmla="*/ 502 h 19050"/>
              <a:gd name="T40" fmla="*/ 7953 w 25400"/>
              <a:gd name="T41" fmla="*/ 817 h 19050"/>
              <a:gd name="T42" fmla="*/ 403 w 25400"/>
              <a:gd name="T43" fmla="*/ 3631 h 19050"/>
              <a:gd name="T44" fmla="*/ 582 w 25400"/>
              <a:gd name="T45" fmla="*/ 4066 h 19050"/>
              <a:gd name="T46" fmla="*/ 13982 w 25400"/>
              <a:gd name="T47" fmla="*/ 17462 h 19050"/>
              <a:gd name="T48" fmla="*/ 16192 w 25400"/>
              <a:gd name="T49" fmla="*/ 11507 h 19050"/>
              <a:gd name="T50" fmla="*/ 15658 w 25400"/>
              <a:gd name="T51" fmla="*/ 12421 h 19050"/>
              <a:gd name="T52" fmla="*/ 14820 w 25400"/>
              <a:gd name="T53" fmla="*/ 13743 h 19050"/>
              <a:gd name="T54" fmla="*/ 12514 w 25400"/>
              <a:gd name="T55" fmla="*/ 17381 h 19050"/>
              <a:gd name="T56" fmla="*/ 13290 w 25400"/>
              <a:gd name="T57" fmla="*/ 16157 h 19050"/>
              <a:gd name="T58" fmla="*/ 22526 w 25400"/>
              <a:gd name="T59" fmla="*/ 14113 h 19050"/>
              <a:gd name="T60" fmla="*/ 22688 w 25400"/>
              <a:gd name="T61" fmla="*/ 13426 h 19050"/>
              <a:gd name="T62" fmla="*/ 20271 w 25400"/>
              <a:gd name="T63" fmla="*/ 16525 h 19050"/>
              <a:gd name="T64" fmla="*/ 20697 w 25400"/>
              <a:gd name="T65" fmla="*/ 16320 h 19050"/>
              <a:gd name="T66" fmla="*/ 16675 w 25400"/>
              <a:gd name="T67" fmla="*/ 18115 h 19050"/>
              <a:gd name="T68" fmla="*/ 17158 w 25400"/>
              <a:gd name="T69" fmla="*/ 17716 h 19050"/>
              <a:gd name="T70" fmla="*/ 19311 w 25400"/>
              <a:gd name="T71" fmla="*/ 14734 h 19050"/>
              <a:gd name="T72" fmla="*/ 20316 w 25400"/>
              <a:gd name="T73" fmla="*/ 15114 h 19050"/>
              <a:gd name="T74" fmla="*/ 17836 w 25400"/>
              <a:gd name="T75" fmla="*/ 12851 h 19050"/>
              <a:gd name="T76" fmla="*/ 17071 w 25400"/>
              <a:gd name="T77" fmla="*/ 11230 h 19050"/>
              <a:gd name="T78" fmla="*/ 23150 w 25400"/>
              <a:gd name="T79" fmla="*/ 15966 h 19050"/>
              <a:gd name="T80" fmla="*/ 23969 w 25400"/>
              <a:gd name="T81" fmla="*/ 16146 h 19050"/>
              <a:gd name="T82" fmla="*/ 9396 w 25400"/>
              <a:gd name="T83" fmla="*/ 3334 h 19050"/>
              <a:gd name="T84" fmla="*/ 5372 w 25400"/>
              <a:gd name="T85" fmla="*/ 5019 h 19050"/>
              <a:gd name="T86" fmla="*/ 7794 w 25400"/>
              <a:gd name="T87" fmla="*/ 4005 h 19050"/>
              <a:gd name="T88" fmla="*/ 4330 w 25400"/>
              <a:gd name="T89" fmla="*/ 5455 h 19050"/>
              <a:gd name="T90" fmla="*/ 5301 w 25400"/>
              <a:gd name="T91" fmla="*/ 5048 h 19050"/>
              <a:gd name="T92" fmla="*/ 14473 w 25400"/>
              <a:gd name="T93" fmla="*/ 1703 h 19050"/>
              <a:gd name="T94" fmla="*/ 15099 w 25400"/>
              <a:gd name="T95" fmla="*/ 1481 h 19050"/>
              <a:gd name="T96" fmla="*/ 12217 w 25400"/>
              <a:gd name="T97" fmla="*/ 2317 h 19050"/>
              <a:gd name="T98" fmla="*/ 17287 w 25400"/>
              <a:gd name="T99" fmla="*/ 15392 h 19050"/>
              <a:gd name="T100" fmla="*/ 15337 w 25400"/>
              <a:gd name="T101" fmla="*/ 16772 h 19050"/>
              <a:gd name="T102" fmla="*/ 17623 w 25400"/>
              <a:gd name="T103" fmla="*/ 15201 h 19050"/>
              <a:gd name="T104" fmla="*/ 17487 w 25400"/>
              <a:gd name="T105" fmla="*/ 16451 h 19050"/>
              <a:gd name="T106" fmla="*/ 17966 w 25400"/>
              <a:gd name="T107" fmla="*/ 15627 h 19050"/>
              <a:gd name="T108" fmla="*/ 9101 w 25400"/>
              <a:gd name="T109" fmla="*/ 18362 h 19050"/>
              <a:gd name="T110" fmla="*/ 10727 w 25400"/>
              <a:gd name="T111" fmla="*/ 18043 h 19050"/>
              <a:gd name="T112" fmla="*/ 4916 w 25400"/>
              <a:gd name="T113" fmla="*/ 19044 h 19050"/>
              <a:gd name="T114" fmla="*/ 7316 w 25400"/>
              <a:gd name="T115" fmla="*/ 18670 h 19050"/>
              <a:gd name="T116" fmla="*/ 16075 w 25400"/>
              <a:gd name="T117" fmla="*/ 18569 h 19050"/>
              <a:gd name="T118" fmla="*/ 14763 w 25400"/>
              <a:gd name="T119" fmla="*/ 18457 h 19050"/>
              <a:gd name="T120" fmla="*/ 15730 w 25400"/>
              <a:gd name="T121" fmla="*/ 1250 h 19050"/>
              <a:gd name="T122" fmla="*/ 10892 w 25400"/>
              <a:gd name="T123" fmla="*/ 2708 h 19050"/>
              <a:gd name="T124" fmla="*/ 18847 w 25400"/>
              <a:gd name="T125" fmla="*/ 14601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400" h="1905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Logo UPD">
            <a:extLst>
              <a:ext uri="{FF2B5EF4-FFF2-40B4-BE49-F238E27FC236}">
                <a16:creationId xmlns:a16="http://schemas.microsoft.com/office/drawing/2014/main" id="{E81273A0-F1FD-4D3C-9023-9330F259261C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2080800" cy="716264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Bildplatzhalter 37">
            <a:extLst>
              <a:ext uri="{FF2B5EF4-FFF2-40B4-BE49-F238E27FC236}">
                <a16:creationId xmlns:a16="http://schemas.microsoft.com/office/drawing/2014/main" id="{D6B4A9B5-5BEA-4E2C-B690-BAFEC886997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25976" y="0"/>
            <a:ext cx="4518025" cy="4068763"/>
          </a:xfrm>
          <a:custGeom>
            <a:avLst/>
            <a:gdLst>
              <a:gd name="connsiteX0" fmla="*/ 2833204 w 4518025"/>
              <a:gd name="connsiteY0" fmla="*/ 0 h 4068763"/>
              <a:gd name="connsiteX1" fmla="*/ 4518025 w 4518025"/>
              <a:gd name="connsiteY1" fmla="*/ 0 h 4068763"/>
              <a:gd name="connsiteX2" fmla="*/ 4518025 w 4518025"/>
              <a:gd name="connsiteY2" fmla="*/ 3285035 h 4068763"/>
              <a:gd name="connsiteX3" fmla="*/ 3769096 w 4518025"/>
              <a:gd name="connsiteY3" fmla="*/ 4012603 h 4068763"/>
              <a:gd name="connsiteX4" fmla="*/ 3714445 w 4518025"/>
              <a:gd name="connsiteY4" fmla="*/ 3992442 h 4068763"/>
              <a:gd name="connsiteX5" fmla="*/ 3630312 w 4518025"/>
              <a:gd name="connsiteY5" fmla="*/ 4068763 h 4068763"/>
              <a:gd name="connsiteX6" fmla="*/ 1507926 w 4518025"/>
              <a:gd name="connsiteY6" fmla="*/ 3825401 h 4068763"/>
              <a:gd name="connsiteX7" fmla="*/ 1508645 w 4518025"/>
              <a:gd name="connsiteY7" fmla="*/ 3816040 h 4068763"/>
              <a:gd name="connsiteX8" fmla="*/ 1424152 w 4518025"/>
              <a:gd name="connsiteY8" fmla="*/ 3731440 h 4068763"/>
              <a:gd name="connsiteX9" fmla="*/ 1380648 w 4518025"/>
              <a:gd name="connsiteY9" fmla="*/ 3743680 h 4068763"/>
              <a:gd name="connsiteX10" fmla="*/ 0 w 4518025"/>
              <a:gd name="connsiteY10" fmla="*/ 1538296 h 4068763"/>
              <a:gd name="connsiteX11" fmla="*/ 36314 w 4518025"/>
              <a:gd name="connsiteY11" fmla="*/ 1468816 h 4068763"/>
              <a:gd name="connsiteX12" fmla="*/ 11865 w 4518025"/>
              <a:gd name="connsiteY12" fmla="*/ 1409415 h 4068763"/>
              <a:gd name="connsiteX13" fmla="*/ 1061732 w 4518025"/>
              <a:gd name="connsiteY13" fmla="*/ 505085 h 4068763"/>
              <a:gd name="connsiteX14" fmla="*/ 1125731 w 4518025"/>
              <a:gd name="connsiteY14" fmla="*/ 534606 h 4068763"/>
              <a:gd name="connsiteX15" fmla="*/ 1210224 w 4518025"/>
              <a:gd name="connsiteY15" fmla="*/ 450005 h 4068763"/>
              <a:gd name="connsiteX16" fmla="*/ 1207348 w 4518025"/>
              <a:gd name="connsiteY16" fmla="*/ 428405 h 406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025" h="4068763">
                <a:moveTo>
                  <a:pt x="2833204" y="0"/>
                </a:moveTo>
                <a:lnTo>
                  <a:pt x="4518025" y="0"/>
                </a:lnTo>
                <a:lnTo>
                  <a:pt x="4518025" y="3285035"/>
                </a:lnTo>
                <a:lnTo>
                  <a:pt x="3769096" y="4012603"/>
                </a:lnTo>
                <a:cubicBezTo>
                  <a:pt x="3754354" y="4000002"/>
                  <a:pt x="3735299" y="3992442"/>
                  <a:pt x="3714445" y="3992442"/>
                </a:cubicBezTo>
                <a:cubicBezTo>
                  <a:pt x="3670581" y="3992442"/>
                  <a:pt x="3634626" y="4025923"/>
                  <a:pt x="3630312" y="4068763"/>
                </a:cubicBezTo>
                <a:lnTo>
                  <a:pt x="1507926" y="3825401"/>
                </a:lnTo>
                <a:cubicBezTo>
                  <a:pt x="1508286" y="3822521"/>
                  <a:pt x="1508645" y="3819280"/>
                  <a:pt x="1508645" y="3816040"/>
                </a:cubicBezTo>
                <a:cubicBezTo>
                  <a:pt x="1508645" y="3769240"/>
                  <a:pt x="1470893" y="3731440"/>
                  <a:pt x="1424152" y="3731440"/>
                </a:cubicBezTo>
                <a:cubicBezTo>
                  <a:pt x="1408333" y="3731440"/>
                  <a:pt x="1393232" y="3736120"/>
                  <a:pt x="1380648" y="3743680"/>
                </a:cubicBezTo>
                <a:lnTo>
                  <a:pt x="0" y="1538296"/>
                </a:lnTo>
                <a:cubicBezTo>
                  <a:pt x="21932" y="1522816"/>
                  <a:pt x="36314" y="1497616"/>
                  <a:pt x="36314" y="1468816"/>
                </a:cubicBezTo>
                <a:cubicBezTo>
                  <a:pt x="36314" y="1445775"/>
                  <a:pt x="26966" y="1424535"/>
                  <a:pt x="11865" y="1409415"/>
                </a:cubicBezTo>
                <a:lnTo>
                  <a:pt x="1061732" y="505085"/>
                </a:lnTo>
                <a:cubicBezTo>
                  <a:pt x="1077193" y="523086"/>
                  <a:pt x="1100204" y="534606"/>
                  <a:pt x="1125731" y="534606"/>
                </a:cubicBezTo>
                <a:cubicBezTo>
                  <a:pt x="1172472" y="534606"/>
                  <a:pt x="1210224" y="496805"/>
                  <a:pt x="1210224" y="450005"/>
                </a:cubicBezTo>
                <a:cubicBezTo>
                  <a:pt x="1210224" y="442445"/>
                  <a:pt x="1209145" y="435245"/>
                  <a:pt x="1207348" y="428405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E19374-7C7F-4869-A1A7-05ECFE7009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851" y="2268000"/>
            <a:ext cx="4500000" cy="648000"/>
          </a:xfrm>
          <a:noFill/>
        </p:spPr>
        <p:txBody>
          <a:bodyPr anchor="b"/>
          <a:lstStyle>
            <a:lvl1pPr algn="l">
              <a:lnSpc>
                <a:spcPct val="100000"/>
              </a:lnSpc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NAME Fachbereich oder Institution</a:t>
            </a:r>
            <a:br>
              <a:rPr lang="de-DE" dirty="0"/>
            </a:br>
            <a:r>
              <a:rPr lang="de-DE" dirty="0"/>
              <a:t>als Zweizeiler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A4D622-8BF0-4839-AB93-118B9BD8B7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850" y="5849620"/>
            <a:ext cx="5040000" cy="324000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Untertitel der Präsentation</a:t>
            </a:r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FDC2DBF6-3EE1-43A6-B672-55C525ACE37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50850" y="6208047"/>
            <a:ext cx="5040000" cy="32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B4109438-527D-4FB7-9A89-E8825099C80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7974738" y="6948000"/>
            <a:ext cx="720000" cy="288000"/>
          </a:xfrm>
        </p:spPr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42" name="Vertikaler Textplatzhalter 2">
            <a:extLst>
              <a:ext uri="{FF2B5EF4-FFF2-40B4-BE49-F238E27FC236}">
                <a16:creationId xmlns:a16="http://schemas.microsoft.com/office/drawing/2014/main" id="{EADAEE7E-0238-4209-9E9A-3FFC4A5EE38B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0" y="5076000"/>
            <a:ext cx="2091629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Zeilen</a:t>
            </a:r>
          </a:p>
        </p:txBody>
      </p:sp>
      <p:sp>
        <p:nvSpPr>
          <p:cNvPr id="43" name="Vertikaler Textplatzhalter 2">
            <a:extLst>
              <a:ext uri="{FF2B5EF4-FFF2-40B4-BE49-F238E27FC236}">
                <a16:creationId xmlns:a16="http://schemas.microsoft.com/office/drawing/2014/main" id="{ECA949B4-530E-4D83-9BA0-2DDC1A877714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4392494"/>
            <a:ext cx="4558651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Auf ganzen vier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E89B4C50-17A2-4499-A9E2-454B62ADBA60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0" y="3708988"/>
            <a:ext cx="5449535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Präsentationstitel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2BF5FE1F-FB33-4327-B3C9-F0F64BBE176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0" y="3024000"/>
            <a:ext cx="4191562" cy="644792"/>
          </a:xfrm>
          <a:solidFill>
            <a:schemeClr val="accent4"/>
          </a:solidFill>
        </p:spPr>
        <p:txBody>
          <a:bodyPr vert="horz" wrap="none" lIns="450000" tIns="0" rIns="72000" bIns="0" numCol="1" spcCol="23400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100000"/>
              </a:lnSpc>
              <a:buNone/>
              <a:defRPr sz="419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</a:t>
            </a:r>
          </a:p>
        </p:txBody>
      </p:sp>
      <p:grpSp>
        <p:nvGrpSpPr>
          <p:cNvPr id="15" name="Regieanweisung">
            <a:extLst>
              <a:ext uri="{FF2B5EF4-FFF2-40B4-BE49-F238E27FC236}">
                <a16:creationId xmlns:a16="http://schemas.microsoft.com/office/drawing/2014/main" id="{A484DCFD-602A-4584-B656-B5E8202DF606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6" name="Regieanweisung">
              <a:extLst>
                <a:ext uri="{FF2B5EF4-FFF2-40B4-BE49-F238E27FC236}">
                  <a16:creationId xmlns:a16="http://schemas.microsoft.com/office/drawing/2014/main" id="{BDA13368-94B1-4D95-964C-20668D9A53C9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7" name="Regieanweisung">
              <a:extLst>
                <a:ext uri="{FF2B5EF4-FFF2-40B4-BE49-F238E27FC236}">
                  <a16:creationId xmlns:a16="http://schemas.microsoft.com/office/drawing/2014/main" id="{C9482924-CAA1-4939-8032-C6CB96CD0E61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9" name="Text // Listenebene erhöhen">
                <a:extLst>
                  <a:ext uri="{FF2B5EF4-FFF2-40B4-BE49-F238E27FC236}">
                    <a16:creationId xmlns:a16="http://schemas.microsoft.com/office/drawing/2014/main" id="{0212010E-35ED-472B-AC42-5AF06DE0E1AE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0" name="Text // Listenebene verringern">
                <a:extLst>
                  <a:ext uri="{FF2B5EF4-FFF2-40B4-BE49-F238E27FC236}">
                    <a16:creationId xmlns:a16="http://schemas.microsoft.com/office/drawing/2014/main" id="{0C37D0D7-543D-4E47-BB33-F61262B4FAF7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1" name="Listenebenen">
                <a:extLst>
                  <a:ext uri="{FF2B5EF4-FFF2-40B4-BE49-F238E27FC236}">
                    <a16:creationId xmlns:a16="http://schemas.microsoft.com/office/drawing/2014/main" id="{0862F84C-61DC-41BB-A7DA-AB5ADA6F578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2" name="Bild // Listenebene verringern">
                <a:extLst>
                  <a:ext uri="{FF2B5EF4-FFF2-40B4-BE49-F238E27FC236}">
                    <a16:creationId xmlns:a16="http://schemas.microsoft.com/office/drawing/2014/main" id="{1FC184C1-5E3B-43D8-9682-EFC1DEFFB6D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Bild // Listenebene erhöhen">
                <a:extLst>
                  <a:ext uri="{FF2B5EF4-FFF2-40B4-BE49-F238E27FC236}">
                    <a16:creationId xmlns:a16="http://schemas.microsoft.com/office/drawing/2014/main" id="{73C19225-8ED6-4FAD-A66A-7A9BDE9F6F6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" name="Fußzeile">
              <a:extLst>
                <a:ext uri="{FF2B5EF4-FFF2-40B4-BE49-F238E27FC236}">
                  <a16:creationId xmlns:a16="http://schemas.microsoft.com/office/drawing/2014/main" id="{4655E73A-B757-479F-81DD-E70643C94FBA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87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77" userDrawn="1">
          <p15:clr>
            <a:srgbClr val="FBAE40"/>
          </p15:clr>
        </p15:guide>
        <p15:guide id="2" pos="2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8243888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47316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 userDrawn="1">
          <p15:clr>
            <a:srgbClr val="FBAE40"/>
          </p15:clr>
        </p15:guide>
        <p15:guide id="2" pos="5477" userDrawn="1">
          <p15:clr>
            <a:srgbClr val="FBAE40"/>
          </p15:clr>
        </p15:guide>
        <p15:guide id="3" orient="horz" pos="1625" userDrawn="1">
          <p15:clr>
            <a:srgbClr val="FBAE40"/>
          </p15:clr>
        </p15:guide>
        <p15:guide id="4" orient="horz" pos="861" userDrawn="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// 2-spalt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8FB4FD8D-DC2E-4B42-8BD6-C5077FB4E14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2579687"/>
            <a:ext cx="8243888" cy="3621087"/>
          </a:xfrm>
        </p:spPr>
        <p:txBody>
          <a:bodyPr vert="horz" numCol="2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7317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9261" y="3043238"/>
            <a:ext cx="8245477" cy="31575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3946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3-zeilig // 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E61F6595-0C30-4664-8152-9D78417BCD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9951" y="1438274"/>
            <a:ext cx="4013200" cy="4105275"/>
          </a:xfrm>
          <a:prstGeom prst="rect">
            <a:avLst/>
          </a:prstGeom>
          <a:solidFill>
            <a:srgbClr val="EBEBEB"/>
          </a:solidFill>
        </p:spPr>
        <p:txBody>
          <a:bodyPr wrap="square" anchor="ctr" anchorCtr="0">
            <a:noAutofit/>
          </a:bodyPr>
          <a:lstStyle>
            <a:lvl1pPr algn="ctr">
              <a:defRPr sz="1600"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1" cy="14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ganzen</a:t>
            </a:r>
            <a:br>
              <a:rPr lang="de-DE" dirty="0"/>
            </a:br>
            <a:r>
              <a:rPr lang="de-DE" dirty="0"/>
              <a:t>drei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9" name="Vertikaler Textplatzhalter 2">
            <a:extLst>
              <a:ext uri="{FF2B5EF4-FFF2-40B4-BE49-F238E27FC236}">
                <a16:creationId xmlns:a16="http://schemas.microsoft.com/office/drawing/2014/main" id="{44D287F0-DBF5-426F-B35B-53457A9D688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50850" y="3043238"/>
            <a:ext cx="3943351" cy="3157536"/>
          </a:xfrm>
        </p:spPr>
        <p:txBody>
          <a:bodyPr vert="horz" numCol="1" spcCol="23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Vertikaler Textplatzhalter 2">
            <a:extLst>
              <a:ext uri="{FF2B5EF4-FFF2-40B4-BE49-F238E27FC236}">
                <a16:creationId xmlns:a16="http://schemas.microsoft.com/office/drawing/2014/main" id="{A39B718C-D599-4641-A385-B293319C20A8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4679950" y="5725409"/>
            <a:ext cx="4014788" cy="475366"/>
          </a:xfrm>
        </p:spPr>
        <p:txBody>
          <a:bodyPr vert="horz" numCol="1" spcCol="234000"/>
          <a:lstStyle>
            <a:lvl1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97000"/>
              </a:lnSpc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97000"/>
              </a:lnSpc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72871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917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2-zeilig kurz // 2x Inah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2" y="1366838"/>
            <a:ext cx="3943352" cy="1044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kurz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1C3849-4A62-4281-8865-052CE3E982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2579687"/>
            <a:ext cx="3941763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9754B1-C6C8-4316-BA2C-DA72E278B02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79950" y="2581847"/>
            <a:ext cx="4013200" cy="36210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767485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625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  <p15:guide id="6" pos="2767" userDrawn="1">
          <p15:clr>
            <a:srgbClr val="FBAE40"/>
          </p15:clr>
        </p15:guide>
        <p15:guide id="7" pos="29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klein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A85E1-1A24-42EA-B8FC-20E952335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61" y="1366838"/>
            <a:ext cx="8243887" cy="360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3443F-6A57-4D29-ADF7-7C0767FCD7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850" y="1860551"/>
            <a:ext cx="8243888" cy="43402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6BE669-F830-453A-88B7-8D855203A5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Referent*in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54FD64-0A4F-4C1E-B137-A64AEB558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2" name="Vertikaler Textplatzhalter 2">
            <a:extLst>
              <a:ext uri="{FF2B5EF4-FFF2-40B4-BE49-F238E27FC236}">
                <a16:creationId xmlns:a16="http://schemas.microsoft.com/office/drawing/2014/main" id="{85421E52-EADA-49A7-9288-2D5592EAFFEF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6876413" y="457244"/>
            <a:ext cx="1851459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Hier steht der Titel der </a:t>
            </a:r>
          </a:p>
        </p:txBody>
      </p:sp>
      <p:sp>
        <p:nvSpPr>
          <p:cNvPr id="13" name="Vertikaler Textplatzhalter 2">
            <a:extLst>
              <a:ext uri="{FF2B5EF4-FFF2-40B4-BE49-F238E27FC236}">
                <a16:creationId xmlns:a16="http://schemas.microsoft.com/office/drawing/2014/main" id="{02F3F2B8-E30F-40FC-84DE-C4558853D83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6589475" y="689282"/>
            <a:ext cx="2138397" cy="205184"/>
          </a:xfrm>
          <a:solidFill>
            <a:schemeClr val="accent1"/>
          </a:solidFill>
        </p:spPr>
        <p:txBody>
          <a:bodyPr vert="horz" wrap="none" lIns="36000" tIns="0" rIns="36000" bIns="0" numCol="1" spcCol="234000">
            <a:spAutoFit/>
          </a:bodyPr>
          <a:lstStyle>
            <a:lvl1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1pPr>
            <a:lvl2pPr marL="0" indent="0" algn="r">
              <a:lnSpc>
                <a:spcPts val="1600"/>
              </a:lnSpc>
              <a:buFont typeface="Arial" panose="020B0604020202020204" pitchFamily="34" charset="0"/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2pPr>
            <a:lvl3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3pPr>
            <a:lvl4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4pPr>
            <a:lvl5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5pPr>
            <a:lvl6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6pPr>
            <a:lvl7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7pPr>
            <a:lvl8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8pPr>
            <a:lvl9pPr marL="0" indent="0" algn="r">
              <a:lnSpc>
                <a:spcPts val="1600"/>
              </a:lnSpc>
              <a:buNone/>
              <a:defRPr sz="1200" b="1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Präsentation als Zweizeiler</a:t>
            </a:r>
          </a:p>
        </p:txBody>
      </p:sp>
    </p:spTree>
    <p:extLst>
      <p:ext uri="{BB962C8B-B14F-4D97-AF65-F5344CB8AC3E}">
        <p14:creationId xmlns:p14="http://schemas.microsoft.com/office/powerpoint/2010/main" val="2580026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172" userDrawn="1">
          <p15:clr>
            <a:srgbClr val="FBAE40"/>
          </p15:clr>
        </p15:guide>
        <p15:guide id="4" orient="horz" pos="861">
          <p15:clr>
            <a:srgbClr val="FBAE40"/>
          </p15:clr>
        </p15:guide>
        <p15:guide id="5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Regieanweisung">
            <a:extLst>
              <a:ext uri="{FF2B5EF4-FFF2-40B4-BE49-F238E27FC236}">
                <a16:creationId xmlns:a16="http://schemas.microsoft.com/office/drawing/2014/main" id="{DB1A54AA-113C-4A95-A984-DEF5AEAFE104}"/>
              </a:ext>
            </a:extLst>
          </p:cNvPr>
          <p:cNvGrpSpPr/>
          <p:nvPr userDrawn="1"/>
        </p:nvGrpSpPr>
        <p:grpSpPr>
          <a:xfrm>
            <a:off x="449261" y="0"/>
            <a:ext cx="10746739" cy="7236000"/>
            <a:chOff x="449261" y="0"/>
            <a:chExt cx="10746739" cy="7236000"/>
          </a:xfrm>
        </p:grpSpPr>
        <p:sp>
          <p:nvSpPr>
            <p:cNvPr id="18" name="Regieanweisung">
              <a:extLst>
                <a:ext uri="{FF2B5EF4-FFF2-40B4-BE49-F238E27FC236}">
                  <a16:creationId xmlns:a16="http://schemas.microsoft.com/office/drawing/2014/main" id="{3E7BBF96-B12B-424D-89F0-4173814A5DC8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0"/>
              <a:ext cx="1944000" cy="20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9" name="Regieanweisung">
              <a:extLst>
                <a:ext uri="{FF2B5EF4-FFF2-40B4-BE49-F238E27FC236}">
                  <a16:creationId xmlns:a16="http://schemas.microsoft.com/office/drawing/2014/main" id="{3ADB6EAD-10C0-4528-81B7-A8142E7E0CB9}"/>
                </a:ext>
              </a:extLst>
            </p:cNvPr>
            <p:cNvGrpSpPr/>
            <p:nvPr userDrawn="1"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20" name="Text // Listenebene erhöhen">
                <a:extLst>
                  <a:ext uri="{FF2B5EF4-FFF2-40B4-BE49-F238E27FC236}">
                    <a16:creationId xmlns:a16="http://schemas.microsoft.com/office/drawing/2014/main" id="{FAB3FBC5-F07B-4D05-8B61-BB9749A56C93}"/>
                  </a:ext>
                </a:extLst>
              </p:cNvPr>
              <p:cNvSpPr txBox="1"/>
              <p:nvPr userDrawn="1"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1" name="Text // Listenebene verringern">
                <a:extLst>
                  <a:ext uri="{FF2B5EF4-FFF2-40B4-BE49-F238E27FC236}">
                    <a16:creationId xmlns:a16="http://schemas.microsoft.com/office/drawing/2014/main" id="{107D8539-CD39-4D17-86D5-7CD4C9DA8156}"/>
                  </a:ext>
                </a:extLst>
              </p:cNvPr>
              <p:cNvSpPr txBox="1"/>
              <p:nvPr userDrawn="1"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2" name="Listenebenen">
                <a:extLst>
                  <a:ext uri="{FF2B5EF4-FFF2-40B4-BE49-F238E27FC236}">
                    <a16:creationId xmlns:a16="http://schemas.microsoft.com/office/drawing/2014/main" id="{25515F67-F671-4831-BA35-56BFF72BBBE9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7668000" y="8675426"/>
                <a:ext cx="1800000" cy="792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l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3" name="Bild // Listenebene verringern">
                <a:extLst>
                  <a:ext uri="{FF2B5EF4-FFF2-40B4-BE49-F238E27FC236}">
                    <a16:creationId xmlns:a16="http://schemas.microsoft.com/office/drawing/2014/main" id="{E2FCD400-86F0-4B52-BBE7-933973A94E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Bild // Listenebene erhöhen">
                <a:extLst>
                  <a:ext uri="{FF2B5EF4-FFF2-40B4-BE49-F238E27FC236}">
                    <a16:creationId xmlns:a16="http://schemas.microsoft.com/office/drawing/2014/main" id="{E5DF6BE1-7FFB-4DB7-BE22-885E9BC365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6745192A-BE4C-4A7D-818A-A96E3EA4B8F3}"/>
                </a:ext>
              </a:extLst>
            </p:cNvPr>
            <p:cNvSpPr txBox="1"/>
            <p:nvPr userDrawn="1"/>
          </p:nvSpPr>
          <p:spPr>
            <a:xfrm rot="10800000" flipH="1" flipV="1">
              <a:off x="449261" y="6948000"/>
              <a:ext cx="6804000" cy="28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7" name="Hintergrundnetz">
            <a:extLst>
              <a:ext uri="{FF2B5EF4-FFF2-40B4-BE49-F238E27FC236}">
                <a16:creationId xmlns:a16="http://schemas.microsoft.com/office/drawing/2014/main" id="{0041682D-962C-433D-9AF0-6AC0C57E9ED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041400" y="0"/>
            <a:ext cx="8102600" cy="6858000"/>
          </a:xfrm>
          <a:custGeom>
            <a:avLst/>
            <a:gdLst>
              <a:gd name="T0" fmla="*/ 2963 w 22519"/>
              <a:gd name="T1" fmla="*/ 1478 h 19050"/>
              <a:gd name="T2" fmla="*/ 2372 w 22519"/>
              <a:gd name="T3" fmla="*/ 1184 h 19050"/>
              <a:gd name="T4" fmla="*/ 1412 w 22519"/>
              <a:gd name="T5" fmla="*/ 662 h 19050"/>
              <a:gd name="T6" fmla="*/ 697 w 22519"/>
              <a:gd name="T7" fmla="*/ 350 h 19050"/>
              <a:gd name="T8" fmla="*/ 13967 w 22519"/>
              <a:gd name="T9" fmla="*/ 710 h 19050"/>
              <a:gd name="T10" fmla="*/ 13211 w 22519"/>
              <a:gd name="T11" fmla="*/ 1079 h 19050"/>
              <a:gd name="T12" fmla="*/ 12139 w 22519"/>
              <a:gd name="T13" fmla="*/ 1293 h 19050"/>
              <a:gd name="T14" fmla="*/ 11288 w 22519"/>
              <a:gd name="T15" fmla="*/ 1393 h 19050"/>
              <a:gd name="T16" fmla="*/ 10402 w 22519"/>
              <a:gd name="T17" fmla="*/ 1537 h 19050"/>
              <a:gd name="T18" fmla="*/ 9564 w 22519"/>
              <a:gd name="T19" fmla="*/ 1713 h 19050"/>
              <a:gd name="T20" fmla="*/ 8788 w 22519"/>
              <a:gd name="T21" fmla="*/ 1800 h 19050"/>
              <a:gd name="T22" fmla="*/ 7716 w 22519"/>
              <a:gd name="T23" fmla="*/ 2014 h 19050"/>
              <a:gd name="T24" fmla="*/ 6866 w 22519"/>
              <a:gd name="T25" fmla="*/ 2113 h 19050"/>
              <a:gd name="T26" fmla="*/ 5980 w 22519"/>
              <a:gd name="T27" fmla="*/ 2257 h 19050"/>
              <a:gd name="T28" fmla="*/ 5142 w 22519"/>
              <a:gd name="T29" fmla="*/ 2433 h 19050"/>
              <a:gd name="T30" fmla="*/ 4118 w 22519"/>
              <a:gd name="T31" fmla="*/ 2368 h 19050"/>
              <a:gd name="T32" fmla="*/ 3604 w 22519"/>
              <a:gd name="T33" fmla="*/ 1192 h 19050"/>
              <a:gd name="T34" fmla="*/ 4247 w 22519"/>
              <a:gd name="T35" fmla="*/ 626 h 19050"/>
              <a:gd name="T36" fmla="*/ 3624 w 22519"/>
              <a:gd name="T37" fmla="*/ 1944 h 19050"/>
              <a:gd name="T38" fmla="*/ 21404 w 22519"/>
              <a:gd name="T39" fmla="*/ 16259 h 19050"/>
              <a:gd name="T40" fmla="*/ 21536 w 22519"/>
              <a:gd name="T41" fmla="*/ 15993 h 19050"/>
              <a:gd name="T42" fmla="*/ 22046 w 22519"/>
              <a:gd name="T43" fmla="*/ 15305 h 19050"/>
              <a:gd name="T44" fmla="*/ 20898 w 22519"/>
              <a:gd name="T45" fmla="*/ 16772 h 19050"/>
              <a:gd name="T46" fmla="*/ 20377 w 22519"/>
              <a:gd name="T47" fmla="*/ 17352 h 19050"/>
              <a:gd name="T48" fmla="*/ 19747 w 22519"/>
              <a:gd name="T49" fmla="*/ 17932 h 19050"/>
              <a:gd name="T50" fmla="*/ 19006 w 22519"/>
              <a:gd name="T51" fmla="*/ 18735 h 19050"/>
              <a:gd name="T52" fmla="*/ 16995 w 22519"/>
              <a:gd name="T53" fmla="*/ 17940 h 19050"/>
              <a:gd name="T54" fmla="*/ 16061 w 22519"/>
              <a:gd name="T55" fmla="*/ 18508 h 19050"/>
              <a:gd name="T56" fmla="*/ 15485 w 22519"/>
              <a:gd name="T57" fmla="*/ 18831 h 19050"/>
              <a:gd name="T58" fmla="*/ 17377 w 22519"/>
              <a:gd name="T59" fmla="*/ 18697 h 19050"/>
              <a:gd name="T60" fmla="*/ 22110 w 22519"/>
              <a:gd name="T61" fmla="*/ 16729 h 19050"/>
              <a:gd name="T62" fmla="*/ 20448 w 22519"/>
              <a:gd name="T63" fmla="*/ 16735 h 19050"/>
              <a:gd name="T64" fmla="*/ 19629 w 22519"/>
              <a:gd name="T65" fmla="*/ 16983 h 19050"/>
              <a:gd name="T66" fmla="*/ 18782 w 22519"/>
              <a:gd name="T67" fmla="*/ 17282 h 19050"/>
              <a:gd name="T68" fmla="*/ 17988 w 22519"/>
              <a:gd name="T69" fmla="*/ 17603 h 19050"/>
              <a:gd name="T70" fmla="*/ 21336 w 22519"/>
              <a:gd name="T71" fmla="*/ 3775 h 19050"/>
              <a:gd name="T72" fmla="*/ 21660 w 22519"/>
              <a:gd name="T73" fmla="*/ 5030 h 19050"/>
              <a:gd name="T74" fmla="*/ 21989 w 22519"/>
              <a:gd name="T75" fmla="*/ 5737 h 19050"/>
              <a:gd name="T76" fmla="*/ 22275 w 22519"/>
              <a:gd name="T77" fmla="*/ 6544 h 19050"/>
              <a:gd name="T78" fmla="*/ 14321 w 22519"/>
              <a:gd name="T79" fmla="*/ 923 h 19050"/>
              <a:gd name="T80" fmla="*/ 15175 w 22519"/>
              <a:gd name="T81" fmla="*/ 864 h 19050"/>
              <a:gd name="T82" fmla="*/ 16256 w 22519"/>
              <a:gd name="T83" fmla="*/ 700 h 19050"/>
              <a:gd name="T84" fmla="*/ 16912 w 22519"/>
              <a:gd name="T85" fmla="*/ 625 h 19050"/>
              <a:gd name="T86" fmla="*/ 18001 w 22519"/>
              <a:gd name="T87" fmla="*/ 539 h 19050"/>
              <a:gd name="T88" fmla="*/ 18770 w 22519"/>
              <a:gd name="T89" fmla="*/ 411 h 19050"/>
              <a:gd name="T90" fmla="*/ 19624 w 22519"/>
              <a:gd name="T91" fmla="*/ 352 h 19050"/>
              <a:gd name="T92" fmla="*/ 20705 w 22519"/>
              <a:gd name="T93" fmla="*/ 189 h 19050"/>
              <a:gd name="T94" fmla="*/ 21361 w 22519"/>
              <a:gd name="T95" fmla="*/ 114 h 19050"/>
              <a:gd name="T96" fmla="*/ 22519 w 22519"/>
              <a:gd name="T97" fmla="*/ 32 h 19050"/>
              <a:gd name="T98" fmla="*/ 21654 w 22519"/>
              <a:gd name="T99" fmla="*/ 2767 h 19050"/>
              <a:gd name="T100" fmla="*/ 21853 w 22519"/>
              <a:gd name="T101" fmla="*/ 2138 h 19050"/>
              <a:gd name="T102" fmla="*/ 22220 w 22519"/>
              <a:gd name="T103" fmla="*/ 1108 h 19050"/>
              <a:gd name="T104" fmla="*/ 22417 w 22519"/>
              <a:gd name="T105" fmla="*/ 354 h 19050"/>
              <a:gd name="T106" fmla="*/ 20294 w 22519"/>
              <a:gd name="T107" fmla="*/ 3629 h 19050"/>
              <a:gd name="T108" fmla="*/ 19515 w 22519"/>
              <a:gd name="T109" fmla="*/ 3274 h 19050"/>
              <a:gd name="T110" fmla="*/ 18682 w 22519"/>
              <a:gd name="T111" fmla="*/ 2939 h 19050"/>
              <a:gd name="T112" fmla="*/ 17873 w 22519"/>
              <a:gd name="T113" fmla="*/ 2656 h 19050"/>
              <a:gd name="T114" fmla="*/ 17165 w 22519"/>
              <a:gd name="T115" fmla="*/ 2329 h 19050"/>
              <a:gd name="T116" fmla="*/ 16137 w 22519"/>
              <a:gd name="T117" fmla="*/ 1958 h 19050"/>
              <a:gd name="T118" fmla="*/ 15357 w 22519"/>
              <a:gd name="T119" fmla="*/ 1603 h 19050"/>
              <a:gd name="T120" fmla="*/ 14524 w 22519"/>
              <a:gd name="T121" fmla="*/ 1268 h 19050"/>
              <a:gd name="T122" fmla="*/ 14313 w 22519"/>
              <a:gd name="T123" fmla="*/ 206 h 19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519" h="19050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568EB-7A65-4947-8FCE-4211D6C0A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850" y="6358068"/>
            <a:ext cx="6804000" cy="288000"/>
          </a:xfrm>
          <a:prstGeom prst="rect">
            <a:avLst/>
          </a:prstGeom>
          <a:noFill/>
        </p:spPr>
        <p:txBody>
          <a:bodyPr vert="horz" wrap="none" lIns="0" tIns="1440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cap="none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cap="none" baseline="0">
                <a:latin typeface="+mn-lt"/>
              </a:defRPr>
            </a:lvl9pPr>
          </a:lstStyle>
          <a:p>
            <a:r>
              <a:rPr lang="de-DE"/>
              <a:t>Name Referent*in</a:t>
            </a:r>
            <a:endParaRPr lang="de-DE" dirty="0"/>
          </a:p>
        </p:txBody>
      </p:sp>
      <p:pic>
        <p:nvPicPr>
          <p:cNvPr id="10" name="Grafik 9" hidden="1">
            <a:extLst>
              <a:ext uri="{FF2B5EF4-FFF2-40B4-BE49-F238E27FC236}">
                <a16:creationId xmlns:a16="http://schemas.microsoft.com/office/drawing/2014/main" id="{4D759283-1FCD-4FDD-A2C1-388AF6E4C11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C577E2-94BA-405A-9ADC-403B5C1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1" y="1366838"/>
            <a:ext cx="8243887" cy="10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auf zwei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FA682E-5CF8-4B4C-B86B-5237CEB1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2579687"/>
            <a:ext cx="8243888" cy="36210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als Einleitung auf erster Ebene // für Fließtext normal und diverse Aufzählung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6AEA1-1BD2-418B-A501-5FE09F89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4738" y="6358067"/>
            <a:ext cx="720000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400" b="1">
                <a:latin typeface="+mj-lt"/>
              </a:defRPr>
            </a:lvl9pPr>
          </a:lstStyle>
          <a:p>
            <a:fld id="{C0BC624C-2554-4659-A1D8-66347873820C}" type="slidenum">
              <a:rPr lang="de-DE" smtClean="0"/>
              <a:pPr/>
              <a:t>‹#›</a:t>
            </a:fld>
            <a:endParaRPr lang="de-DE" sz="1800" dirty="0"/>
          </a:p>
        </p:txBody>
      </p:sp>
      <p:sp>
        <p:nvSpPr>
          <p:cNvPr id="15" name="Logo UPD">
            <a:extLst>
              <a:ext uri="{FF2B5EF4-FFF2-40B4-BE49-F238E27FC236}">
                <a16:creationId xmlns:a16="http://schemas.microsoft.com/office/drawing/2014/main" id="{DD0C6D0A-3746-490C-A4C3-86266A150DA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0850" y="450000"/>
            <a:ext cx="1212480" cy="417366"/>
          </a:xfrm>
          <a:custGeom>
            <a:avLst/>
            <a:gdLst>
              <a:gd name="T0" fmla="*/ 1928 w 5780"/>
              <a:gd name="T1" fmla="*/ 1975 h 1982"/>
              <a:gd name="T2" fmla="*/ 1430 w 5780"/>
              <a:gd name="T3" fmla="*/ 1979 h 1982"/>
              <a:gd name="T4" fmla="*/ 1430 w 5780"/>
              <a:gd name="T5" fmla="*/ 1979 h 1982"/>
              <a:gd name="T6" fmla="*/ 700 w 5780"/>
              <a:gd name="T7" fmla="*/ 1409 h 1982"/>
              <a:gd name="T8" fmla="*/ 1502 w 5780"/>
              <a:gd name="T9" fmla="*/ 1906 h 1982"/>
              <a:gd name="T10" fmla="*/ 1464 w 5780"/>
              <a:gd name="T11" fmla="*/ 1919 h 1982"/>
              <a:gd name="T12" fmla="*/ 5452 w 5780"/>
              <a:gd name="T13" fmla="*/ 883 h 1982"/>
              <a:gd name="T14" fmla="*/ 5769 w 5780"/>
              <a:gd name="T15" fmla="*/ 883 h 1982"/>
              <a:gd name="T16" fmla="*/ 5065 w 5780"/>
              <a:gd name="T17" fmla="*/ 1291 h 1982"/>
              <a:gd name="T18" fmla="*/ 5462 w 5780"/>
              <a:gd name="T19" fmla="*/ 1291 h 1982"/>
              <a:gd name="T20" fmla="*/ 5320 w 5780"/>
              <a:gd name="T21" fmla="*/ 1101 h 1982"/>
              <a:gd name="T22" fmla="*/ 5383 w 5780"/>
              <a:gd name="T23" fmla="*/ 751 h 1982"/>
              <a:gd name="T24" fmla="*/ 5240 w 5780"/>
              <a:gd name="T25" fmla="*/ 751 h 1982"/>
              <a:gd name="T26" fmla="*/ 4884 w 5780"/>
              <a:gd name="T27" fmla="*/ 1291 h 1982"/>
              <a:gd name="T28" fmla="*/ 4603 w 5780"/>
              <a:gd name="T29" fmla="*/ 1291 h 1982"/>
              <a:gd name="T30" fmla="*/ 4502 w 5780"/>
              <a:gd name="T31" fmla="*/ 1148 h 1982"/>
              <a:gd name="T32" fmla="*/ 4455 w 5780"/>
              <a:gd name="T33" fmla="*/ 911 h 1982"/>
              <a:gd name="T34" fmla="*/ 4292 w 5780"/>
              <a:gd name="T35" fmla="*/ 1076 h 1982"/>
              <a:gd name="T36" fmla="*/ 4162 w 5780"/>
              <a:gd name="T37" fmla="*/ 1257 h 1982"/>
              <a:gd name="T38" fmla="*/ 3959 w 5780"/>
              <a:gd name="T39" fmla="*/ 1083 h 1982"/>
              <a:gd name="T40" fmla="*/ 3856 w 5780"/>
              <a:gd name="T41" fmla="*/ 1291 h 1982"/>
              <a:gd name="T42" fmla="*/ 4102 w 5780"/>
              <a:gd name="T43" fmla="*/ 1291 h 1982"/>
              <a:gd name="T44" fmla="*/ 3856 w 5780"/>
              <a:gd name="T45" fmla="*/ 881 h 1982"/>
              <a:gd name="T46" fmla="*/ 3502 w 5780"/>
              <a:gd name="T47" fmla="*/ 1224 h 1982"/>
              <a:gd name="T48" fmla="*/ 3500 w 5780"/>
              <a:gd name="T49" fmla="*/ 882 h 1982"/>
              <a:gd name="T50" fmla="*/ 3691 w 5780"/>
              <a:gd name="T51" fmla="*/ 1291 h 1982"/>
              <a:gd name="T52" fmla="*/ 3159 w 5780"/>
              <a:gd name="T53" fmla="*/ 1181 h 1982"/>
              <a:gd name="T54" fmla="*/ 3196 w 5780"/>
              <a:gd name="T55" fmla="*/ 1293 h 1982"/>
              <a:gd name="T56" fmla="*/ 2819 w 5780"/>
              <a:gd name="T57" fmla="*/ 818 h 1982"/>
              <a:gd name="T58" fmla="*/ 2621 w 5780"/>
              <a:gd name="T59" fmla="*/ 1034 h 1982"/>
              <a:gd name="T60" fmla="*/ 2373 w 5780"/>
              <a:gd name="T61" fmla="*/ 818 h 1982"/>
              <a:gd name="T62" fmla="*/ 2445 w 5780"/>
              <a:gd name="T63" fmla="*/ 928 h 1982"/>
              <a:gd name="T64" fmla="*/ 2252 w 5780"/>
              <a:gd name="T65" fmla="*/ 818 h 1982"/>
              <a:gd name="T66" fmla="*/ 2004 w 5780"/>
              <a:gd name="T67" fmla="*/ 818 h 1982"/>
              <a:gd name="T68" fmla="*/ 5711 w 5780"/>
              <a:gd name="T69" fmla="*/ 1975 h 1982"/>
              <a:gd name="T70" fmla="*/ 5643 w 5780"/>
              <a:gd name="T71" fmla="*/ 1854 h 1982"/>
              <a:gd name="T72" fmla="*/ 5468 w 5780"/>
              <a:gd name="T73" fmla="*/ 1975 h 1982"/>
              <a:gd name="T74" fmla="*/ 5629 w 5780"/>
              <a:gd name="T75" fmla="*/ 1975 h 1982"/>
              <a:gd name="T76" fmla="*/ 5261 w 5780"/>
              <a:gd name="T77" fmla="*/ 1637 h 1982"/>
              <a:gd name="T78" fmla="*/ 5040 w 5780"/>
              <a:gd name="T79" fmla="*/ 1770 h 1982"/>
              <a:gd name="T80" fmla="*/ 5179 w 5780"/>
              <a:gd name="T81" fmla="*/ 1638 h 1982"/>
              <a:gd name="T82" fmla="*/ 5083 w 5780"/>
              <a:gd name="T83" fmla="*/ 1565 h 1982"/>
              <a:gd name="T84" fmla="*/ 4643 w 5780"/>
              <a:gd name="T85" fmla="*/ 1982 h 1982"/>
              <a:gd name="T86" fmla="*/ 4639 w 5780"/>
              <a:gd name="T87" fmla="*/ 1555 h 1982"/>
              <a:gd name="T88" fmla="*/ 4264 w 5780"/>
              <a:gd name="T89" fmla="*/ 1525 h 1982"/>
              <a:gd name="T90" fmla="*/ 4337 w 5780"/>
              <a:gd name="T91" fmla="*/ 1841 h 1982"/>
              <a:gd name="T92" fmla="*/ 4162 w 5780"/>
              <a:gd name="T93" fmla="*/ 1760 h 1982"/>
              <a:gd name="T94" fmla="*/ 4158 w 5780"/>
              <a:gd name="T95" fmla="*/ 1695 h 1982"/>
              <a:gd name="T96" fmla="*/ 4235 w 5780"/>
              <a:gd name="T97" fmla="*/ 1630 h 1982"/>
              <a:gd name="T98" fmla="*/ 3731 w 5780"/>
              <a:gd name="T99" fmla="*/ 1501 h 1982"/>
              <a:gd name="T100" fmla="*/ 3694 w 5780"/>
              <a:gd name="T101" fmla="*/ 1785 h 1982"/>
              <a:gd name="T102" fmla="*/ 3781 w 5780"/>
              <a:gd name="T103" fmla="*/ 1695 h 1982"/>
              <a:gd name="T104" fmla="*/ 3802 w 5780"/>
              <a:gd name="T105" fmla="*/ 1638 h 1982"/>
              <a:gd name="T106" fmla="*/ 3433 w 5780"/>
              <a:gd name="T107" fmla="*/ 1760 h 1982"/>
              <a:gd name="T108" fmla="*/ 3471 w 5780"/>
              <a:gd name="T109" fmla="*/ 1501 h 1982"/>
              <a:gd name="T110" fmla="*/ 3032 w 5780"/>
              <a:gd name="T111" fmla="*/ 1568 h 1982"/>
              <a:gd name="T112" fmla="*/ 3033 w 5780"/>
              <a:gd name="T113" fmla="*/ 1908 h 1982"/>
              <a:gd name="T114" fmla="*/ 2827 w 5780"/>
              <a:gd name="T115" fmla="*/ 1564 h 1982"/>
              <a:gd name="T116" fmla="*/ 2507 w 5780"/>
              <a:gd name="T117" fmla="*/ 1501 h 1982"/>
              <a:gd name="T118" fmla="*/ 2533 w 5780"/>
              <a:gd name="T119" fmla="*/ 1850 h 1982"/>
              <a:gd name="T120" fmla="*/ 2459 w 5780"/>
              <a:gd name="T121" fmla="*/ 1579 h 1982"/>
              <a:gd name="T122" fmla="*/ 2006 w 5780"/>
              <a:gd name="T123" fmla="*/ 1731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80" h="1982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8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0" r:id="rId4"/>
    <p:sldLayoutId id="2147483661" r:id="rId5"/>
    <p:sldLayoutId id="2147483664" r:id="rId6"/>
    <p:sldLayoutId id="2147483665" r:id="rId7"/>
    <p:sldLayoutId id="2147483666" r:id="rId8"/>
    <p:sldLayoutId id="2147483667" r:id="rId9"/>
  </p:sldLayoutIdLst>
  <p:hf hdr="0" dt="0"/>
  <p:txStyles>
    <p:titleStyle>
      <a:lvl1pPr marL="0" indent="0" algn="l" defTabSz="685800" rtl="0" eaLnBrk="1" latinLnBrk="0" hangingPunct="1">
        <a:lnSpc>
          <a:spcPct val="93000"/>
        </a:lnSpc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SzPct val="70000"/>
        <a:buFont typeface="Wingdings 2" panose="05020102010507070707" pitchFamily="18" charset="2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52000" indent="-252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0000"/>
        <a:buFont typeface="Wingdings 2" panose="05020102010507070707" pitchFamily="18" charset="2"/>
        <a:buChar char=""/>
        <a:defRPr sz="2000" b="1" kern="1200">
          <a:solidFill>
            <a:schemeClr val="accent1"/>
          </a:solidFill>
          <a:latin typeface="+mj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7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188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2000" indent="-252000" algn="l" defTabSz="685800" rtl="0" eaLnBrk="1" latinLnBrk="0" hangingPunct="1">
        <a:lnSpc>
          <a:spcPct val="104000"/>
        </a:lnSpc>
        <a:spcBef>
          <a:spcPts val="0"/>
        </a:spcBef>
        <a:buClr>
          <a:schemeClr val="accent1"/>
        </a:buClr>
        <a:buSzPct val="80000"/>
        <a:buFont typeface="Arial Narrow" panose="020B060602020203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ntertitel 19">
            <a:extLst>
              <a:ext uri="{FF2B5EF4-FFF2-40B4-BE49-F238E27FC236}">
                <a16:creationId xmlns:a16="http://schemas.microsoft.com/office/drawing/2014/main" id="{54DFA1E7-980B-4DC4-B0CA-03A06FB9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527040"/>
            <a:ext cx="7975974" cy="288000"/>
          </a:xfrm>
        </p:spPr>
        <p:txBody>
          <a:bodyPr/>
          <a:lstStyle/>
          <a:p>
            <a:r>
              <a:rPr lang="de-DE" dirty="0"/>
              <a:t>Umgesetzt mit </a:t>
            </a:r>
            <a:r>
              <a:rPr lang="de-DE" dirty="0" err="1"/>
              <a:t>kubernetes</a:t>
            </a:r>
            <a:r>
              <a:rPr lang="de-DE" dirty="0"/>
              <a:t> und einer </a:t>
            </a:r>
            <a:r>
              <a:rPr lang="de-DE" dirty="0" err="1"/>
              <a:t>microservice</a:t>
            </a:r>
            <a:r>
              <a:rPr lang="de-DE" dirty="0"/>
              <a:t>-architektur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1B1EB-D15A-4738-A242-44FFB8D4241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Pascal </a:t>
            </a:r>
            <a:r>
              <a:rPr lang="de-DE" dirty="0" err="1"/>
              <a:t>Wiedenbeck</a:t>
            </a:r>
            <a:r>
              <a:rPr lang="de-DE" dirty="0"/>
              <a:t>, Florian Bürger, Jakob </a:t>
            </a:r>
            <a:r>
              <a:rPr lang="de-DE" dirty="0" err="1"/>
              <a:t>Greuel</a:t>
            </a:r>
            <a:r>
              <a:rPr lang="de-DE" dirty="0"/>
              <a:t>, Ella Vahle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ABDA9-D213-478D-8812-DD37EE9587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4" name="Vertikaler Textplatzhalter 33">
            <a:extLst>
              <a:ext uri="{FF2B5EF4-FFF2-40B4-BE49-F238E27FC236}">
                <a16:creationId xmlns:a16="http://schemas.microsoft.com/office/drawing/2014/main" id="{17AD90D2-0FD4-4E31-BAA4-3E04C7585920}"/>
              </a:ext>
            </a:extLst>
          </p:cNvPr>
          <p:cNvSpPr>
            <a:spLocks noGrp="1"/>
          </p:cNvSpPr>
          <p:nvPr>
            <p:ph type="body" orient="vert" idx="23"/>
          </p:nvPr>
        </p:nvSpPr>
        <p:spPr>
          <a:xfrm>
            <a:off x="0" y="3382580"/>
            <a:ext cx="2915380" cy="644792"/>
          </a:xfrm>
        </p:spPr>
        <p:txBody>
          <a:bodyPr/>
          <a:lstStyle/>
          <a:p>
            <a:r>
              <a:rPr lang="de-DE" dirty="0"/>
              <a:t>verteilte</a:t>
            </a:r>
          </a:p>
        </p:txBody>
      </p:sp>
      <p:pic>
        <p:nvPicPr>
          <p:cNvPr id="44" name="Bildplatzhalter 27">
            <a:extLst>
              <a:ext uri="{FF2B5EF4-FFF2-40B4-BE49-F238E27FC236}">
                <a16:creationId xmlns:a16="http://schemas.microsoft.com/office/drawing/2014/main" id="{7C7786FE-E8BE-4A52-982D-D8479C1EE1E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406" r="406"/>
          <a:stretch>
            <a:fillRect/>
          </a:stretch>
        </p:blipFill>
        <p:spPr/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D3D07C1-A3B1-4CD2-BA6A-45F89A18834E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0" y="4067568"/>
            <a:ext cx="4226444" cy="644792"/>
          </a:xfrm>
        </p:spPr>
        <p:txBody>
          <a:bodyPr/>
          <a:lstStyle/>
          <a:p>
            <a:r>
              <a:rPr lang="de-DE" dirty="0" err="1"/>
              <a:t>statuswebsite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6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Ziele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25422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/>
              <a:t>Messung der Erreichbarkeit von mehreren Webseiten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/>
              <a:t>Messungen sind konfigurierbar</a:t>
            </a:r>
            <a:endParaRPr lang="de-DE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/>
              <a:t>Einfache Darstellung der Messergebnisse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0172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Entwicklungsumgebung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4004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Ansible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Erstellung von Produktions- und Entwicklungsumgebung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Vagrant</a:t>
            </a:r>
            <a:r>
              <a:rPr lang="de-DE" sz="28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Verwaltung der Entwicklungsumgebung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Kubernetes</a:t>
            </a:r>
            <a:endParaRPr lang="de-DE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 err="1"/>
              <a:t>Forge</a:t>
            </a:r>
            <a:endParaRPr lang="de-DE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Bau und Start von Docker-Containern im </a:t>
            </a:r>
            <a:r>
              <a:rPr lang="de-DE" sz="2000" dirty="0" err="1"/>
              <a:t>Kubernetes</a:t>
            </a:r>
            <a:r>
              <a:rPr lang="de-DE" sz="2000" dirty="0"/>
              <a:t>-Cluster</a:t>
            </a:r>
          </a:p>
        </p:txBody>
      </p:sp>
    </p:spTree>
    <p:extLst>
      <p:ext uri="{BB962C8B-B14F-4D97-AF65-F5344CB8AC3E}">
        <p14:creationId xmlns:p14="http://schemas.microsoft.com/office/powerpoint/2010/main" val="25351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0" name="Titel 7">
            <a:extLst>
              <a:ext uri="{FF2B5EF4-FFF2-40B4-BE49-F238E27FC236}">
                <a16:creationId xmlns:a16="http://schemas.microsoft.com/office/drawing/2014/main" id="{E9ED8D01-46DE-4071-A5B0-C01AF847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" y="1052045"/>
            <a:ext cx="8243887" cy="506932"/>
          </a:xfrm>
        </p:spPr>
        <p:txBody>
          <a:bodyPr/>
          <a:lstStyle/>
          <a:p>
            <a:r>
              <a:rPr lang="de-DE" dirty="0">
                <a:solidFill>
                  <a:srgbClr val="92D050"/>
                </a:solidFill>
              </a:rPr>
              <a:t>Entwicklungsablauf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A185253-2635-4836-8F0F-2655AE7B356E}"/>
              </a:ext>
            </a:extLst>
          </p:cNvPr>
          <p:cNvSpPr txBox="1"/>
          <p:nvPr/>
        </p:nvSpPr>
        <p:spPr>
          <a:xfrm>
            <a:off x="450055" y="1738859"/>
            <a:ext cx="8079347" cy="3346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Entwicklung auf lokalem Rechner</a:t>
            </a:r>
            <a:endParaRPr lang="en-US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SSH in die </a:t>
            </a:r>
            <a:r>
              <a:rPr lang="de-DE" sz="2400" err="1"/>
              <a:t>Vagrant</a:t>
            </a:r>
            <a:r>
              <a:rPr lang="de-DE" sz="2400" dirty="0"/>
              <a:t>-Umgebung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Bauen und Starten von Microservices im lokalen </a:t>
            </a:r>
            <a:r>
              <a:rPr lang="de-DE" sz="2400" err="1"/>
              <a:t>Kubernetes</a:t>
            </a:r>
            <a:r>
              <a:rPr lang="de-DE" sz="2400" dirty="0"/>
              <a:t>-Cluster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400" dirty="0"/>
              <a:t>Wiederholen von Schritten 1-3 bis zum Commit auf remote </a:t>
            </a:r>
            <a:r>
              <a:rPr lang="de-DE" sz="2400"/>
              <a:t>Repository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524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AD4233F-760E-4C99-BC3A-1D0EAA848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5" y="1261152"/>
            <a:ext cx="7270231" cy="49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8B1FE8-F7E1-4DEA-BCA3-296D9808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62" y="1010243"/>
            <a:ext cx="5937697" cy="52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F7703-3707-4164-B4F6-5B5880CC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C624C-2554-4659-A1D8-66347873820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7D13E109-C6D9-4C2E-A022-1D42B26C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025"/>
            <a:ext cx="9144000" cy="5018971"/>
          </a:xfrm>
        </p:spPr>
        <p:txBody>
          <a:bodyPr/>
          <a:lstStyle/>
          <a:p>
            <a:pPr algn="ctr"/>
            <a:br>
              <a:rPr lang="de-DE" sz="6000" dirty="0">
                <a:solidFill>
                  <a:srgbClr val="92D050"/>
                </a:solidFill>
              </a:rPr>
            </a:br>
            <a:br>
              <a:rPr lang="de-DE" sz="6000" dirty="0">
                <a:solidFill>
                  <a:srgbClr val="92D050"/>
                </a:solidFill>
              </a:rPr>
            </a:br>
            <a:r>
              <a:rPr lang="de-DE" sz="6000" dirty="0">
                <a:solidFill>
                  <a:srgbClr val="92D050"/>
                </a:solidFill>
              </a:rPr>
              <a:t>Live-Demo</a:t>
            </a:r>
            <a:br>
              <a:rPr lang="de-DE" sz="6000" dirty="0">
                <a:solidFill>
                  <a:srgbClr val="92D050"/>
                </a:solidFill>
              </a:rPr>
            </a:br>
            <a:r>
              <a:rPr lang="de-DE" dirty="0">
                <a:solidFill>
                  <a:srgbClr val="92D050"/>
                </a:solidFill>
                <a:ea typeface="+mj-lt"/>
                <a:cs typeface="+mj-lt"/>
              </a:rPr>
              <a:t>Adresse: </a:t>
            </a:r>
            <a:r>
              <a:rPr lang="de-DE" dirty="0">
                <a:solidFill>
                  <a:schemeClr val="tx1"/>
                </a:solidFill>
                <a:ea typeface="+mj-lt"/>
                <a:cs typeface="+mj-lt"/>
              </a:rPr>
              <a:t>vs-status.de</a:t>
            </a:r>
          </a:p>
        </p:txBody>
      </p:sp>
    </p:spTree>
    <p:extLst>
      <p:ext uri="{BB962C8B-B14F-4D97-AF65-F5344CB8AC3E}">
        <p14:creationId xmlns:p14="http://schemas.microsoft.com/office/powerpoint/2010/main" val="293188567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UNIVERSITÄT PADERBORN">
  <a:themeElements>
    <a:clrScheme name="UNIVERSITÄT PADERBORN">
      <a:dk1>
        <a:srgbClr val="555555"/>
      </a:dk1>
      <a:lt1>
        <a:sysClr val="window" lastClr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UNIVERSITÄT PADERBOR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2" id="{F18D11EA-D447-0644-9558-05351F8A5EE2}" vid="{87DB13E4-67E7-7842-9431-3A333551C47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PPT_UPB_Arial_neu (1)</Template>
  <TotalTime>0</TotalTime>
  <Words>82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POWERPOINT MASTER UNIVERSITÄT PADERBORN</vt:lpstr>
      <vt:lpstr>PowerPoint Presentation</vt:lpstr>
      <vt:lpstr>Ziele</vt:lpstr>
      <vt:lpstr>Entwicklungsumgebung</vt:lpstr>
      <vt:lpstr>Entwicklungsablauf</vt:lpstr>
      <vt:lpstr>PowerPoint Presentation</vt:lpstr>
      <vt:lpstr>PowerPoint Presentation</vt:lpstr>
      <vt:lpstr>  Live-Demo Adresse: vs-status.de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Ella</dc:creator>
  <cp:lastModifiedBy>Ella</cp:lastModifiedBy>
  <cp:revision>57</cp:revision>
  <dcterms:created xsi:type="dcterms:W3CDTF">2019-01-29T09:23:01Z</dcterms:created>
  <dcterms:modified xsi:type="dcterms:W3CDTF">2019-01-30T20:44:41Z</dcterms:modified>
</cp:coreProperties>
</file>