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95F924-759D-42F3-8920-6A67CE3E1087}" type="doc">
      <dgm:prSet loTypeId="urn:microsoft.com/office/officeart/2005/8/layout/radial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F3173239-4864-42E5-88B5-D2378595F1B1}">
      <dgm:prSet phldrT="[텍스트]"/>
      <dgm:spPr/>
      <dgm:t>
        <a:bodyPr/>
        <a:lstStyle/>
        <a:p>
          <a:pPr latinLnBrk="1"/>
          <a:r>
            <a:rPr lang="ko-KR" altLang="en-US" dirty="0" smtClean="0"/>
            <a:t>지식사회지혜모형</a:t>
          </a:r>
          <a:endParaRPr lang="ko-KR" altLang="en-US" dirty="0"/>
        </a:p>
      </dgm:t>
    </dgm:pt>
    <dgm:pt modelId="{01C9FFEB-C4FB-4CA9-A07A-A585EDDC12E2}" type="parTrans" cxnId="{B5A3D8F5-28A6-404F-8535-F049791775AF}">
      <dgm:prSet/>
      <dgm:spPr/>
      <dgm:t>
        <a:bodyPr/>
        <a:lstStyle/>
        <a:p>
          <a:pPr latinLnBrk="1"/>
          <a:endParaRPr lang="ko-KR" altLang="en-US"/>
        </a:p>
      </dgm:t>
    </dgm:pt>
    <dgm:pt modelId="{2CC87864-E430-411C-8493-D9BB06B68D33}" type="sibTrans" cxnId="{B5A3D8F5-28A6-404F-8535-F049791775AF}">
      <dgm:prSet/>
      <dgm:spPr/>
      <dgm:t>
        <a:bodyPr/>
        <a:lstStyle/>
        <a:p>
          <a:pPr latinLnBrk="1"/>
          <a:endParaRPr lang="ko-KR" altLang="en-US"/>
        </a:p>
      </dgm:t>
    </dgm:pt>
    <dgm:pt modelId="{D5AB19B6-4FA3-464F-A1F0-B13C722EE7BE}">
      <dgm:prSet phldrT="[텍스트]"/>
      <dgm:spPr/>
      <dgm:t>
        <a:bodyPr/>
        <a:lstStyle/>
        <a:p>
          <a:pPr latinLnBrk="1"/>
          <a:r>
            <a:rPr lang="ko-KR" altLang="en-US" dirty="0" smtClean="0"/>
            <a:t>혁신지식</a:t>
          </a:r>
          <a:endParaRPr lang="ko-KR" altLang="en-US" dirty="0"/>
        </a:p>
      </dgm:t>
    </dgm:pt>
    <dgm:pt modelId="{F800A668-AD57-4D0C-9445-842CAAF2AF38}" type="parTrans" cxnId="{1127A322-E255-4336-BA65-53B64EEDDFC3}">
      <dgm:prSet/>
      <dgm:spPr/>
      <dgm:t>
        <a:bodyPr/>
        <a:lstStyle/>
        <a:p>
          <a:pPr latinLnBrk="1"/>
          <a:endParaRPr lang="ko-KR" altLang="en-US"/>
        </a:p>
      </dgm:t>
    </dgm:pt>
    <dgm:pt modelId="{FA1F629A-81A7-4911-8156-22F254D2A93E}" type="sibTrans" cxnId="{1127A322-E255-4336-BA65-53B64EEDDFC3}">
      <dgm:prSet/>
      <dgm:spPr/>
      <dgm:t>
        <a:bodyPr/>
        <a:lstStyle/>
        <a:p>
          <a:pPr latinLnBrk="1"/>
          <a:endParaRPr lang="ko-KR" altLang="en-US"/>
        </a:p>
      </dgm:t>
    </dgm:pt>
    <dgm:pt modelId="{B50B312C-7630-4CD3-B6D1-CFEB68245E77}">
      <dgm:prSet phldrT="[텍스트]"/>
      <dgm:spPr/>
      <dgm:t>
        <a:bodyPr/>
        <a:lstStyle/>
        <a:p>
          <a:pPr latinLnBrk="1"/>
          <a:r>
            <a:rPr lang="ko-KR" altLang="en-US" dirty="0" smtClean="0"/>
            <a:t>창의력</a:t>
          </a:r>
          <a:endParaRPr lang="ko-KR" altLang="en-US" dirty="0"/>
        </a:p>
      </dgm:t>
    </dgm:pt>
    <dgm:pt modelId="{B5CB8122-49EF-4D8E-AD6E-C06D975BCB49}" type="parTrans" cxnId="{C0D0322A-361A-4AA5-9AB8-91955F15535D}">
      <dgm:prSet/>
      <dgm:spPr/>
      <dgm:t>
        <a:bodyPr/>
        <a:lstStyle/>
        <a:p>
          <a:pPr latinLnBrk="1"/>
          <a:endParaRPr lang="ko-KR" altLang="en-US"/>
        </a:p>
      </dgm:t>
    </dgm:pt>
    <dgm:pt modelId="{D93C58B5-A975-4AFD-BF1C-560D7ADEC4B4}" type="sibTrans" cxnId="{C0D0322A-361A-4AA5-9AB8-91955F15535D}">
      <dgm:prSet/>
      <dgm:spPr/>
      <dgm:t>
        <a:bodyPr/>
        <a:lstStyle/>
        <a:p>
          <a:pPr latinLnBrk="1"/>
          <a:endParaRPr lang="ko-KR" altLang="en-US"/>
        </a:p>
      </dgm:t>
    </dgm:pt>
    <dgm:pt modelId="{771FFE94-78DE-491E-9135-CC7525688FA6}">
      <dgm:prSet phldrT="[텍스트]"/>
      <dgm:spPr/>
      <dgm:t>
        <a:bodyPr/>
        <a:lstStyle/>
        <a:p>
          <a:pPr latinLnBrk="1"/>
          <a:r>
            <a:rPr lang="ko-KR" altLang="en-US" dirty="0" smtClean="0"/>
            <a:t>협력</a:t>
          </a:r>
          <a:endParaRPr lang="ko-KR" altLang="en-US" dirty="0"/>
        </a:p>
      </dgm:t>
    </dgm:pt>
    <dgm:pt modelId="{A308AC58-26D0-45A9-AF78-1074CF06EA36}" type="parTrans" cxnId="{E94ED2C7-8832-4205-B29A-0A4D0C3CBACE}">
      <dgm:prSet/>
      <dgm:spPr/>
      <dgm:t>
        <a:bodyPr/>
        <a:lstStyle/>
        <a:p>
          <a:pPr latinLnBrk="1"/>
          <a:endParaRPr lang="ko-KR" altLang="en-US"/>
        </a:p>
      </dgm:t>
    </dgm:pt>
    <dgm:pt modelId="{B102EB39-80F3-4EE3-89C5-3A7703DA6951}" type="sibTrans" cxnId="{E94ED2C7-8832-4205-B29A-0A4D0C3CBACE}">
      <dgm:prSet/>
      <dgm:spPr/>
      <dgm:t>
        <a:bodyPr/>
        <a:lstStyle/>
        <a:p>
          <a:pPr latinLnBrk="1"/>
          <a:endParaRPr lang="ko-KR" altLang="en-US"/>
        </a:p>
      </dgm:t>
    </dgm:pt>
    <dgm:pt modelId="{5A6CD976-C619-4E7E-A359-290053FD4C71}">
      <dgm:prSet phldrT="[텍스트]"/>
      <dgm:spPr/>
      <dgm:t>
        <a:bodyPr/>
        <a:lstStyle/>
        <a:p>
          <a:pPr latinLnBrk="1"/>
          <a:r>
            <a:rPr lang="ko-KR" altLang="en-US" dirty="0" smtClean="0"/>
            <a:t>정보력</a:t>
          </a:r>
          <a:endParaRPr lang="ko-KR" altLang="en-US" dirty="0"/>
        </a:p>
      </dgm:t>
    </dgm:pt>
    <dgm:pt modelId="{931B2B1F-8E29-49C7-9B42-5A5DDDFA8C3C}" type="parTrans" cxnId="{80FCA3D2-D4E9-4D62-8951-E7C19B09BB13}">
      <dgm:prSet/>
      <dgm:spPr/>
      <dgm:t>
        <a:bodyPr/>
        <a:lstStyle/>
        <a:p>
          <a:pPr latinLnBrk="1"/>
          <a:endParaRPr lang="ko-KR" altLang="en-US"/>
        </a:p>
      </dgm:t>
    </dgm:pt>
    <dgm:pt modelId="{D5DD64C3-9E1E-41FE-B89A-A451AA3113A4}" type="sibTrans" cxnId="{80FCA3D2-D4E9-4D62-8951-E7C19B09BB13}">
      <dgm:prSet/>
      <dgm:spPr/>
      <dgm:t>
        <a:bodyPr/>
        <a:lstStyle/>
        <a:p>
          <a:pPr latinLnBrk="1"/>
          <a:endParaRPr lang="ko-KR" altLang="en-US"/>
        </a:p>
      </dgm:t>
    </dgm:pt>
    <dgm:pt modelId="{309DD354-A974-4490-900E-B713263FEA3E}" type="pres">
      <dgm:prSet presAssocID="{BF95F924-759D-42F3-8920-6A67CE3E1087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52FF67A-B37F-4D5A-8DD5-18E6D085FCCB}" type="pres">
      <dgm:prSet presAssocID="{F3173239-4864-42E5-88B5-D2378595F1B1}" presName="centerShape" presStyleLbl="node0" presStyleIdx="0" presStyleCnt="1"/>
      <dgm:spPr/>
    </dgm:pt>
    <dgm:pt modelId="{F0690D1D-63AF-493F-AE77-1CE52018EC78}" type="pres">
      <dgm:prSet presAssocID="{F800A668-AD57-4D0C-9445-842CAAF2AF38}" presName="Name9" presStyleLbl="parChTrans1D2" presStyleIdx="0" presStyleCnt="4"/>
      <dgm:spPr/>
    </dgm:pt>
    <dgm:pt modelId="{51D532BA-E245-4655-BB1E-6A36A5735EB1}" type="pres">
      <dgm:prSet presAssocID="{F800A668-AD57-4D0C-9445-842CAAF2AF38}" presName="connTx" presStyleLbl="parChTrans1D2" presStyleIdx="0" presStyleCnt="4"/>
      <dgm:spPr/>
    </dgm:pt>
    <dgm:pt modelId="{8F49DA31-BF3E-4A58-AB1D-2AE0CB56E64E}" type="pres">
      <dgm:prSet presAssocID="{D5AB19B6-4FA3-464F-A1F0-B13C722EE7BE}" presName="node" presStyleLbl="node1" presStyleIdx="0" presStyleCnt="4">
        <dgm:presLayoutVars>
          <dgm:bulletEnabled val="1"/>
        </dgm:presLayoutVars>
      </dgm:prSet>
      <dgm:spPr/>
    </dgm:pt>
    <dgm:pt modelId="{EFE9A8C9-C3EE-4FB1-985B-B37AC0FF6624}" type="pres">
      <dgm:prSet presAssocID="{B5CB8122-49EF-4D8E-AD6E-C06D975BCB49}" presName="Name9" presStyleLbl="parChTrans1D2" presStyleIdx="1" presStyleCnt="4"/>
      <dgm:spPr/>
    </dgm:pt>
    <dgm:pt modelId="{3B4D2DF6-EB1C-45FD-9DA4-89ECE86FF558}" type="pres">
      <dgm:prSet presAssocID="{B5CB8122-49EF-4D8E-AD6E-C06D975BCB49}" presName="connTx" presStyleLbl="parChTrans1D2" presStyleIdx="1" presStyleCnt="4"/>
      <dgm:spPr/>
    </dgm:pt>
    <dgm:pt modelId="{838D1678-BD98-4399-91FD-B2E55C13F0A5}" type="pres">
      <dgm:prSet presAssocID="{B50B312C-7630-4CD3-B6D1-CFEB68245E77}" presName="node" presStyleLbl="node1" presStyleIdx="1" presStyleCnt="4">
        <dgm:presLayoutVars>
          <dgm:bulletEnabled val="1"/>
        </dgm:presLayoutVars>
      </dgm:prSet>
      <dgm:spPr/>
    </dgm:pt>
    <dgm:pt modelId="{1F49B9F0-90EF-4932-AB4C-622B1448C308}" type="pres">
      <dgm:prSet presAssocID="{A308AC58-26D0-45A9-AF78-1074CF06EA36}" presName="Name9" presStyleLbl="parChTrans1D2" presStyleIdx="2" presStyleCnt="4"/>
      <dgm:spPr/>
    </dgm:pt>
    <dgm:pt modelId="{C6B3A31A-CE9C-465B-AEBF-473C11024E0A}" type="pres">
      <dgm:prSet presAssocID="{A308AC58-26D0-45A9-AF78-1074CF06EA36}" presName="connTx" presStyleLbl="parChTrans1D2" presStyleIdx="2" presStyleCnt="4"/>
      <dgm:spPr/>
    </dgm:pt>
    <dgm:pt modelId="{F542B7E7-4A15-4C14-81A5-5512B91AB4FA}" type="pres">
      <dgm:prSet presAssocID="{771FFE94-78DE-491E-9135-CC7525688FA6}" presName="node" presStyleLbl="node1" presStyleIdx="2" presStyleCnt="4">
        <dgm:presLayoutVars>
          <dgm:bulletEnabled val="1"/>
        </dgm:presLayoutVars>
      </dgm:prSet>
      <dgm:spPr/>
    </dgm:pt>
    <dgm:pt modelId="{7336EA95-F8F8-44B1-B7AE-FD68323A6193}" type="pres">
      <dgm:prSet presAssocID="{931B2B1F-8E29-49C7-9B42-5A5DDDFA8C3C}" presName="Name9" presStyleLbl="parChTrans1D2" presStyleIdx="3" presStyleCnt="4"/>
      <dgm:spPr/>
    </dgm:pt>
    <dgm:pt modelId="{7DA85FD4-3FB7-4FAE-A0E5-128F3DD1E463}" type="pres">
      <dgm:prSet presAssocID="{931B2B1F-8E29-49C7-9B42-5A5DDDFA8C3C}" presName="connTx" presStyleLbl="parChTrans1D2" presStyleIdx="3" presStyleCnt="4"/>
      <dgm:spPr/>
    </dgm:pt>
    <dgm:pt modelId="{B82E1394-CFCB-464F-8B38-3DF7AECAA990}" type="pres">
      <dgm:prSet presAssocID="{5A6CD976-C619-4E7E-A359-290053FD4C71}" presName="node" presStyleLbl="node1" presStyleIdx="3" presStyleCnt="4">
        <dgm:presLayoutVars>
          <dgm:bulletEnabled val="1"/>
        </dgm:presLayoutVars>
      </dgm:prSet>
      <dgm:spPr/>
    </dgm:pt>
  </dgm:ptLst>
  <dgm:cxnLst>
    <dgm:cxn modelId="{F605DE94-6CAC-4938-9176-91AF38872686}" type="presOf" srcId="{A308AC58-26D0-45A9-AF78-1074CF06EA36}" destId="{1F49B9F0-90EF-4932-AB4C-622B1448C308}" srcOrd="0" destOrd="0" presId="urn:microsoft.com/office/officeart/2005/8/layout/radial1"/>
    <dgm:cxn modelId="{9C2BB87E-9E70-456C-864D-0E025FE0068B}" type="presOf" srcId="{A308AC58-26D0-45A9-AF78-1074CF06EA36}" destId="{C6B3A31A-CE9C-465B-AEBF-473C11024E0A}" srcOrd="1" destOrd="0" presId="urn:microsoft.com/office/officeart/2005/8/layout/radial1"/>
    <dgm:cxn modelId="{E8916529-3745-404B-A2C1-B34F4F39451D}" type="presOf" srcId="{D5AB19B6-4FA3-464F-A1F0-B13C722EE7BE}" destId="{8F49DA31-BF3E-4A58-AB1D-2AE0CB56E64E}" srcOrd="0" destOrd="0" presId="urn:microsoft.com/office/officeart/2005/8/layout/radial1"/>
    <dgm:cxn modelId="{7AEEF6E4-ABD6-4680-9CD6-018D9BCB1EA0}" type="presOf" srcId="{771FFE94-78DE-491E-9135-CC7525688FA6}" destId="{F542B7E7-4A15-4C14-81A5-5512B91AB4FA}" srcOrd="0" destOrd="0" presId="urn:microsoft.com/office/officeart/2005/8/layout/radial1"/>
    <dgm:cxn modelId="{C0D0322A-361A-4AA5-9AB8-91955F15535D}" srcId="{F3173239-4864-42E5-88B5-D2378595F1B1}" destId="{B50B312C-7630-4CD3-B6D1-CFEB68245E77}" srcOrd="1" destOrd="0" parTransId="{B5CB8122-49EF-4D8E-AD6E-C06D975BCB49}" sibTransId="{D93C58B5-A975-4AFD-BF1C-560D7ADEC4B4}"/>
    <dgm:cxn modelId="{F4D2E582-5087-4C6A-9741-B4244EC50EDF}" type="presOf" srcId="{B5CB8122-49EF-4D8E-AD6E-C06D975BCB49}" destId="{EFE9A8C9-C3EE-4FB1-985B-B37AC0FF6624}" srcOrd="0" destOrd="0" presId="urn:microsoft.com/office/officeart/2005/8/layout/radial1"/>
    <dgm:cxn modelId="{B5A3D8F5-28A6-404F-8535-F049791775AF}" srcId="{BF95F924-759D-42F3-8920-6A67CE3E1087}" destId="{F3173239-4864-42E5-88B5-D2378595F1B1}" srcOrd="0" destOrd="0" parTransId="{01C9FFEB-C4FB-4CA9-A07A-A585EDDC12E2}" sibTransId="{2CC87864-E430-411C-8493-D9BB06B68D33}"/>
    <dgm:cxn modelId="{E94ED2C7-8832-4205-B29A-0A4D0C3CBACE}" srcId="{F3173239-4864-42E5-88B5-D2378595F1B1}" destId="{771FFE94-78DE-491E-9135-CC7525688FA6}" srcOrd="2" destOrd="0" parTransId="{A308AC58-26D0-45A9-AF78-1074CF06EA36}" sibTransId="{B102EB39-80F3-4EE3-89C5-3A7703DA6951}"/>
    <dgm:cxn modelId="{3951935A-F8B8-430A-B5C8-0160616EE190}" type="presOf" srcId="{5A6CD976-C619-4E7E-A359-290053FD4C71}" destId="{B82E1394-CFCB-464F-8B38-3DF7AECAA990}" srcOrd="0" destOrd="0" presId="urn:microsoft.com/office/officeart/2005/8/layout/radial1"/>
    <dgm:cxn modelId="{5B7B4F8F-7E16-467E-8CE0-4C296E25D5E8}" type="presOf" srcId="{931B2B1F-8E29-49C7-9B42-5A5DDDFA8C3C}" destId="{7DA85FD4-3FB7-4FAE-A0E5-128F3DD1E463}" srcOrd="1" destOrd="0" presId="urn:microsoft.com/office/officeart/2005/8/layout/radial1"/>
    <dgm:cxn modelId="{1C720E31-A54B-4BA6-93ED-3E09B6BBEBCE}" type="presOf" srcId="{B5CB8122-49EF-4D8E-AD6E-C06D975BCB49}" destId="{3B4D2DF6-EB1C-45FD-9DA4-89ECE86FF558}" srcOrd="1" destOrd="0" presId="urn:microsoft.com/office/officeart/2005/8/layout/radial1"/>
    <dgm:cxn modelId="{7718FCBF-241D-48D7-B5AA-56E59AC1533A}" type="presOf" srcId="{931B2B1F-8E29-49C7-9B42-5A5DDDFA8C3C}" destId="{7336EA95-F8F8-44B1-B7AE-FD68323A6193}" srcOrd="0" destOrd="0" presId="urn:microsoft.com/office/officeart/2005/8/layout/radial1"/>
    <dgm:cxn modelId="{1EE31CDC-5B11-49AB-8AF5-28154C2292E6}" type="presOf" srcId="{BF95F924-759D-42F3-8920-6A67CE3E1087}" destId="{309DD354-A974-4490-900E-B713263FEA3E}" srcOrd="0" destOrd="0" presId="urn:microsoft.com/office/officeart/2005/8/layout/radial1"/>
    <dgm:cxn modelId="{40A34693-1FE4-4BC7-9888-791803E4C7D9}" type="presOf" srcId="{B50B312C-7630-4CD3-B6D1-CFEB68245E77}" destId="{838D1678-BD98-4399-91FD-B2E55C13F0A5}" srcOrd="0" destOrd="0" presId="urn:microsoft.com/office/officeart/2005/8/layout/radial1"/>
    <dgm:cxn modelId="{D6DF19F8-156F-43A4-BDCD-A7C17D439D38}" type="presOf" srcId="{F3173239-4864-42E5-88B5-D2378595F1B1}" destId="{952FF67A-B37F-4D5A-8DD5-18E6D085FCCB}" srcOrd="0" destOrd="0" presId="urn:microsoft.com/office/officeart/2005/8/layout/radial1"/>
    <dgm:cxn modelId="{1127A322-E255-4336-BA65-53B64EEDDFC3}" srcId="{F3173239-4864-42E5-88B5-D2378595F1B1}" destId="{D5AB19B6-4FA3-464F-A1F0-B13C722EE7BE}" srcOrd="0" destOrd="0" parTransId="{F800A668-AD57-4D0C-9445-842CAAF2AF38}" sibTransId="{FA1F629A-81A7-4911-8156-22F254D2A93E}"/>
    <dgm:cxn modelId="{80FCA3D2-D4E9-4D62-8951-E7C19B09BB13}" srcId="{F3173239-4864-42E5-88B5-D2378595F1B1}" destId="{5A6CD976-C619-4E7E-A359-290053FD4C71}" srcOrd="3" destOrd="0" parTransId="{931B2B1F-8E29-49C7-9B42-5A5DDDFA8C3C}" sibTransId="{D5DD64C3-9E1E-41FE-B89A-A451AA3113A4}"/>
    <dgm:cxn modelId="{4BE08F83-2C74-404F-8A00-F41F987E262F}" type="presOf" srcId="{F800A668-AD57-4D0C-9445-842CAAF2AF38}" destId="{51D532BA-E245-4655-BB1E-6A36A5735EB1}" srcOrd="1" destOrd="0" presId="urn:microsoft.com/office/officeart/2005/8/layout/radial1"/>
    <dgm:cxn modelId="{21562349-3887-46B3-9E80-BC9DE87C04AF}" type="presOf" srcId="{F800A668-AD57-4D0C-9445-842CAAF2AF38}" destId="{F0690D1D-63AF-493F-AE77-1CE52018EC78}" srcOrd="0" destOrd="0" presId="urn:microsoft.com/office/officeart/2005/8/layout/radial1"/>
    <dgm:cxn modelId="{6526ED37-9D20-4F2F-BE21-9C90E74EB6EA}" type="presParOf" srcId="{309DD354-A974-4490-900E-B713263FEA3E}" destId="{952FF67A-B37F-4D5A-8DD5-18E6D085FCCB}" srcOrd="0" destOrd="0" presId="urn:microsoft.com/office/officeart/2005/8/layout/radial1"/>
    <dgm:cxn modelId="{0F45BF60-D764-4C24-AA65-C8FD1EEEEF00}" type="presParOf" srcId="{309DD354-A974-4490-900E-B713263FEA3E}" destId="{F0690D1D-63AF-493F-AE77-1CE52018EC78}" srcOrd="1" destOrd="0" presId="urn:microsoft.com/office/officeart/2005/8/layout/radial1"/>
    <dgm:cxn modelId="{28CAD4AB-84D4-40E9-BC70-ACB123713199}" type="presParOf" srcId="{F0690D1D-63AF-493F-AE77-1CE52018EC78}" destId="{51D532BA-E245-4655-BB1E-6A36A5735EB1}" srcOrd="0" destOrd="0" presId="urn:microsoft.com/office/officeart/2005/8/layout/radial1"/>
    <dgm:cxn modelId="{3499B94F-D536-4E0D-8684-3CCFF10099E0}" type="presParOf" srcId="{309DD354-A974-4490-900E-B713263FEA3E}" destId="{8F49DA31-BF3E-4A58-AB1D-2AE0CB56E64E}" srcOrd="2" destOrd="0" presId="urn:microsoft.com/office/officeart/2005/8/layout/radial1"/>
    <dgm:cxn modelId="{47634423-2153-4BC1-A2CA-7276FFD28BBB}" type="presParOf" srcId="{309DD354-A974-4490-900E-B713263FEA3E}" destId="{EFE9A8C9-C3EE-4FB1-985B-B37AC0FF6624}" srcOrd="3" destOrd="0" presId="urn:microsoft.com/office/officeart/2005/8/layout/radial1"/>
    <dgm:cxn modelId="{9F2AB444-D00B-4FCC-A20A-B18BBAB83932}" type="presParOf" srcId="{EFE9A8C9-C3EE-4FB1-985B-B37AC0FF6624}" destId="{3B4D2DF6-EB1C-45FD-9DA4-89ECE86FF558}" srcOrd="0" destOrd="0" presId="urn:microsoft.com/office/officeart/2005/8/layout/radial1"/>
    <dgm:cxn modelId="{7CBF7E8F-2E91-416B-A26C-59FED8DD1163}" type="presParOf" srcId="{309DD354-A974-4490-900E-B713263FEA3E}" destId="{838D1678-BD98-4399-91FD-B2E55C13F0A5}" srcOrd="4" destOrd="0" presId="urn:microsoft.com/office/officeart/2005/8/layout/radial1"/>
    <dgm:cxn modelId="{AA48D231-3D7C-43F9-A0C8-852A5D85B3F1}" type="presParOf" srcId="{309DD354-A974-4490-900E-B713263FEA3E}" destId="{1F49B9F0-90EF-4932-AB4C-622B1448C308}" srcOrd="5" destOrd="0" presId="urn:microsoft.com/office/officeart/2005/8/layout/radial1"/>
    <dgm:cxn modelId="{3B02C51F-65F1-4E7D-AA46-16F1FD2DBE66}" type="presParOf" srcId="{1F49B9F0-90EF-4932-AB4C-622B1448C308}" destId="{C6B3A31A-CE9C-465B-AEBF-473C11024E0A}" srcOrd="0" destOrd="0" presId="urn:microsoft.com/office/officeart/2005/8/layout/radial1"/>
    <dgm:cxn modelId="{D711646F-8C14-4229-BD94-7AB246DDA679}" type="presParOf" srcId="{309DD354-A974-4490-900E-B713263FEA3E}" destId="{F542B7E7-4A15-4C14-81A5-5512B91AB4FA}" srcOrd="6" destOrd="0" presId="urn:microsoft.com/office/officeart/2005/8/layout/radial1"/>
    <dgm:cxn modelId="{D0AF63D1-5C71-490F-89FD-D89FE2877E97}" type="presParOf" srcId="{309DD354-A974-4490-900E-B713263FEA3E}" destId="{7336EA95-F8F8-44B1-B7AE-FD68323A6193}" srcOrd="7" destOrd="0" presId="urn:microsoft.com/office/officeart/2005/8/layout/radial1"/>
    <dgm:cxn modelId="{F2E8205F-5C55-435D-B158-DE5D1575A981}" type="presParOf" srcId="{7336EA95-F8F8-44B1-B7AE-FD68323A6193}" destId="{7DA85FD4-3FB7-4FAE-A0E5-128F3DD1E463}" srcOrd="0" destOrd="0" presId="urn:microsoft.com/office/officeart/2005/8/layout/radial1"/>
    <dgm:cxn modelId="{9233D121-8B25-4DBE-B806-4DBABF8A6631}" type="presParOf" srcId="{309DD354-A974-4490-900E-B713263FEA3E}" destId="{B82E1394-CFCB-464F-8B38-3DF7AECAA990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FF67A-B37F-4D5A-8DD5-18E6D085FCCB}">
      <dsp:nvSpPr>
        <dsp:cNvPr id="0" name=""/>
        <dsp:cNvSpPr/>
      </dsp:nvSpPr>
      <dsp:spPr>
        <a:xfrm>
          <a:off x="2488348" y="1472348"/>
          <a:ext cx="1119303" cy="11193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지식사회지혜모형</a:t>
          </a:r>
          <a:endParaRPr lang="ko-KR" altLang="en-US" sz="1500" kern="1200" dirty="0"/>
        </a:p>
      </dsp:txBody>
      <dsp:txXfrm>
        <a:off x="2652266" y="1636266"/>
        <a:ext cx="791467" cy="791467"/>
      </dsp:txXfrm>
    </dsp:sp>
    <dsp:sp modelId="{F0690D1D-63AF-493F-AE77-1CE52018EC78}">
      <dsp:nvSpPr>
        <dsp:cNvPr id="0" name=""/>
        <dsp:cNvSpPr/>
      </dsp:nvSpPr>
      <dsp:spPr>
        <a:xfrm rot="16200000">
          <a:off x="2878775" y="1286598"/>
          <a:ext cx="338449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338449" y="1652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039538" y="1294661"/>
        <a:ext cx="16922" cy="16922"/>
      </dsp:txXfrm>
    </dsp:sp>
    <dsp:sp modelId="{8F49DA31-BF3E-4A58-AB1D-2AE0CB56E64E}">
      <dsp:nvSpPr>
        <dsp:cNvPr id="0" name=""/>
        <dsp:cNvSpPr/>
      </dsp:nvSpPr>
      <dsp:spPr>
        <a:xfrm>
          <a:off x="2488348" y="14594"/>
          <a:ext cx="1119303" cy="11193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smtClean="0"/>
            <a:t>혁신지식</a:t>
          </a:r>
          <a:endParaRPr lang="ko-KR" altLang="en-US" sz="1900" kern="1200" dirty="0"/>
        </a:p>
      </dsp:txBody>
      <dsp:txXfrm>
        <a:off x="2652266" y="178512"/>
        <a:ext cx="791467" cy="791467"/>
      </dsp:txXfrm>
    </dsp:sp>
    <dsp:sp modelId="{EFE9A8C9-C3EE-4FB1-985B-B37AC0FF6624}">
      <dsp:nvSpPr>
        <dsp:cNvPr id="0" name=""/>
        <dsp:cNvSpPr/>
      </dsp:nvSpPr>
      <dsp:spPr>
        <a:xfrm>
          <a:off x="3607651" y="2015474"/>
          <a:ext cx="338449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338449" y="1652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768415" y="2023538"/>
        <a:ext cx="16922" cy="16922"/>
      </dsp:txXfrm>
    </dsp:sp>
    <dsp:sp modelId="{838D1678-BD98-4399-91FD-B2E55C13F0A5}">
      <dsp:nvSpPr>
        <dsp:cNvPr id="0" name=""/>
        <dsp:cNvSpPr/>
      </dsp:nvSpPr>
      <dsp:spPr>
        <a:xfrm>
          <a:off x="3946101" y="1472348"/>
          <a:ext cx="1119303" cy="11193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smtClean="0"/>
            <a:t>창의력</a:t>
          </a:r>
          <a:endParaRPr lang="ko-KR" altLang="en-US" sz="1900" kern="1200" dirty="0"/>
        </a:p>
      </dsp:txBody>
      <dsp:txXfrm>
        <a:off x="4110019" y="1636266"/>
        <a:ext cx="791467" cy="791467"/>
      </dsp:txXfrm>
    </dsp:sp>
    <dsp:sp modelId="{1F49B9F0-90EF-4932-AB4C-622B1448C308}">
      <dsp:nvSpPr>
        <dsp:cNvPr id="0" name=""/>
        <dsp:cNvSpPr/>
      </dsp:nvSpPr>
      <dsp:spPr>
        <a:xfrm rot="5400000">
          <a:off x="2878775" y="2744351"/>
          <a:ext cx="338449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338449" y="1652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039538" y="2752415"/>
        <a:ext cx="16922" cy="16922"/>
      </dsp:txXfrm>
    </dsp:sp>
    <dsp:sp modelId="{F542B7E7-4A15-4C14-81A5-5512B91AB4FA}">
      <dsp:nvSpPr>
        <dsp:cNvPr id="0" name=""/>
        <dsp:cNvSpPr/>
      </dsp:nvSpPr>
      <dsp:spPr>
        <a:xfrm>
          <a:off x="2488348" y="2930101"/>
          <a:ext cx="1119303" cy="111930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smtClean="0"/>
            <a:t>협력</a:t>
          </a:r>
          <a:endParaRPr lang="ko-KR" altLang="en-US" sz="1900" kern="1200" dirty="0"/>
        </a:p>
      </dsp:txBody>
      <dsp:txXfrm>
        <a:off x="2652266" y="3094019"/>
        <a:ext cx="791467" cy="791467"/>
      </dsp:txXfrm>
    </dsp:sp>
    <dsp:sp modelId="{7336EA95-F8F8-44B1-B7AE-FD68323A6193}">
      <dsp:nvSpPr>
        <dsp:cNvPr id="0" name=""/>
        <dsp:cNvSpPr/>
      </dsp:nvSpPr>
      <dsp:spPr>
        <a:xfrm rot="10800000">
          <a:off x="2149898" y="2015474"/>
          <a:ext cx="338449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338449" y="1652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 rot="10800000">
        <a:off x="2310661" y="2023538"/>
        <a:ext cx="16922" cy="16922"/>
      </dsp:txXfrm>
    </dsp:sp>
    <dsp:sp modelId="{B82E1394-CFCB-464F-8B38-3DF7AECAA990}">
      <dsp:nvSpPr>
        <dsp:cNvPr id="0" name=""/>
        <dsp:cNvSpPr/>
      </dsp:nvSpPr>
      <dsp:spPr>
        <a:xfrm>
          <a:off x="1030594" y="1472348"/>
          <a:ext cx="1119303" cy="111930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smtClean="0"/>
            <a:t>정보력</a:t>
          </a:r>
          <a:endParaRPr lang="ko-KR" altLang="en-US" sz="1900" kern="1200" dirty="0"/>
        </a:p>
      </dsp:txBody>
      <dsp:txXfrm>
        <a:off x="1194512" y="1636266"/>
        <a:ext cx="791467" cy="791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B257-43A1-4E37-922F-31F597A8B69B}" type="datetimeFigureOut">
              <a:rPr lang="ko-KR" altLang="en-US" smtClean="0"/>
              <a:t>2014-04-14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581B-64B1-4F00-87FF-E4D611672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56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B257-43A1-4E37-922F-31F597A8B69B}" type="datetimeFigureOut">
              <a:rPr lang="ko-KR" altLang="en-US" smtClean="0"/>
              <a:t>2014-04-14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581B-64B1-4F00-87FF-E4D611672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21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B257-43A1-4E37-922F-31F597A8B69B}" type="datetimeFigureOut">
              <a:rPr lang="ko-KR" altLang="en-US" smtClean="0"/>
              <a:t>2014-04-14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581B-64B1-4F00-87FF-E4D611672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086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B257-43A1-4E37-922F-31F597A8B69B}" type="datetimeFigureOut">
              <a:rPr lang="ko-KR" altLang="en-US" smtClean="0"/>
              <a:t>2014-04-14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581B-64B1-4F00-87FF-E4D611672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553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B257-43A1-4E37-922F-31F597A8B69B}" type="datetimeFigureOut">
              <a:rPr lang="ko-KR" altLang="en-US" smtClean="0"/>
              <a:t>2014-04-14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581B-64B1-4F00-87FF-E4D611672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53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B257-43A1-4E37-922F-31F597A8B69B}" type="datetimeFigureOut">
              <a:rPr lang="ko-KR" altLang="en-US" smtClean="0"/>
              <a:t>2014-04-14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581B-64B1-4F00-87FF-E4D611672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9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B257-43A1-4E37-922F-31F597A8B69B}" type="datetimeFigureOut">
              <a:rPr lang="ko-KR" altLang="en-US" smtClean="0"/>
              <a:t>2014-04-14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581B-64B1-4F00-87FF-E4D611672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60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B257-43A1-4E37-922F-31F597A8B69B}" type="datetimeFigureOut">
              <a:rPr lang="ko-KR" altLang="en-US" smtClean="0"/>
              <a:t>2014-04-14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581B-64B1-4F00-87FF-E4D611672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971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B257-43A1-4E37-922F-31F597A8B69B}" type="datetimeFigureOut">
              <a:rPr lang="ko-KR" altLang="en-US" smtClean="0"/>
              <a:t>2014-04-14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581B-64B1-4F00-87FF-E4D611672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304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B257-43A1-4E37-922F-31F597A8B69B}" type="datetimeFigureOut">
              <a:rPr lang="ko-KR" altLang="en-US" smtClean="0"/>
              <a:t>2014-04-14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581B-64B1-4F00-87FF-E4D611672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76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B257-43A1-4E37-922F-31F597A8B69B}" type="datetimeFigureOut">
              <a:rPr lang="ko-KR" altLang="en-US" smtClean="0"/>
              <a:t>2014-04-14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581B-64B1-4F00-87FF-E4D611672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70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EB257-43A1-4E37-922F-31F597A8B69B}" type="datetimeFigureOut">
              <a:rPr lang="ko-KR" altLang="en-US" smtClean="0"/>
              <a:t>2014-04-14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B581B-64B1-4F00-87FF-E4D611672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21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3426939" y="0"/>
            <a:ext cx="2290119" cy="114505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비전</a:t>
            </a:r>
            <a:endParaRPr lang="en-US" altLang="ko-KR" dirty="0" smtClean="0"/>
          </a:p>
          <a:p>
            <a:pPr algn="ctr"/>
            <a:r>
              <a:rPr lang="ko-KR" altLang="en-US" sz="1600" dirty="0" smtClean="0"/>
              <a:t>지혜</a:t>
            </a:r>
            <a:r>
              <a:rPr lang="en-US" altLang="ko-KR" sz="1600" dirty="0" smtClean="0"/>
              <a:t>1: </a:t>
            </a:r>
            <a:r>
              <a:rPr lang="ko-KR" altLang="en-US" sz="1600" dirty="0" smtClean="0"/>
              <a:t>비전을 세우라</a:t>
            </a:r>
            <a:endParaRPr lang="ko-KR" altLang="en-US" sz="1600" dirty="0"/>
          </a:p>
        </p:txBody>
      </p:sp>
      <p:sp>
        <p:nvSpPr>
          <p:cNvPr id="14" name="위쪽 화살표 13"/>
          <p:cNvSpPr/>
          <p:nvPr/>
        </p:nvSpPr>
        <p:spPr>
          <a:xfrm>
            <a:off x="4386649" y="988540"/>
            <a:ext cx="370702" cy="576649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1167337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3426940" y="5712941"/>
            <a:ext cx="2290119" cy="114505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sz="1300" dirty="0" smtClean="0"/>
              <a:t>지혜</a:t>
            </a:r>
            <a:r>
              <a:rPr lang="en-US" altLang="ko-KR" sz="1300" dirty="0" smtClean="0"/>
              <a:t>7: </a:t>
            </a:r>
            <a:r>
              <a:rPr lang="ko-KR" altLang="en-US" sz="1300" dirty="0" smtClean="0"/>
              <a:t>시너지를 추구하라</a:t>
            </a:r>
            <a:r>
              <a:rPr lang="en-US" altLang="ko-KR" sz="1300" dirty="0" smtClean="0"/>
              <a:t/>
            </a:r>
            <a:br>
              <a:rPr lang="en-US" altLang="ko-KR" sz="1300" dirty="0" smtClean="0"/>
            </a:br>
            <a:r>
              <a:rPr lang="ko-KR" altLang="en-US" sz="1300" dirty="0" smtClean="0"/>
              <a:t>지혜</a:t>
            </a:r>
            <a:r>
              <a:rPr lang="en-US" altLang="ko-KR" sz="1300" dirty="0" smtClean="0"/>
              <a:t>8: </a:t>
            </a:r>
            <a:r>
              <a:rPr lang="ko-KR" altLang="en-US" sz="1300" dirty="0" err="1" smtClean="0"/>
              <a:t>코칭파트너가</a:t>
            </a:r>
            <a:r>
              <a:rPr lang="ko-KR" altLang="en-US" sz="1300" dirty="0" smtClean="0"/>
              <a:t> 되라</a:t>
            </a:r>
            <a:r>
              <a:rPr lang="en-US" altLang="ko-KR" sz="1300" dirty="0" smtClean="0"/>
              <a:t/>
            </a:r>
            <a:br>
              <a:rPr lang="en-US" altLang="ko-KR" sz="1300" dirty="0" smtClean="0"/>
            </a:br>
            <a:r>
              <a:rPr lang="ko-KR" altLang="en-US" sz="1300" dirty="0" smtClean="0"/>
              <a:t>지혜</a:t>
            </a:r>
            <a:r>
              <a:rPr lang="en-US" altLang="ko-KR" sz="1300" dirty="0" smtClean="0"/>
              <a:t>9: </a:t>
            </a:r>
            <a:r>
              <a:rPr lang="ko-KR" altLang="en-US" sz="1300" dirty="0" smtClean="0"/>
              <a:t>승승사고를 가지라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2856470"/>
            <a:ext cx="2290119" cy="114505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sz="1300" smtClean="0"/>
              <a:t>지혜</a:t>
            </a:r>
            <a:r>
              <a:rPr lang="en-US" altLang="ko-KR" sz="1300" smtClean="0"/>
              <a:t>2: </a:t>
            </a:r>
            <a:r>
              <a:rPr lang="ko-KR" altLang="en-US" sz="1300" smtClean="0"/>
              <a:t>바이링구얼이 되라</a:t>
            </a:r>
            <a:r>
              <a:rPr lang="en-US" altLang="ko-KR" sz="1300" smtClean="0"/>
              <a:t/>
            </a:r>
            <a:br>
              <a:rPr lang="en-US" altLang="ko-KR" sz="1300" smtClean="0"/>
            </a:br>
            <a:r>
              <a:rPr lang="ko-KR" altLang="en-US" sz="1300" smtClean="0"/>
              <a:t>지혜</a:t>
            </a:r>
            <a:r>
              <a:rPr lang="en-US" altLang="ko-KR" sz="1300" smtClean="0"/>
              <a:t>3: </a:t>
            </a:r>
            <a:r>
              <a:rPr lang="ko-KR" altLang="en-US" sz="1300" smtClean="0"/>
              <a:t>컴퓨터를 사랑하라</a:t>
            </a:r>
            <a:endParaRPr lang="ko-KR" altLang="en-US" sz="13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853881" y="2856470"/>
            <a:ext cx="2290119" cy="114505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/>
              <a:t>지혜</a:t>
            </a:r>
            <a:r>
              <a:rPr lang="en-US" altLang="ko-KR" sz="1300" dirty="0" smtClean="0"/>
              <a:t>4: </a:t>
            </a:r>
            <a:r>
              <a:rPr lang="ko-KR" altLang="en-US" sz="1300" dirty="0" err="1" smtClean="0"/>
              <a:t>시계열로</a:t>
            </a:r>
            <a:r>
              <a:rPr lang="ko-KR" altLang="en-US" sz="1300" dirty="0" smtClean="0"/>
              <a:t> 보라</a:t>
            </a:r>
          </a:p>
          <a:p>
            <a:r>
              <a:rPr lang="ko-KR" altLang="en-US" sz="1300" dirty="0" smtClean="0"/>
              <a:t>지혜</a:t>
            </a:r>
            <a:r>
              <a:rPr lang="en-US" altLang="ko-KR" sz="1300" dirty="0" smtClean="0"/>
              <a:t>5: </a:t>
            </a:r>
            <a:r>
              <a:rPr lang="ko-KR" altLang="en-US" sz="1300" dirty="0" smtClean="0"/>
              <a:t>횡단면으로 보라</a:t>
            </a:r>
          </a:p>
          <a:p>
            <a:r>
              <a:rPr lang="ko-KR" altLang="en-US" sz="1300" dirty="0" smtClean="0"/>
              <a:t>지혜</a:t>
            </a:r>
            <a:r>
              <a:rPr lang="en-US" altLang="ko-KR" sz="1300" dirty="0" smtClean="0"/>
              <a:t>6: </a:t>
            </a:r>
            <a:r>
              <a:rPr lang="ko-KR" altLang="en-US" sz="1300" dirty="0" err="1" smtClean="0"/>
              <a:t>역발상을</a:t>
            </a:r>
            <a:r>
              <a:rPr lang="ko-KR" altLang="en-US" sz="1300" dirty="0" smtClean="0"/>
              <a:t> 도모하라</a:t>
            </a:r>
            <a:endParaRPr lang="ko-KR" altLang="en-US" sz="1300" dirty="0"/>
          </a:p>
        </p:txBody>
      </p:sp>
      <p:cxnSp>
        <p:nvCxnSpPr>
          <p:cNvPr id="11" name="구부러진 연결선 10"/>
          <p:cNvCxnSpPr>
            <a:stCxn id="3" idx="3"/>
            <a:endCxn id="5" idx="2"/>
          </p:cNvCxnSpPr>
          <p:nvPr/>
        </p:nvCxnSpPr>
        <p:spPr>
          <a:xfrm flipV="1">
            <a:off x="5717059" y="4001529"/>
            <a:ext cx="2281882" cy="228394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구부러진 연결선 12"/>
          <p:cNvCxnSpPr>
            <a:stCxn id="3" idx="1"/>
            <a:endCxn id="4" idx="2"/>
          </p:cNvCxnSpPr>
          <p:nvPr/>
        </p:nvCxnSpPr>
        <p:spPr>
          <a:xfrm rot="10800000">
            <a:off x="1145060" y="4001529"/>
            <a:ext cx="2281880" cy="228394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구부러진 연결선 15"/>
          <p:cNvCxnSpPr>
            <a:stCxn id="4" idx="0"/>
            <a:endCxn id="6" idx="1"/>
          </p:cNvCxnSpPr>
          <p:nvPr/>
        </p:nvCxnSpPr>
        <p:spPr>
          <a:xfrm rot="5400000" flipH="1" flipV="1">
            <a:off x="1144029" y="573561"/>
            <a:ext cx="2283940" cy="228187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구부러진 연결선 17"/>
          <p:cNvCxnSpPr>
            <a:stCxn id="5" idx="0"/>
            <a:endCxn id="6" idx="3"/>
          </p:cNvCxnSpPr>
          <p:nvPr/>
        </p:nvCxnSpPr>
        <p:spPr>
          <a:xfrm rot="16200000" flipV="1">
            <a:off x="5716030" y="573558"/>
            <a:ext cx="2283940" cy="228188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12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36</Words>
  <Application>Microsoft Office PowerPoint</Application>
  <PresentationFormat>화면 슬라이드 쇼(4:3)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Joshua Jung</dc:creator>
  <cp:lastModifiedBy>Joshua Jung</cp:lastModifiedBy>
  <cp:revision>3</cp:revision>
  <dcterms:created xsi:type="dcterms:W3CDTF">2014-04-14T06:06:08Z</dcterms:created>
  <dcterms:modified xsi:type="dcterms:W3CDTF">2014-04-14T06:18:46Z</dcterms:modified>
</cp:coreProperties>
</file>