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FCF"/>
    <a:srgbClr val="6877D2"/>
    <a:srgbClr val="6F74DD"/>
    <a:srgbClr val="303F9F"/>
    <a:srgbClr val="3949AB"/>
    <a:srgbClr val="0FD4DC"/>
    <a:srgbClr val="6AB7FF"/>
    <a:srgbClr val="1E8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2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cs"/>
            </a:defRPr>
          </a:pPr>
          <a:endParaRPr lang="zh-CN"/>
        </a:p>
      </c:txPr>
    </c:title>
    <c:autoTitleDeleted val="0"/>
    <c:plotArea>
      <c:layout/>
      <c:lineChart>
        <c:grouping val="standard"/>
        <c:varyColors val="0"/>
        <c:ser>
          <c:idx val="0"/>
          <c:order val="0"/>
          <c:tx>
            <c:strRef>
              <c:f>Sheet1!$B$1</c:f>
              <c:strCache>
                <c:ptCount val="1"/>
                <c:pt idx="0">
                  <c:v>Popular</c:v>
                </c:pt>
              </c:strCache>
            </c:strRef>
          </c:tx>
          <c:spPr>
            <a:ln w="28575" cap="rnd">
              <a:solidFill>
                <a:schemeClr val="accent1"/>
              </a:solidFill>
              <a:round/>
            </a:ln>
            <a:effectLst/>
          </c:spPr>
          <c:marker>
            <c:symbol val="none"/>
          </c:marker>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5243</c:v>
                </c:pt>
                <c:pt idx="1">
                  <c:v>12342</c:v>
                </c:pt>
                <c:pt idx="2">
                  <c:v>54332</c:v>
                </c:pt>
                <c:pt idx="3">
                  <c:v>123432</c:v>
                </c:pt>
              </c:numCache>
            </c:numRef>
          </c:val>
          <c:smooth val="0"/>
          <c:extLst>
            <c:ext xmlns:c16="http://schemas.microsoft.com/office/drawing/2014/chart" uri="{C3380CC4-5D6E-409C-BE32-E72D297353CC}">
              <c16:uniqueId val="{00000000-12CA-47A3-A2FB-AC7D148F449F}"/>
            </c:ext>
          </c:extLst>
        </c:ser>
        <c:dLbls>
          <c:showLegendKey val="0"/>
          <c:showVal val="0"/>
          <c:showCatName val="0"/>
          <c:showSerName val="0"/>
          <c:showPercent val="0"/>
          <c:showBubbleSize val="0"/>
        </c:dLbls>
        <c:smooth val="0"/>
        <c:axId val="1099087904"/>
        <c:axId val="524047408"/>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列1</c:v>
                      </c:pt>
                    </c:strCache>
                  </c:strRef>
                </c:tx>
                <c:spPr>
                  <a:ln w="28575" cap="rnd">
                    <a:solidFill>
                      <a:schemeClr val="accent2"/>
                    </a:solidFill>
                    <a:round/>
                  </a:ln>
                  <a:effectLst/>
                </c:spPr>
                <c:marker>
                  <c:symbol val="none"/>
                </c:marker>
                <c:cat>
                  <c:numRef>
                    <c:extLst>
                      <c:ext uri="{02D57815-91ED-43cb-92C2-25804820EDAC}">
                        <c15:formulaRef>
                          <c15:sqref>Sheet1!$A$2:$A$5</c15:sqref>
                        </c15:formulaRef>
                      </c:ext>
                    </c:extLst>
                    <c:numCache>
                      <c:formatCode>General</c:formatCode>
                      <c:ptCount val="4"/>
                      <c:pt idx="0">
                        <c:v>2013</c:v>
                      </c:pt>
                      <c:pt idx="1">
                        <c:v>2014</c:v>
                      </c:pt>
                      <c:pt idx="2">
                        <c:v>2015</c:v>
                      </c:pt>
                      <c:pt idx="3">
                        <c:v>2016</c:v>
                      </c:pt>
                    </c:numCache>
                  </c:numRef>
                </c:cat>
                <c:val>
                  <c:numRef>
                    <c:extLst>
                      <c:ext uri="{02D57815-91ED-43cb-92C2-25804820EDAC}">
                        <c15:formulaRef>
                          <c15:sqref>Sheet1!$C$2:$C$5</c15:sqref>
                        </c15:formulaRef>
                      </c:ext>
                    </c:extLst>
                    <c:numCache>
                      <c:formatCode>General</c:formatCode>
                      <c:ptCount val="4"/>
                    </c:numCache>
                  </c:numRef>
                </c:val>
                <c:smooth val="0"/>
                <c:extLst>
                  <c:ext xmlns:c16="http://schemas.microsoft.com/office/drawing/2014/chart" uri="{C3380CC4-5D6E-409C-BE32-E72D297353CC}">
                    <c16:uniqueId val="{00000001-12CA-47A3-A2FB-AC7D148F449F}"/>
                  </c:ext>
                </c:extLst>
              </c15:ser>
            </c15:filteredLineSeries>
            <c15:filteredLineSeries>
              <c15:ser>
                <c:idx val="2"/>
                <c:order val="2"/>
                <c:tx>
                  <c:strRef>
                    <c:extLst>
                      <c:ext xmlns:c15="http://schemas.microsoft.com/office/drawing/2012/chart" uri="{02D57815-91ED-43cb-92C2-25804820EDAC}">
                        <c15:formulaRef>
                          <c15:sqref>Sheet1!$D$1</c15:sqref>
                        </c15:formulaRef>
                      </c:ext>
                    </c:extLst>
                    <c:strCache>
                      <c:ptCount val="1"/>
                      <c:pt idx="0">
                        <c:v>列2</c:v>
                      </c:pt>
                    </c:strCache>
                  </c:strRef>
                </c:tx>
                <c:spPr>
                  <a:ln w="28575" cap="rnd">
                    <a:solidFill>
                      <a:schemeClr val="accent3"/>
                    </a:solidFill>
                    <a:round/>
                  </a:ln>
                  <a:effectLst/>
                </c:spPr>
                <c:marker>
                  <c:symbol val="none"/>
                </c:marker>
                <c:cat>
                  <c:numRef>
                    <c:extLst>
                      <c:ext xmlns:c15="http://schemas.microsoft.com/office/drawing/2012/chart" uri="{02D57815-91ED-43cb-92C2-25804820EDAC}">
                        <c15:formulaRef>
                          <c15:sqref>Sheet1!$A$2:$A$5</c15:sqref>
                        </c15:formulaRef>
                      </c:ext>
                    </c:extLst>
                    <c:numCache>
                      <c:formatCode>General</c:formatCode>
                      <c:ptCount val="4"/>
                      <c:pt idx="0">
                        <c:v>2013</c:v>
                      </c:pt>
                      <c:pt idx="1">
                        <c:v>2014</c:v>
                      </c:pt>
                      <c:pt idx="2">
                        <c:v>2015</c:v>
                      </c:pt>
                      <c:pt idx="3">
                        <c:v>2016</c:v>
                      </c:pt>
                    </c:numCache>
                  </c:numRef>
                </c:cat>
                <c:val>
                  <c:numRef>
                    <c:extLst>
                      <c:ext xmlns:c15="http://schemas.microsoft.com/office/drawing/2012/chart" uri="{02D57815-91ED-43cb-92C2-25804820EDAC}">
                        <c15:formulaRef>
                          <c15:sqref>Sheet1!$D$2:$D$5</c15:sqref>
                        </c15:formulaRef>
                      </c:ext>
                    </c:extLst>
                    <c:numCache>
                      <c:formatCode>General</c:formatCode>
                      <c:ptCount val="4"/>
                    </c:numCache>
                  </c:numRef>
                </c:val>
                <c:smooth val="0"/>
                <c:extLst>
                  <c:ext xmlns:c16="http://schemas.microsoft.com/office/drawing/2014/chart" uri="{C3380CC4-5D6E-409C-BE32-E72D297353CC}">
                    <c16:uniqueId val="{00000002-12CA-47A3-A2FB-AC7D148F449F}"/>
                  </c:ext>
                </c:extLst>
              </c15:ser>
            </c15:filteredLineSeries>
          </c:ext>
        </c:extLst>
      </c:lineChart>
      <c:catAx>
        <c:axId val="109908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24047408"/>
        <c:crosses val="autoZero"/>
        <c:auto val="1"/>
        <c:lblAlgn val="ctr"/>
        <c:lblOffset val="100"/>
        <c:noMultiLvlLbl val="0"/>
      </c:catAx>
      <c:valAx>
        <c:axId val="52404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9908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4008243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3064063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2219104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1443770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517785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3723071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1555096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441378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2006538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1688318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FD1E5C4-D509-4E33-B44A-37CD9CDB1711}" type="datetimeFigureOut">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493138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1E5C4-D509-4E33-B44A-37CD9CDB1711}" type="datetimeFigureOut">
              <a:rPr lang="zh-CN" altLang="en-US" smtClean="0"/>
              <a:t>2017/6/6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CDF90-9682-4F90-B07A-C4DB71607375}" type="slidenum">
              <a:rPr lang="zh-CN" altLang="en-US" smtClean="0"/>
              <a:t>‹#›</a:t>
            </a:fld>
            <a:endParaRPr lang="zh-CN" altLang="en-US"/>
          </a:p>
        </p:txBody>
      </p:sp>
    </p:spTree>
    <p:extLst>
      <p:ext uri="{BB962C8B-B14F-4D97-AF65-F5344CB8AC3E}">
        <p14:creationId xmlns:p14="http://schemas.microsoft.com/office/powerpoint/2010/main" val="332664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54182" y="4785830"/>
            <a:ext cx="5320145" cy="661308"/>
          </a:xfrm>
          <a:solidFill>
            <a:srgbClr val="6F74DD"/>
          </a:solidFill>
          <a:effectLst>
            <a:outerShdw blurRad="190500" sx="102000" sy="102000" algn="ctr" rotWithShape="0">
              <a:prstClr val="black">
                <a:alpha val="23000"/>
              </a:prstClr>
            </a:outerShdw>
            <a:softEdge rad="0"/>
          </a:effectLst>
        </p:spPr>
        <p:txBody>
          <a:bodyPr wrap="square" lIns="1404000" tIns="108000" rIns="108000" bIns="108000" rtlCol="0">
            <a:spAutoFit/>
          </a:bodyPr>
          <a:lstStyle/>
          <a:p>
            <a:pPr algn="l"/>
            <a:r>
              <a:rPr lang="en-US" altLang="zh-CN" sz="3200" dirty="0">
                <a:solidFill>
                  <a:schemeClr val="bg1"/>
                </a:solidFill>
              </a:rPr>
              <a:t>Steven Sun</a:t>
            </a:r>
            <a:endParaRPr lang="zh-CN" altLang="en-US" sz="3200" dirty="0">
              <a:solidFill>
                <a:schemeClr val="bg1"/>
              </a:solidFill>
            </a:endParaRPr>
          </a:p>
        </p:txBody>
      </p:sp>
      <p:sp>
        <p:nvSpPr>
          <p:cNvPr id="5" name="矩形 4"/>
          <p:cNvSpPr/>
          <p:nvPr/>
        </p:nvSpPr>
        <p:spPr>
          <a:xfrm>
            <a:off x="-554182" y="2559043"/>
            <a:ext cx="7470372" cy="1614009"/>
          </a:xfrm>
          <a:prstGeom prst="rect">
            <a:avLst/>
          </a:prstGeom>
          <a:solidFill>
            <a:srgbClr val="303F9F"/>
          </a:solidFill>
          <a:effectLst>
            <a:outerShdw blurRad="190500" sx="102000" sy="102000" algn="ctr" rotWithShape="0">
              <a:prstClr val="black">
                <a:alpha val="23000"/>
              </a:prstClr>
            </a:outerShdw>
            <a:softEdge rad="0"/>
          </a:effectLst>
        </p:spPr>
        <p:txBody>
          <a:bodyPr wrap="square" lIns="1404000" tIns="324000" rIns="360000" bIns="360000" rtlCol="0" anchor="ctr">
            <a:spAutoFit/>
          </a:bodyPr>
          <a:lstStyle/>
          <a:p>
            <a:r>
              <a:rPr lang="en-US" altLang="zh-CN" sz="6000" dirty="0">
                <a:solidFill>
                  <a:schemeClr val="bg1"/>
                </a:solidFill>
                <a:latin typeface="思源黑体 CN Regular" panose="020B0500000000000000" pitchFamily="34" charset="-122"/>
                <a:ea typeface="思源黑体 CN Regular" panose="020B0500000000000000" pitchFamily="34" charset="-122"/>
              </a:rPr>
              <a:t>PPT</a:t>
            </a:r>
            <a:r>
              <a:rPr lang="zh-CN" altLang="en-US" sz="6000" dirty="0">
                <a:solidFill>
                  <a:schemeClr val="bg1"/>
                </a:solidFill>
                <a:latin typeface="思源黑体 CN Regular" panose="020B0500000000000000" pitchFamily="34" charset="-122"/>
                <a:ea typeface="思源黑体 CN Regular" panose="020B0500000000000000" pitchFamily="34" charset="-122"/>
              </a:rPr>
              <a:t>模板示例</a:t>
            </a:r>
          </a:p>
        </p:txBody>
      </p:sp>
    </p:spTree>
    <p:extLst>
      <p:ext uri="{BB962C8B-B14F-4D97-AF65-F5344CB8AC3E}">
        <p14:creationId xmlns:p14="http://schemas.microsoft.com/office/powerpoint/2010/main" val="1018847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419215" cy="7153988"/>
          </a:xfrm>
          <a:prstGeom prst="rect">
            <a:avLst/>
          </a:prstGeom>
          <a:solidFill>
            <a:srgbClr val="5F6FCF"/>
          </a:solidFill>
          <a:effectLst>
            <a:outerShdw blurRad="190500" sx="102000" sy="102000" algn="ctr" rotWithShape="0">
              <a:prstClr val="black">
                <a:alpha val="23000"/>
              </a:prstClr>
            </a:outerShdw>
            <a:softEdge rad="0"/>
          </a:effectLst>
        </p:spPr>
        <p:txBody>
          <a:bodyPr wrap="square" lIns="828000" tIns="324000" rIns="360000" bIns="360000" rtlCol="0" anchor="ctr">
            <a:spAutoFit/>
          </a:bodyPr>
          <a:lstStyle/>
          <a:p>
            <a:r>
              <a:rPr lang="en-US" altLang="zh-CN" sz="6000" b="1" dirty="0">
                <a:solidFill>
                  <a:schemeClr val="bg1"/>
                </a:solidFill>
                <a:latin typeface="思源黑体 CN Regular" panose="020B0500000000000000" pitchFamily="34" charset="-122"/>
                <a:ea typeface="思源黑体 CN Regular" panose="020B0500000000000000" pitchFamily="34" charset="-122"/>
              </a:rPr>
              <a:t>PPT</a:t>
            </a:r>
            <a:r>
              <a:rPr lang="zh-CN" altLang="en-US" sz="6000" b="1" dirty="0">
                <a:solidFill>
                  <a:schemeClr val="bg1"/>
                </a:solidFill>
                <a:latin typeface="思源黑体 CN Regular" panose="020B0500000000000000" pitchFamily="34" charset="-122"/>
                <a:ea typeface="思源黑体 CN Regular" panose="020B0500000000000000" pitchFamily="34" charset="-122"/>
              </a:rPr>
              <a:t>模板示例</a:t>
            </a:r>
            <a:endParaRPr lang="en-US" altLang="zh-CN" sz="6000" b="1" dirty="0">
              <a:solidFill>
                <a:schemeClr val="bg1"/>
              </a:solidFill>
              <a:latin typeface="思源黑体 CN Regular" panose="020B0500000000000000" pitchFamily="34" charset="-122"/>
              <a:ea typeface="思源黑体 CN Regular" panose="020B0500000000000000" pitchFamily="34" charset="-122"/>
            </a:endParaRPr>
          </a:p>
          <a:p>
            <a:endParaRPr lang="en-US" altLang="zh-CN" sz="6000" dirty="0">
              <a:solidFill>
                <a:schemeClr val="bg1"/>
              </a:solidFill>
              <a:latin typeface="思源黑体 CN Regular" panose="020B0500000000000000" pitchFamily="34" charset="-122"/>
              <a:ea typeface="思源黑体 CN Regular" panose="020B0500000000000000" pitchFamily="34" charset="-122"/>
            </a:endParaRPr>
          </a:p>
          <a:p>
            <a:endParaRPr lang="en-US" altLang="zh-CN" sz="6000" dirty="0">
              <a:solidFill>
                <a:schemeClr val="bg1"/>
              </a:solidFill>
              <a:latin typeface="思源黑体 CN Regular" panose="020B0500000000000000" pitchFamily="34" charset="-122"/>
              <a:ea typeface="思源黑体 CN Regular" panose="020B0500000000000000" pitchFamily="34" charset="-122"/>
            </a:endParaRPr>
          </a:p>
          <a:p>
            <a:endParaRPr lang="en-US" altLang="zh-CN" sz="6000" dirty="0">
              <a:solidFill>
                <a:schemeClr val="bg1"/>
              </a:solidFill>
              <a:latin typeface="思源黑体 CN Regular" panose="020B0500000000000000" pitchFamily="34" charset="-122"/>
              <a:ea typeface="思源黑体 CN Regular" panose="020B0500000000000000" pitchFamily="34" charset="-122"/>
            </a:endParaRPr>
          </a:p>
          <a:p>
            <a:endParaRPr lang="en-US" altLang="zh-CN" sz="6000" dirty="0">
              <a:solidFill>
                <a:schemeClr val="bg1"/>
              </a:solidFill>
              <a:latin typeface="思源黑体 CN Regular" panose="020B0500000000000000" pitchFamily="34" charset="-122"/>
              <a:ea typeface="思源黑体 CN Regular" panose="020B0500000000000000" pitchFamily="34" charset="-122"/>
            </a:endParaRPr>
          </a:p>
          <a:p>
            <a:endParaRPr lang="en-US" altLang="zh-CN" sz="6000" dirty="0">
              <a:solidFill>
                <a:schemeClr val="bg1"/>
              </a:solidFill>
              <a:latin typeface="思源黑体 CN Regular" panose="020B0500000000000000" pitchFamily="34" charset="-122"/>
              <a:ea typeface="思源黑体 CN Regular" panose="020B0500000000000000" pitchFamily="34" charset="-122"/>
            </a:endParaRPr>
          </a:p>
          <a:p>
            <a:endParaRPr lang="zh-CN" altLang="en-US" sz="6000" dirty="0">
              <a:solidFill>
                <a:schemeClr val="bg1"/>
              </a:solidFill>
              <a:latin typeface="思源黑体 CN Regular" panose="020B0500000000000000" pitchFamily="34" charset="-122"/>
              <a:ea typeface="思源黑体 CN Regular" panose="020B0500000000000000" pitchFamily="34" charset="-122"/>
            </a:endParaRPr>
          </a:p>
        </p:txBody>
      </p:sp>
      <p:sp>
        <p:nvSpPr>
          <p:cNvPr id="9" name="矩形: 圆角 8">
            <a:hlinkClick r:id="rId2" action="ppaction://hlinksldjump"/>
          </p:cNvPr>
          <p:cNvSpPr/>
          <p:nvPr/>
        </p:nvSpPr>
        <p:spPr>
          <a:xfrm>
            <a:off x="615142" y="1715330"/>
            <a:ext cx="5336770" cy="810810"/>
          </a:xfrm>
          <a:prstGeom prst="roundRect">
            <a:avLst>
              <a:gd name="adj" fmla="val 4364"/>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180000" rIns="72000" bIns="180000" numCol="1" spcCol="0" rtlCol="0" fromWordArt="0" anchor="ctr" anchorCtr="0" forceAA="0" compatLnSpc="1">
            <a:prstTxWarp prst="textNoShape">
              <a:avLst/>
            </a:prstTxWarp>
            <a:spAutoFit/>
          </a:bodyPr>
          <a:lstStyle/>
          <a:p>
            <a:r>
              <a:rPr lang="en-US" altLang="zh-CN" sz="2400" dirty="0">
                <a:solidFill>
                  <a:schemeClr val="accent1">
                    <a:lumMod val="75000"/>
                  </a:schemeClr>
                </a:solidFill>
                <a:latin typeface="思源黑体 CN Regular" panose="020B0500000000000000" pitchFamily="34" charset="-122"/>
                <a:ea typeface="思源黑体 CN Regular" panose="020B0500000000000000" pitchFamily="34" charset="-122"/>
              </a:rPr>
              <a:t>Page 1 (Full-page Text)</a:t>
            </a:r>
            <a:endParaRPr lang="zh-CN" altLang="en-US" sz="2400" dirty="0">
              <a:solidFill>
                <a:schemeClr val="accent1">
                  <a:lumMod val="75000"/>
                </a:schemeClr>
              </a:solidFill>
              <a:latin typeface="思源黑体 CN Regular" panose="020B0500000000000000" pitchFamily="34" charset="-122"/>
              <a:ea typeface="思源黑体 CN Regular" panose="020B0500000000000000" pitchFamily="34" charset="-122"/>
            </a:endParaRPr>
          </a:p>
        </p:txBody>
      </p:sp>
      <p:sp>
        <p:nvSpPr>
          <p:cNvPr id="10" name="矩形: 圆角 9">
            <a:hlinkClick r:id="rId3" action="ppaction://hlinksldjump"/>
          </p:cNvPr>
          <p:cNvSpPr/>
          <p:nvPr/>
        </p:nvSpPr>
        <p:spPr>
          <a:xfrm>
            <a:off x="615142" y="2782130"/>
            <a:ext cx="5336770" cy="810810"/>
          </a:xfrm>
          <a:prstGeom prst="roundRect">
            <a:avLst>
              <a:gd name="adj" fmla="val 6415"/>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180000" rIns="72000" bIns="180000" numCol="1" spcCol="0" rtlCol="0" fromWordArt="0" anchor="ctr" anchorCtr="0" forceAA="0" compatLnSpc="1">
            <a:prstTxWarp prst="textNoShape">
              <a:avLst/>
            </a:prstTxWarp>
            <a:spAutoFit/>
          </a:bodyPr>
          <a:lstStyle/>
          <a:p>
            <a:r>
              <a:rPr lang="en-US" altLang="zh-CN" sz="2400" dirty="0">
                <a:solidFill>
                  <a:schemeClr val="accent1">
                    <a:lumMod val="75000"/>
                  </a:schemeClr>
                </a:solidFill>
                <a:latin typeface="思源黑体 CN Regular" panose="020B0500000000000000" pitchFamily="34" charset="-122"/>
                <a:ea typeface="思源黑体 CN Regular" panose="020B0500000000000000" pitchFamily="34" charset="-122"/>
              </a:rPr>
              <a:t>Page 2 (Columns)</a:t>
            </a:r>
            <a:endParaRPr lang="zh-CN" altLang="en-US" sz="2400" dirty="0">
              <a:solidFill>
                <a:schemeClr val="accent1">
                  <a:lumMod val="75000"/>
                </a:schemeClr>
              </a:solidFill>
              <a:latin typeface="思源黑体 CN Regular" panose="020B0500000000000000" pitchFamily="34" charset="-122"/>
              <a:ea typeface="思源黑体 CN Regular" panose="020B0500000000000000" pitchFamily="34" charset="-122"/>
            </a:endParaRPr>
          </a:p>
        </p:txBody>
      </p:sp>
      <p:sp>
        <p:nvSpPr>
          <p:cNvPr id="11" name="矩形: 圆角 10">
            <a:hlinkClick r:id="rId4" action="ppaction://hlinksldjump"/>
          </p:cNvPr>
          <p:cNvSpPr/>
          <p:nvPr/>
        </p:nvSpPr>
        <p:spPr>
          <a:xfrm>
            <a:off x="615142" y="3870192"/>
            <a:ext cx="5336770" cy="768285"/>
          </a:xfrm>
          <a:prstGeom prst="roundRect">
            <a:avLst>
              <a:gd name="adj" fmla="val 8466"/>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180000" rIns="72000" bIns="180000" numCol="1" spcCol="0" rtlCol="0" fromWordArt="0" anchor="ctr" anchorCtr="0" forceAA="0" compatLnSpc="1">
            <a:prstTxWarp prst="textNoShape">
              <a:avLst/>
            </a:prstTxWarp>
            <a:spAutoFit/>
          </a:bodyPr>
          <a:lstStyle/>
          <a:p>
            <a:r>
              <a:rPr lang="en-US" altLang="zh-CN" sz="2400" dirty="0">
                <a:solidFill>
                  <a:schemeClr val="accent1">
                    <a:lumMod val="75000"/>
                  </a:schemeClr>
                </a:solidFill>
                <a:latin typeface="思源黑体 CN Regular" panose="020B0500000000000000" pitchFamily="34" charset="-122"/>
                <a:ea typeface="思源黑体 CN Regular" panose="020B0500000000000000" pitchFamily="34" charset="-122"/>
              </a:rPr>
              <a:t>Page 3 (Image Hawaii)</a:t>
            </a:r>
            <a:endParaRPr lang="zh-CN" altLang="en-US" sz="2400" dirty="0">
              <a:solidFill>
                <a:schemeClr val="accent1">
                  <a:lumMod val="75000"/>
                </a:schemeClr>
              </a:solidFill>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1311972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矩形: 圆角 4"/>
          <p:cNvSpPr/>
          <p:nvPr/>
        </p:nvSpPr>
        <p:spPr>
          <a:xfrm>
            <a:off x="581891" y="739977"/>
            <a:ext cx="10108276" cy="5425107"/>
          </a:xfrm>
          <a:prstGeom prst="roundRect">
            <a:avLst>
              <a:gd name="adj" fmla="val 1156"/>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180000" rIns="72000" bIns="4644000" numCol="1" spcCol="0" rtlCol="0" fromWordArt="0" anchor="ctr" anchorCtr="0" forceAA="0" compatLnSpc="1">
            <a:prstTxWarp prst="textNoShape">
              <a:avLst/>
            </a:prstTxWarp>
            <a:spAutoFit/>
          </a:bodyPr>
          <a:lstStyle/>
          <a:p>
            <a:r>
              <a:rPr lang="en-US" altLang="zh-CN" sz="3600" dirty="0">
                <a:solidFill>
                  <a:schemeClr val="accent1">
                    <a:lumMod val="75000"/>
                  </a:schemeClr>
                </a:solidFill>
                <a:latin typeface="思源黑体 CN Bold" panose="020B0800000000000000" pitchFamily="34" charset="-122"/>
                <a:ea typeface="思源黑体 CN Bold" panose="020B0800000000000000" pitchFamily="34" charset="-122"/>
              </a:rPr>
              <a:t>Page 1 (Full-page Text)</a:t>
            </a:r>
            <a:endParaRPr lang="zh-CN" altLang="en-US" sz="3600" dirty="0">
              <a:solidFill>
                <a:schemeClr val="accent1">
                  <a:lumMod val="75000"/>
                </a:schemeClr>
              </a:solidFill>
              <a:latin typeface="思源黑体 CN Bold" panose="020B0800000000000000" pitchFamily="34" charset="-122"/>
              <a:ea typeface="思源黑体 CN Bold" panose="020B0800000000000000" pitchFamily="34" charset="-122"/>
            </a:endParaRPr>
          </a:p>
        </p:txBody>
      </p:sp>
      <p:grpSp>
        <p:nvGrpSpPr>
          <p:cNvPr id="14" name="组合 13"/>
          <p:cNvGrpSpPr/>
          <p:nvPr/>
        </p:nvGrpSpPr>
        <p:grpSpPr>
          <a:xfrm>
            <a:off x="10281588" y="4903304"/>
            <a:ext cx="817158" cy="817158"/>
            <a:chOff x="10183965" y="4815426"/>
            <a:chExt cx="1012403" cy="1012403"/>
          </a:xfrm>
        </p:grpSpPr>
        <p:sp>
          <p:nvSpPr>
            <p:cNvPr id="4" name="椭圆 3">
              <a:hlinkClick r:id="rId3" action="ppaction://hlinksldjump"/>
            </p:cNvPr>
            <p:cNvSpPr/>
            <p:nvPr/>
          </p:nvSpPr>
          <p:spPr>
            <a:xfrm>
              <a:off x="10183965" y="4815426"/>
              <a:ext cx="1012403" cy="1012403"/>
            </a:xfrm>
            <a:prstGeom prst="ellipse">
              <a:avLst/>
            </a:prstGeom>
            <a:solidFill>
              <a:schemeClr val="accent2"/>
            </a:solidFill>
            <a:ln>
              <a:noFill/>
            </a:ln>
            <a:effectLst>
              <a:outerShdw blurRad="254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2846" y="5082446"/>
              <a:ext cx="474642" cy="474642"/>
            </a:xfrm>
            <a:prstGeom prst="rect">
              <a:avLst/>
            </a:prstGeom>
          </p:spPr>
        </p:pic>
      </p:grpSp>
      <p:sp>
        <p:nvSpPr>
          <p:cNvPr id="12" name="文本框 11"/>
          <p:cNvSpPr txBox="1"/>
          <p:nvPr/>
        </p:nvSpPr>
        <p:spPr>
          <a:xfrm>
            <a:off x="1110749" y="1657811"/>
            <a:ext cx="9050560" cy="4062651"/>
          </a:xfrm>
          <a:prstGeom prst="rect">
            <a:avLst/>
          </a:prstGeom>
          <a:noFill/>
        </p:spPr>
        <p:txBody>
          <a:bodyPr wrap="square" rtlCol="0">
            <a:spAutoFit/>
          </a:bodyPr>
          <a:lstStyle/>
          <a:p>
            <a:r>
              <a:rPr lang="en-US" altLang="zh-CN" sz="2400" dirty="0">
                <a:latin typeface="思源黑体 CN Light" panose="020B0300000000000000" pitchFamily="34" charset="-122"/>
                <a:ea typeface="思源黑体 CN Light" panose="020B0300000000000000" pitchFamily="34" charset="-122"/>
              </a:rPr>
              <a:t>Four score and seven years ago our fathers brought forth on this continent, a new nation, conceived in Liberty, and dedicated to the proposition that all men are created equal.</a:t>
            </a:r>
          </a:p>
          <a:p>
            <a:endParaRPr lang="en-US" altLang="zh-CN" sz="2400" dirty="0">
              <a:latin typeface="思源黑体 CN Light" panose="020B0300000000000000" pitchFamily="34" charset="-122"/>
              <a:ea typeface="思源黑体 CN Light" panose="020B0300000000000000" pitchFamily="34" charset="-122"/>
            </a:endParaRPr>
          </a:p>
          <a:p>
            <a:r>
              <a:rPr lang="en-US" altLang="zh-CN" sz="2400" dirty="0">
                <a:latin typeface="思源黑体 CN Light" panose="020B0300000000000000" pitchFamily="34" charset="-122"/>
                <a:ea typeface="思源黑体 CN Light" panose="020B0300000000000000" pitchFamily="34" charset="-122"/>
              </a:rPr>
              <a:t>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a:t>
            </a:r>
          </a:p>
          <a:p>
            <a:endParaRPr lang="zh-CN" altLang="en-US" dirty="0">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1949102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p:nvGrpSpPr>
        <p:grpSpPr>
          <a:xfrm>
            <a:off x="576000" y="604682"/>
            <a:ext cx="10158153" cy="5514278"/>
            <a:chOff x="576000" y="604682"/>
            <a:chExt cx="10158153" cy="5514278"/>
          </a:xfrm>
        </p:grpSpPr>
        <p:sp>
          <p:nvSpPr>
            <p:cNvPr id="4" name="矩形: 圆角 3"/>
            <p:cNvSpPr/>
            <p:nvPr/>
          </p:nvSpPr>
          <p:spPr>
            <a:xfrm>
              <a:off x="576000" y="604682"/>
              <a:ext cx="10158153" cy="5514278"/>
            </a:xfrm>
            <a:prstGeom prst="roundRect">
              <a:avLst>
                <a:gd name="adj" fmla="val 1659"/>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216000" rIns="72000" bIns="4644000" numCol="1" spcCol="0" rtlCol="0" fromWordArt="0" anchor="ctr" anchorCtr="0" forceAA="0" compatLnSpc="1">
              <a:prstTxWarp prst="textNoShape">
                <a:avLst/>
              </a:prstTxWarp>
              <a:spAutoFit/>
            </a:bodyPr>
            <a:lstStyle/>
            <a:p>
              <a:r>
                <a:rPr lang="en-US" altLang="zh-CN" sz="3600" dirty="0">
                  <a:solidFill>
                    <a:schemeClr val="accent1">
                      <a:lumMod val="75000"/>
                    </a:schemeClr>
                  </a:solidFill>
                  <a:latin typeface="思源黑体 CN Bold" panose="020B0800000000000000" pitchFamily="34" charset="-122"/>
                  <a:ea typeface="思源黑体 CN Bold" panose="020B0800000000000000" pitchFamily="34" charset="-122"/>
                </a:rPr>
                <a:t>Page 2 (Columns)</a:t>
              </a:r>
              <a:endParaRPr lang="zh-CN" altLang="en-US" sz="3600" dirty="0">
                <a:solidFill>
                  <a:schemeClr val="accent1">
                    <a:lumMod val="75000"/>
                  </a:schemeClr>
                </a:solidFill>
                <a:latin typeface="思源黑体 CN Bold" panose="020B0800000000000000" pitchFamily="34" charset="-122"/>
                <a:ea typeface="思源黑体 CN Bold" panose="020B0800000000000000" pitchFamily="34" charset="-122"/>
              </a:endParaRPr>
            </a:p>
          </p:txBody>
        </p:sp>
        <p:cxnSp>
          <p:nvCxnSpPr>
            <p:cNvPr id="7" name="直接连接符 6"/>
            <p:cNvCxnSpPr>
              <a:cxnSpLocks/>
              <a:stCxn id="4" idx="0"/>
              <a:endCxn id="4" idx="2"/>
            </p:cNvCxnSpPr>
            <p:nvPr/>
          </p:nvCxnSpPr>
          <p:spPr>
            <a:xfrm>
              <a:off x="5655077" y="604682"/>
              <a:ext cx="0" cy="5514278"/>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6" name="图表 15"/>
          <p:cNvGraphicFramePr/>
          <p:nvPr>
            <p:extLst>
              <p:ext uri="{D42A27DB-BD31-4B8C-83A1-F6EECF244321}">
                <p14:modId xmlns:p14="http://schemas.microsoft.com/office/powerpoint/2010/main" val="170285069"/>
              </p:ext>
            </p:extLst>
          </p:nvPr>
        </p:nvGraphicFramePr>
        <p:xfrm>
          <a:off x="5941196" y="1645920"/>
          <a:ext cx="4711523" cy="3374967"/>
        </p:xfrm>
        <a:graphic>
          <a:graphicData uri="http://schemas.openxmlformats.org/drawingml/2006/chart">
            <c:chart xmlns:c="http://schemas.openxmlformats.org/drawingml/2006/chart" xmlns:r="http://schemas.openxmlformats.org/officeDocument/2006/relationships" r:id="rId3"/>
          </a:graphicData>
        </a:graphic>
      </p:graphicFrame>
      <p:sp>
        <p:nvSpPr>
          <p:cNvPr id="17" name="文本框 16"/>
          <p:cNvSpPr txBox="1"/>
          <p:nvPr/>
        </p:nvSpPr>
        <p:spPr>
          <a:xfrm>
            <a:off x="831274" y="1645920"/>
            <a:ext cx="4701432" cy="4154984"/>
          </a:xfrm>
          <a:prstGeom prst="rect">
            <a:avLst/>
          </a:prstGeom>
          <a:noFill/>
        </p:spPr>
        <p:txBody>
          <a:bodyPr wrap="square" rtlCol="0">
            <a:spAutoFit/>
          </a:bodyPr>
          <a:lstStyle/>
          <a:p>
            <a:r>
              <a:rPr lang="en-US" altLang="zh-CN" sz="2400" dirty="0">
                <a:latin typeface="思源黑体 CN Light" panose="020B0300000000000000" pitchFamily="34" charset="-122"/>
                <a:ea typeface="思源黑体 CN Light" panose="020B0300000000000000" pitchFamily="34" charset="-122"/>
              </a:rPr>
              <a:t>Membrane clam culture is the mainland of China on behalf of the third generation of the Communist Party of China's leadership, the former Central Committee General Secretary Jiang Zemin's words and deeds to imitate the network model, "film" to "worship" means, and "clams" Since that Jiang Zemin looks like toad view.</a:t>
            </a:r>
            <a:endParaRPr lang="zh-CN" altLang="en-US" sz="2400" dirty="0">
              <a:latin typeface="思源黑体 CN Light" panose="020B0300000000000000" pitchFamily="34" charset="-122"/>
              <a:ea typeface="思源黑体 CN Light" panose="020B0300000000000000" pitchFamily="34" charset="-122"/>
            </a:endParaRPr>
          </a:p>
        </p:txBody>
      </p:sp>
      <p:grpSp>
        <p:nvGrpSpPr>
          <p:cNvPr id="18" name="组合 17"/>
          <p:cNvGrpSpPr/>
          <p:nvPr/>
        </p:nvGrpSpPr>
        <p:grpSpPr>
          <a:xfrm>
            <a:off x="10344144" y="5020887"/>
            <a:ext cx="780017" cy="780017"/>
            <a:chOff x="10183965" y="4815426"/>
            <a:chExt cx="1012403" cy="1012403"/>
          </a:xfrm>
        </p:grpSpPr>
        <p:sp>
          <p:nvSpPr>
            <p:cNvPr id="19" name="椭圆 18">
              <a:hlinkClick r:id="rId4" action="ppaction://hlinksldjump"/>
            </p:cNvPr>
            <p:cNvSpPr/>
            <p:nvPr/>
          </p:nvSpPr>
          <p:spPr>
            <a:xfrm>
              <a:off x="10183965" y="4815426"/>
              <a:ext cx="1012403" cy="1012403"/>
            </a:xfrm>
            <a:prstGeom prst="ellipse">
              <a:avLst/>
            </a:prstGeom>
            <a:solidFill>
              <a:schemeClr val="accent2"/>
            </a:solidFill>
            <a:ln>
              <a:noFill/>
            </a:ln>
            <a:effectLst>
              <a:outerShdw blurRad="254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 19">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2846" y="5082446"/>
              <a:ext cx="474642" cy="474642"/>
            </a:xfrm>
            <a:prstGeom prst="rect">
              <a:avLst/>
            </a:prstGeom>
          </p:spPr>
        </p:pic>
      </p:grpSp>
    </p:spTree>
    <p:extLst>
      <p:ext uri="{BB962C8B-B14F-4D97-AF65-F5344CB8AC3E}">
        <p14:creationId xmlns:p14="http://schemas.microsoft.com/office/powerpoint/2010/main" val="2055446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descr="图片包含 水, 户外, 天空, 自然&#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757" y="272603"/>
            <a:ext cx="8911244" cy="6248245"/>
          </a:xfrm>
          <a:prstGeom prst="rect">
            <a:avLst/>
          </a:prstGeom>
        </p:spPr>
      </p:pic>
      <p:sp>
        <p:nvSpPr>
          <p:cNvPr id="4" name="矩形: 圆角 3"/>
          <p:cNvSpPr/>
          <p:nvPr/>
        </p:nvSpPr>
        <p:spPr>
          <a:xfrm>
            <a:off x="510810" y="550520"/>
            <a:ext cx="4779820" cy="5692410"/>
          </a:xfrm>
          <a:prstGeom prst="roundRect">
            <a:avLst>
              <a:gd name="adj" fmla="val 2136"/>
            </a:avLst>
          </a:prstGeom>
          <a:solidFill>
            <a:schemeClr val="bg1"/>
          </a:solidFill>
          <a:effectLst>
            <a:outerShdw blurRad="190500" sx="102000" sy="102000" algn="ctr" rotWithShape="0">
              <a:prstClr val="black">
                <a:alpha val="23000"/>
              </a:prstClr>
            </a:outerShdw>
            <a:softEdge rad="0"/>
          </a:effectLst>
        </p:spPr>
        <p:txBody>
          <a:bodyPr rot="0" spcFirstLastPara="0" vertOverflow="overflow" horzOverflow="overflow" vert="horz" wrap="square" lIns="288000" tIns="180000" rIns="72000" bIns="4428000" numCol="1" spcCol="0" rtlCol="0" fromWordArt="0" anchor="ctr" anchorCtr="0" forceAA="0" compatLnSpc="1">
            <a:prstTxWarp prst="textNoShape">
              <a:avLst/>
            </a:prstTxWarp>
            <a:spAutoFit/>
          </a:bodyPr>
          <a:lstStyle/>
          <a:p>
            <a:r>
              <a:rPr lang="en-US" altLang="zh-CN" sz="3200" dirty="0">
                <a:solidFill>
                  <a:schemeClr val="accent1">
                    <a:lumMod val="75000"/>
                  </a:schemeClr>
                </a:solidFill>
                <a:latin typeface="思源黑体 CN Bold" panose="020B0800000000000000" pitchFamily="34" charset="-122"/>
                <a:ea typeface="思源黑体 CN Bold" panose="020B0800000000000000" pitchFamily="34" charset="-122"/>
              </a:rPr>
              <a:t>Hawaii</a:t>
            </a:r>
          </a:p>
          <a:p>
            <a:r>
              <a:rPr lang="zh-CN" altLang="en-US" sz="3200" dirty="0">
                <a:solidFill>
                  <a:schemeClr val="accent1">
                    <a:lumMod val="75000"/>
                  </a:schemeClr>
                </a:solidFill>
                <a:latin typeface="思源黑体 CN Bold" panose="020B0800000000000000" pitchFamily="34" charset="-122"/>
                <a:ea typeface="思源黑体 CN Bold" panose="020B0800000000000000" pitchFamily="34" charset="-122"/>
              </a:rPr>
              <a:t>夏威夷</a:t>
            </a:r>
          </a:p>
        </p:txBody>
      </p:sp>
      <p:sp>
        <p:nvSpPr>
          <p:cNvPr id="7" name="文本框 6"/>
          <p:cNvSpPr txBox="1"/>
          <p:nvPr/>
        </p:nvSpPr>
        <p:spPr>
          <a:xfrm>
            <a:off x="678873" y="1939636"/>
            <a:ext cx="3865418" cy="3416320"/>
          </a:xfrm>
          <a:prstGeom prst="rect">
            <a:avLst/>
          </a:prstGeom>
          <a:noFill/>
        </p:spPr>
        <p:txBody>
          <a:bodyPr wrap="square" rtlCol="0">
            <a:spAutoFit/>
          </a:bodyPr>
          <a:lstStyle/>
          <a:p>
            <a:pPr>
              <a:lnSpc>
                <a:spcPct val="150000"/>
              </a:lnSpc>
            </a:pPr>
            <a:r>
              <a:rPr lang="zh-CN" altLang="en-US" dirty="0">
                <a:latin typeface="思源黑体 CN Regular" panose="020B0500000000000000" pitchFamily="34" charset="-122"/>
                <a:ea typeface="思源黑体 CN Regular" panose="020B0500000000000000" pitchFamily="34" charset="-122"/>
              </a:rPr>
              <a:t>为了使得我们今天晚上的这个环境更加的轻松一点，我回忆起我曾经在</a:t>
            </a:r>
            <a:r>
              <a:rPr lang="en-US" altLang="zh-CN" dirty="0">
                <a:latin typeface="思源黑体 CN Regular" panose="020B0500000000000000" pitchFamily="34" charset="-122"/>
                <a:ea typeface="思源黑体 CN Regular" panose="020B0500000000000000" pitchFamily="34" charset="-122"/>
              </a:rPr>
              <a:t>1945</a:t>
            </a:r>
            <a:r>
              <a:rPr lang="zh-CN" altLang="en-US" dirty="0">
                <a:latin typeface="思源黑体 CN Regular" panose="020B0500000000000000" pitchFamily="34" charset="-122"/>
                <a:ea typeface="思源黑体 CN Regular" panose="020B0500000000000000" pitchFamily="34" charset="-122"/>
              </a:rPr>
              <a:t>年、</a:t>
            </a:r>
            <a:r>
              <a:rPr lang="en-US" altLang="zh-CN" dirty="0">
                <a:latin typeface="思源黑体 CN Regular" panose="020B0500000000000000" pitchFamily="34" charset="-122"/>
                <a:ea typeface="思源黑体 CN Regular" panose="020B0500000000000000" pitchFamily="34" charset="-122"/>
              </a:rPr>
              <a:t>46</a:t>
            </a:r>
            <a:r>
              <a:rPr lang="zh-CN" altLang="en-US" dirty="0">
                <a:latin typeface="思源黑体 CN Regular" panose="020B0500000000000000" pitchFamily="34" charset="-122"/>
                <a:ea typeface="思源黑体 CN Regular" panose="020B0500000000000000" pitchFamily="34" charset="-122"/>
              </a:rPr>
              <a:t>年的大学年代，经常我们喜欢玩儿“</a:t>
            </a:r>
            <a:r>
              <a:rPr lang="en-US" altLang="zh-CN" dirty="0">
                <a:latin typeface="思源黑体 CN Regular" panose="020B0500000000000000" pitchFamily="34" charset="-122"/>
                <a:ea typeface="思源黑体 CN Regular" panose="020B0500000000000000" pitchFamily="34" charset="-122"/>
              </a:rPr>
              <a:t>Hawaii guitar”</a:t>
            </a:r>
            <a:r>
              <a:rPr lang="zh-CN" altLang="en-US" dirty="0">
                <a:latin typeface="思源黑体 CN Regular" panose="020B0500000000000000" pitchFamily="34" charset="-122"/>
                <a:ea typeface="思源黑体 CN Regular" panose="020B0500000000000000" pitchFamily="34" charset="-122"/>
              </a:rPr>
              <a:t>，经常弹奏的</a:t>
            </a:r>
            <a:r>
              <a:rPr lang="en-US" altLang="zh-CN" dirty="0">
                <a:latin typeface="思源黑体 CN Regular" panose="020B0500000000000000" pitchFamily="34" charset="-122"/>
                <a:ea typeface="思源黑体 CN Regular" panose="020B0500000000000000" pitchFamily="34" charset="-122"/>
              </a:rPr>
              <a:t>Aloha '</a:t>
            </a:r>
            <a:r>
              <a:rPr lang="en-US" altLang="zh-CN" dirty="0" err="1">
                <a:latin typeface="思源黑体 CN Regular" panose="020B0500000000000000" pitchFamily="34" charset="-122"/>
                <a:ea typeface="思源黑体 CN Regular" panose="020B0500000000000000" pitchFamily="34" charset="-122"/>
              </a:rPr>
              <a:t>Oe</a:t>
            </a:r>
            <a:r>
              <a:rPr lang="zh-CN" altLang="en-US" dirty="0">
                <a:latin typeface="思源黑体 CN Regular" panose="020B0500000000000000" pitchFamily="34" charset="-122"/>
                <a:ea typeface="思源黑体 CN Regular" panose="020B0500000000000000" pitchFamily="34" charset="-122"/>
              </a:rPr>
              <a:t>这个歌曲。在我祝酒之前，我去弹一曲</a:t>
            </a:r>
            <a:r>
              <a:rPr lang="en-US" altLang="zh-CN" dirty="0">
                <a:latin typeface="思源黑体 CN Regular" panose="020B0500000000000000" pitchFamily="34" charset="-122"/>
                <a:ea typeface="思源黑体 CN Regular" panose="020B0500000000000000" pitchFamily="34" charset="-122"/>
              </a:rPr>
              <a:t>Aloha '</a:t>
            </a:r>
            <a:r>
              <a:rPr lang="en-US" altLang="zh-CN" dirty="0" err="1">
                <a:latin typeface="思源黑体 CN Regular" panose="020B0500000000000000" pitchFamily="34" charset="-122"/>
                <a:ea typeface="思源黑体 CN Regular" panose="020B0500000000000000" pitchFamily="34" charset="-122"/>
              </a:rPr>
              <a:t>Oe</a:t>
            </a:r>
            <a:r>
              <a:rPr lang="zh-CN" altLang="en-US" dirty="0">
                <a:latin typeface="思源黑体 CN Regular" panose="020B0500000000000000" pitchFamily="34" charset="-122"/>
                <a:ea typeface="思源黑体 CN Regular" panose="020B0500000000000000" pitchFamily="34" charset="-122"/>
              </a:rPr>
              <a:t>这个</a:t>
            </a:r>
            <a:r>
              <a:rPr lang="en-US" altLang="zh-CN" dirty="0">
                <a:latin typeface="思源黑体 CN Regular" panose="020B0500000000000000" pitchFamily="34" charset="-122"/>
                <a:ea typeface="思源黑体 CN Regular" panose="020B0500000000000000" pitchFamily="34" charset="-122"/>
              </a:rPr>
              <a:t>guitar</a:t>
            </a:r>
            <a:r>
              <a:rPr lang="zh-CN" altLang="en-US" dirty="0">
                <a:latin typeface="思源黑体 CN Regular" panose="020B0500000000000000" pitchFamily="34" charset="-122"/>
                <a:ea typeface="思源黑体 CN Regular" panose="020B0500000000000000" pitchFamily="34" charset="-122"/>
              </a:rPr>
              <a:t>，请州长夫人演唱！</a:t>
            </a:r>
            <a:br>
              <a:rPr lang="zh-CN" altLang="en-US" dirty="0">
                <a:latin typeface="思源黑体 CN Light" panose="020B0300000000000000" pitchFamily="34" charset="-122"/>
                <a:ea typeface="思源黑体 CN Light" panose="020B0300000000000000" pitchFamily="34" charset="-122"/>
              </a:rPr>
            </a:br>
            <a:endParaRPr lang="zh-CN" altLang="en-US" dirty="0">
              <a:latin typeface="思源黑体 CN Light" panose="020B0300000000000000" pitchFamily="34" charset="-122"/>
              <a:ea typeface="思源黑体 CN Light" panose="020B0300000000000000" pitchFamily="34" charset="-122"/>
            </a:endParaRPr>
          </a:p>
        </p:txBody>
      </p:sp>
      <p:grpSp>
        <p:nvGrpSpPr>
          <p:cNvPr id="8" name="组合 7"/>
          <p:cNvGrpSpPr/>
          <p:nvPr/>
        </p:nvGrpSpPr>
        <p:grpSpPr>
          <a:xfrm>
            <a:off x="4947919" y="5308069"/>
            <a:ext cx="715880" cy="715880"/>
            <a:chOff x="10183965" y="4815426"/>
            <a:chExt cx="1012403" cy="1012403"/>
          </a:xfrm>
        </p:grpSpPr>
        <p:sp>
          <p:nvSpPr>
            <p:cNvPr id="9" name="椭圆 8">
              <a:hlinkClick r:id="rId3" action="ppaction://hlinksldjump"/>
            </p:cNvPr>
            <p:cNvSpPr/>
            <p:nvPr/>
          </p:nvSpPr>
          <p:spPr>
            <a:xfrm>
              <a:off x="10183965" y="4815426"/>
              <a:ext cx="1012403" cy="1012403"/>
            </a:xfrm>
            <a:prstGeom prst="ellipse">
              <a:avLst/>
            </a:prstGeom>
            <a:solidFill>
              <a:schemeClr val="accent2"/>
            </a:solidFill>
            <a:ln>
              <a:noFill/>
            </a:ln>
            <a:effectLst>
              <a:outerShdw blurRad="254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2846" y="5082446"/>
              <a:ext cx="474642" cy="474642"/>
            </a:xfrm>
            <a:prstGeom prst="rect">
              <a:avLst/>
            </a:prstGeom>
          </p:spPr>
        </p:pic>
      </p:grpSp>
    </p:spTree>
    <p:extLst>
      <p:ext uri="{BB962C8B-B14F-4D97-AF65-F5344CB8AC3E}">
        <p14:creationId xmlns:p14="http://schemas.microsoft.com/office/powerpoint/2010/main" val="1153098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9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274</Words>
  <Application>Microsoft Office PowerPoint</Application>
  <PresentationFormat>宽屏</PresentationFormat>
  <Paragraphs>20</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Arial</vt:lpstr>
      <vt:lpstr>思源黑体 CN Bold</vt:lpstr>
      <vt:lpstr>思源黑体 CN Light</vt:lpstr>
      <vt:lpstr>思源黑体 CN Regular</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1104980796@</dc:creator>
  <cp:lastModifiedBy>1104980796@</cp:lastModifiedBy>
  <cp:revision>14</cp:revision>
  <dcterms:created xsi:type="dcterms:W3CDTF">2017-06-06T11:03:21Z</dcterms:created>
  <dcterms:modified xsi:type="dcterms:W3CDTF">2017-06-06T13:13:19Z</dcterms:modified>
</cp:coreProperties>
</file>