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Fantasy Lineup Generator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Hockey, not D&amp;D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362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lineup</a:t>
            </a:r>
          </a:p>
          <a:p>
            <a:r>
              <a:rPr lang="en-US" dirty="0" smtClean="0"/>
              <a:t>Lineup constraints</a:t>
            </a:r>
          </a:p>
          <a:p>
            <a:pPr lvl="1"/>
            <a:r>
              <a:rPr lang="en-US" dirty="0" smtClean="0"/>
              <a:t>9 players – 1 goalie, 2 centers, 2 defensemen, 2 right-wings, 2 left wings</a:t>
            </a:r>
          </a:p>
          <a:p>
            <a:pPr lvl="1"/>
            <a:r>
              <a:rPr lang="en-US" dirty="0" smtClean="0"/>
              <a:t>Total “salary” for lineup cant be above 55000</a:t>
            </a:r>
          </a:p>
          <a:p>
            <a:r>
              <a:rPr lang="en-US" dirty="0" smtClean="0"/>
              <a:t>Using each players scoring average for the season</a:t>
            </a:r>
          </a:p>
          <a:p>
            <a:r>
              <a:rPr lang="en-US" dirty="0" smtClean="0"/>
              <a:t>Create highest scoring lineup</a:t>
            </a:r>
          </a:p>
          <a:p>
            <a:r>
              <a:rPr lang="en-US" dirty="0" smtClean="0"/>
              <a:t>WIN!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3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(sort of)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Constraint satisfaction search – too low</a:t>
            </a:r>
          </a:p>
          <a:p>
            <a:r>
              <a:rPr lang="en-US" dirty="0" smtClean="0"/>
              <a:t>Depth first search – to slow</a:t>
            </a:r>
          </a:p>
          <a:p>
            <a:pPr lvl="1"/>
            <a:r>
              <a:rPr lang="en-US" dirty="0" smtClean="0"/>
              <a:t>Pruning? – no help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6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Times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751240"/>
              </p:ext>
            </p:extLst>
          </p:nvPr>
        </p:nvGraphicFramePr>
        <p:xfrm>
          <a:off x="1113258" y="2328428"/>
          <a:ext cx="8384426" cy="3399512"/>
        </p:xfrm>
        <a:graphic>
          <a:graphicData uri="http://schemas.openxmlformats.org/drawingml/2006/table">
            <a:tbl>
              <a:tblPr firstRow="1" firstCol="1" bandRow="1"/>
              <a:tblGrid>
                <a:gridCol w="1822155"/>
                <a:gridCol w="1977290"/>
                <a:gridCol w="1429388"/>
                <a:gridCol w="1523544"/>
                <a:gridCol w="1632049"/>
              </a:tblGrid>
              <a:tr h="2428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 cpu (sec)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 gc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 Real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 cells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84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players/9 positions (sorted pruning)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4.688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16,191,327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84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players/ 9 positions (no pruning)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.656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2.968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10,242,685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6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 players/9 positions (fast load)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784.312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355.14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1139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867,244,020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84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5-10 players/9 positions (fast load, optimized)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49.75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23.75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60,337,170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6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20-30 players/9 positions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324287" y="6037536"/>
            <a:ext cx="4006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Yes that is nearly 1 billion cons cells!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38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the state space</a:t>
            </a:r>
          </a:p>
          <a:p>
            <a:r>
              <a:rPr lang="en-US" dirty="0" smtClean="0"/>
              <a:t>Run the algorithm multiple times</a:t>
            </a:r>
          </a:p>
          <a:p>
            <a:pPr lvl="1"/>
            <a:r>
              <a:rPr lang="en-US" dirty="0" smtClean="0"/>
              <a:t>Store all found lineups in global variable</a:t>
            </a:r>
          </a:p>
          <a:p>
            <a:r>
              <a:rPr lang="en-US" dirty="0" smtClean="0"/>
              <a:t>Allow the user to sift the results further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371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should have made a game!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23418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</TotalTime>
  <Words>191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Trebuchet MS</vt:lpstr>
      <vt:lpstr>Berlin</vt:lpstr>
      <vt:lpstr>Fantasy Lineup Generator</vt:lpstr>
      <vt:lpstr>Goal of Program</vt:lpstr>
      <vt:lpstr>Algorithms (sort of)</vt:lpstr>
      <vt:lpstr>Run Times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Fantasy Lineup Generator</dc:title>
  <dc:creator>admin</dc:creator>
  <cp:lastModifiedBy>admin</cp:lastModifiedBy>
  <cp:revision>1</cp:revision>
  <dcterms:created xsi:type="dcterms:W3CDTF">2016-03-14T12:34:50Z</dcterms:created>
  <dcterms:modified xsi:type="dcterms:W3CDTF">2016-03-14T12:43:23Z</dcterms:modified>
</cp:coreProperties>
</file>