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Ex1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Ex2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4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5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6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charts/chart7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77" r:id="rId8"/>
    <p:sldId id="269" r:id="rId9"/>
    <p:sldId id="273" r:id="rId10"/>
    <p:sldId id="263" r:id="rId11"/>
    <p:sldId id="261" r:id="rId12"/>
    <p:sldId id="274" r:id="rId13"/>
    <p:sldId id="265" r:id="rId14"/>
    <p:sldId id="268" r:id="rId15"/>
    <p:sldId id="275" r:id="rId16"/>
    <p:sldId id="266" r:id="rId17"/>
    <p:sldId id="270" r:id="rId18"/>
    <p:sldId id="276" r:id="rId19"/>
    <p:sldId id="271" r:id="rId2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3124" autoAdjust="0"/>
  </p:normalViewPr>
  <p:slideViewPr>
    <p:cSldViewPr>
      <p:cViewPr>
        <p:scale>
          <a:sx n="47" d="100"/>
          <a:sy n="47" d="100"/>
        </p:scale>
        <p:origin x="1724" y="4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brymo\Pictures\FSDS\dt%20sc%20Classes\week%203%20class\C24-01%20Health%20Q's%20Employee%20Data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brymo\Pictures\FSDS\dt%20sc%20Classes\week%203%20class\C24-01%20Health%20Q's%20Employee%20Data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wbrymo\Pictures\FSDS\dt%20sc%20Classes\week%203%20class\C24-01%20Health%20Q's%20Employee%20Data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C:\Users\wbrymo\Pictures\FSDS\dt%20sc%20Classes\week%203%20class\C24-01%20Health%20Q's%20Employee%20Data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Microsoft_Excel_Worksheet1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oleObject" Target="file:///C:\Users\wbrymo\Pictures\FSDS\dt%20sc%20Classes\week%203%20class\C24-01%20Health%20Q's%20Employee%20Data.xlsx" TargetMode="Externa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wbrymo\Pictures\FSDS\dt%20sc%20Classes\week%203%20class\C24-01%20Health%20Q's%20Employee%20Data.xlsx" TargetMode="External"/><Relationship Id="rId4" Type="http://schemas.openxmlformats.org/officeDocument/2006/relationships/themeOverride" Target="../theme/themeOverride4.xm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wbrymo\Pictures\FSDS\dt%20sc%20Classes\week%203%20class\C24-01%20Health%20Q's%20Employee%20Data.xlsx" TargetMode="External"/><Relationship Id="rId4" Type="http://schemas.openxmlformats.org/officeDocument/2006/relationships/themeOverride" Target="../theme/themeOverrid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[C24-01 Health Q's Employee Data.xlsx]Sheet2!PivotTable8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Sheet2!$J$10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E31F-40DE-8C7E-24DEDD0DAF7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Sheet2!$I$11:$I$16</c:f>
              <c:strCache>
                <c:ptCount val="5"/>
                <c:pt idx="0">
                  <c:v>Bachelor</c:v>
                </c:pt>
                <c:pt idx="1">
                  <c:v>Below college</c:v>
                </c:pt>
                <c:pt idx="2">
                  <c:v>College</c:v>
                </c:pt>
                <c:pt idx="3">
                  <c:v>Doctor</c:v>
                </c:pt>
                <c:pt idx="4">
                  <c:v>Master</c:v>
                </c:pt>
              </c:strCache>
            </c:strRef>
          </c:cat>
          <c:val>
            <c:numRef>
              <c:f>Sheet2!$J$11:$J$16</c:f>
              <c:numCache>
                <c:formatCode>General</c:formatCode>
                <c:ptCount val="5"/>
                <c:pt idx="0">
                  <c:v>572</c:v>
                </c:pt>
                <c:pt idx="1">
                  <c:v>170</c:v>
                </c:pt>
                <c:pt idx="2">
                  <c:v>282</c:v>
                </c:pt>
                <c:pt idx="3">
                  <c:v>48</c:v>
                </c:pt>
                <c:pt idx="4">
                  <c:v>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1F-40DE-8C7E-24DEDD0DAF7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38665007"/>
        <c:axId val="1484108527"/>
      </c:barChart>
      <c:catAx>
        <c:axId val="1386650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4108527"/>
        <c:crosses val="autoZero"/>
        <c:auto val="1"/>
        <c:lblAlgn val="ctr"/>
        <c:lblOffset val="100"/>
        <c:noMultiLvlLbl val="0"/>
      </c:catAx>
      <c:valAx>
        <c:axId val="14841085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6650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[C24-01 Health Q's Employee Data.xlsx]Sheet_3!PivotTable18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5">
              <a:lumMod val="75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5">
              <a:lumMod val="75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5">
              <a:lumMod val="75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5">
              <a:lumMod val="75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Sheet_3!$G$9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0A3-4A4B-8501-D486D97D404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0A3-4A4B-8501-D486D97D404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0A3-4A4B-8501-D486D97D404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0A3-4A4B-8501-D486D97D404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Sheet_3!$F$10:$F$14</c:f>
              <c:strCache>
                <c:ptCount val="4"/>
                <c:pt idx="0">
                  <c:v>High</c:v>
                </c:pt>
                <c:pt idx="1">
                  <c:v>Low</c:v>
                </c:pt>
                <c:pt idx="2">
                  <c:v>Medium</c:v>
                </c:pt>
                <c:pt idx="3">
                  <c:v>Very High</c:v>
                </c:pt>
              </c:strCache>
            </c:strRef>
          </c:cat>
          <c:val>
            <c:numRef>
              <c:f>Sheet_3!$G$10:$G$14</c:f>
              <c:numCache>
                <c:formatCode>0%</c:formatCode>
                <c:ptCount val="4"/>
                <c:pt idx="0">
                  <c:v>0.30816326530612242</c:v>
                </c:pt>
                <c:pt idx="1">
                  <c:v>0.19319727891156463</c:v>
                </c:pt>
                <c:pt idx="2">
                  <c:v>0.19523809523809524</c:v>
                </c:pt>
                <c:pt idx="3">
                  <c:v>0.30340136054421768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0A3-4A4B-8501-D486D97D404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[C24-01 Health Q's Employee Data.xlsx]Sheet_5!PivotTable3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Sheet_5!$F$9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0.2002762430939225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185-42FB-82EF-204C9EC50ED1}"/>
                </c:ext>
              </c:extLst>
            </c:dLbl>
            <c:dLbl>
              <c:idx val="1"/>
              <c:layout>
                <c:manualLayout>
                  <c:x val="2.1383509710807395E-3"/>
                  <c:y val="0.1243093922651933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185-42FB-82EF-204C9EC50ED1}"/>
                </c:ext>
              </c:extLst>
            </c:dLbl>
            <c:dLbl>
              <c:idx val="2"/>
              <c:layout>
                <c:manualLayout>
                  <c:x val="-1.5681059305656873E-16"/>
                  <c:y val="0.15538674033149169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185-42FB-82EF-204C9EC50ED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Sheet_5!$E$10:$E$13</c:f>
              <c:strCache>
                <c:ptCount val="3"/>
                <c:pt idx="0">
                  <c:v>Human Resources</c:v>
                </c:pt>
                <c:pt idx="1">
                  <c:v>Research &amp; Development</c:v>
                </c:pt>
                <c:pt idx="2">
                  <c:v>Sales</c:v>
                </c:pt>
              </c:strCache>
            </c:strRef>
          </c:cat>
          <c:val>
            <c:numRef>
              <c:f>Sheet_5!$F$10:$F$13</c:f>
              <c:numCache>
                <c:formatCode>0.0</c:formatCode>
                <c:ptCount val="3"/>
                <c:pt idx="0">
                  <c:v>6654.5079365079364</c:v>
                </c:pt>
                <c:pt idx="1">
                  <c:v>6281.2528616024974</c:v>
                </c:pt>
                <c:pt idx="2">
                  <c:v>6959.17264573991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185-42FB-82EF-204C9EC50ED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77097071"/>
        <c:axId val="609293807"/>
      </c:barChart>
      <c:catAx>
        <c:axId val="57709707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9293807"/>
        <c:crosses val="autoZero"/>
        <c:auto val="1"/>
        <c:lblAlgn val="ctr"/>
        <c:lblOffset val="100"/>
        <c:noMultiLvlLbl val="0"/>
      </c:catAx>
      <c:valAx>
        <c:axId val="609293807"/>
        <c:scaling>
          <c:orientation val="minMax"/>
        </c:scaling>
        <c:delete val="0"/>
        <c:axPos val="l"/>
        <c:numFmt formatCode="0.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0970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65B2F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rgbClr val="65B2F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6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  <c:pt idx="4">
                <c:v>4</c:v>
              </c:pt>
              <c:pt idx="5">
                <c:v>5</c:v>
              </c:pt>
              <c:pt idx="6">
                <c:v>6</c:v>
              </c:pt>
              <c:pt idx="7">
                <c:v>7</c:v>
              </c:pt>
              <c:pt idx="8">
                <c:v>8</c:v>
              </c:pt>
              <c:pt idx="9">
                <c:v>9</c:v>
              </c:pt>
              <c:pt idx="10">
                <c:v>10</c:v>
              </c:pt>
              <c:pt idx="11">
                <c:v>11</c:v>
              </c:pt>
              <c:pt idx="12">
                <c:v>12</c:v>
              </c:pt>
              <c:pt idx="13">
                <c:v>13</c:v>
              </c:pt>
              <c:pt idx="14">
                <c:v>14</c:v>
              </c:pt>
              <c:pt idx="15">
                <c:v>15</c:v>
              </c:pt>
            </c:strLit>
          </c:cat>
          <c:val>
            <c:numLit>
              <c:formatCode>General</c:formatCode>
              <c:ptCount val="16"/>
              <c:pt idx="0">
                <c:v>581</c:v>
              </c:pt>
              <c:pt idx="1">
                <c:v>357</c:v>
              </c:pt>
              <c:pt idx="2">
                <c:v>159</c:v>
              </c:pt>
              <c:pt idx="3">
                <c:v>52</c:v>
              </c:pt>
              <c:pt idx="4">
                <c:v>61</c:v>
              </c:pt>
              <c:pt idx="5">
                <c:v>45</c:v>
              </c:pt>
              <c:pt idx="6">
                <c:v>32</c:v>
              </c:pt>
              <c:pt idx="7">
                <c:v>76</c:v>
              </c:pt>
              <c:pt idx="8">
                <c:v>18</c:v>
              </c:pt>
              <c:pt idx="9">
                <c:v>17</c:v>
              </c:pt>
              <c:pt idx="10">
                <c:v>6</c:v>
              </c:pt>
              <c:pt idx="11">
                <c:v>24</c:v>
              </c:pt>
              <c:pt idx="12">
                <c:v>10</c:v>
              </c:pt>
              <c:pt idx="13">
                <c:v>10</c:v>
              </c:pt>
              <c:pt idx="14">
                <c:v>9</c:v>
              </c:pt>
              <c:pt idx="15">
                <c:v>13</c:v>
              </c:pt>
            </c:numLit>
          </c:val>
          <c:extLst>
            <c:ext xmlns:c16="http://schemas.microsoft.com/office/drawing/2014/chart" uri="{C3380CC4-5D6E-409C-BE32-E72D297353CC}">
              <c16:uniqueId val="{00000000-7B31-4669-8990-493AD1291F5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021552943"/>
        <c:axId val="7008400"/>
        <c:axId val="0"/>
      </c:bar3DChart>
      <c:catAx>
        <c:axId val="20215529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i="0" u="none" strike="noStrike" baseline="0">
                    <a:solidFill>
                      <a:schemeClr val="tx1"/>
                    </a:solidFill>
                    <a:effectLst/>
                  </a:rPr>
                  <a:t>YearsSinceLastPromotion</a:t>
                </a:r>
                <a:r>
                  <a:rPr lang="en-US" sz="1200" b="0" i="0" u="none" strike="noStrike" baseline="0"/>
                  <a:t> </a:t>
                </a:r>
                <a:endParaRPr lang="en-US" sz="1200"/>
              </a:p>
            </c:rich>
          </c:tx>
          <c:overlay val="0"/>
          <c:spPr>
            <a:solidFill>
              <a:schemeClr val="bg1"/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08400"/>
        <c:crosses val="autoZero"/>
        <c:auto val="1"/>
        <c:lblAlgn val="ctr"/>
        <c:lblOffset val="100"/>
        <c:noMultiLvlLbl val="0"/>
      </c:catAx>
      <c:valAx>
        <c:axId val="70084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>
                    <a:solidFill>
                      <a:schemeClr val="tx1"/>
                    </a:solidFill>
                  </a:rPr>
                  <a:t>Number of Employess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15529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Sheet9!$E$1</c:f>
              <c:strCache>
                <c:ptCount val="1"/>
                <c:pt idx="0">
                  <c:v>Attrition Rate</c:v>
                </c:pt>
              </c:strCache>
            </c:strRef>
          </c:tx>
          <c:spPr>
            <a:ln>
              <a:solidFill>
                <a:schemeClr val="accent2">
                  <a:lumMod val="60000"/>
                  <a:lumOff val="40000"/>
                </a:schemeClr>
              </a:solidFill>
            </a:ln>
          </c:spPr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  <a:contourClr>
                  <a:schemeClr val="accent2">
                    <a:lumMod val="60000"/>
                    <a:lumOff val="40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60F-494F-A792-BE88885A4B30}"/>
              </c:ext>
            </c:extLst>
          </c:dPt>
          <c:dPt>
            <c:idx val="1"/>
            <c:bubble3D val="0"/>
            <c:spPr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  <a:contourClr>
                  <a:schemeClr val="accent2">
                    <a:lumMod val="60000"/>
                    <a:lumOff val="40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60F-494F-A792-BE88885A4B30}"/>
              </c:ext>
            </c:extLst>
          </c:dPt>
          <c:dLbls>
            <c:dLbl>
              <c:idx val="0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960F-494F-A792-BE88885A4B30}"/>
                </c:ext>
              </c:extLst>
            </c:dLbl>
            <c:dLbl>
              <c:idx val="1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960F-494F-A792-BE88885A4B30}"/>
                </c:ext>
              </c:extLst>
            </c:dLbl>
            <c:spPr>
              <a:solidFill>
                <a:schemeClr val="bg1"/>
              </a:solidFill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spc="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Sheet9!$D$2:$D$3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Sheet9!$E$2:$E$3</c:f>
              <c:numCache>
                <c:formatCode>0%</c:formatCode>
                <c:ptCount val="2"/>
                <c:pt idx="0">
                  <c:v>0.16122448979591836</c:v>
                </c:pt>
                <c:pt idx="1">
                  <c:v>0.83877551020408159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60F-494F-A792-BE88885A4B30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kern="1200" spc="0" baseline="0">
                <a:solidFill>
                  <a:schemeClr val="dk1"/>
                </a:solidFill>
                <a:effectLst/>
              </a:rPr>
              <a:t>Median income distribution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9BA-4D82-87F8-FE93A26AC65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9BA-4D82-87F8-FE93A26AC65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9BA-4D82-87F8-FE93A26AC65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9BA-4D82-87F8-FE93A26AC65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9BA-4D82-87F8-FE93A26AC65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Sheet10!$D$2:$D$6</c:f>
              <c:strCache>
                <c:ptCount val="5"/>
                <c:pt idx="0">
                  <c:v>College</c:v>
                </c:pt>
                <c:pt idx="1">
                  <c:v>Below college</c:v>
                </c:pt>
                <c:pt idx="2">
                  <c:v>Master</c:v>
                </c:pt>
                <c:pt idx="3">
                  <c:v>Bachelor</c:v>
                </c:pt>
                <c:pt idx="4">
                  <c:v>Doctor</c:v>
                </c:pt>
              </c:strCache>
            </c:strRef>
          </c:cat>
          <c:val>
            <c:numRef>
              <c:f>Sheet10!$E$2:$E$6</c:f>
              <c:numCache>
                <c:formatCode>0</c:formatCode>
                <c:ptCount val="5"/>
                <c:pt idx="0">
                  <c:v>4891.5</c:v>
                </c:pt>
                <c:pt idx="1">
                  <c:v>3849</c:v>
                </c:pt>
                <c:pt idx="2">
                  <c:v>5341.5</c:v>
                </c:pt>
                <c:pt idx="3">
                  <c:v>4762</c:v>
                </c:pt>
                <c:pt idx="4">
                  <c:v>6203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9BA-4D82-87F8-FE93A26AC65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Sheet12!$D$9:$D$11</c:f>
              <c:strCache>
                <c:ptCount val="3"/>
                <c:pt idx="0">
                  <c:v>Human Resources</c:v>
                </c:pt>
                <c:pt idx="1">
                  <c:v>Research &amp; Development</c:v>
                </c:pt>
                <c:pt idx="2">
                  <c:v>Sales</c:v>
                </c:pt>
              </c:strCache>
            </c:strRef>
          </c:cat>
          <c:val>
            <c:numRef>
              <c:f>Sheet12!$E$9:$E$11</c:f>
              <c:numCache>
                <c:formatCode>0.0%</c:formatCode>
                <c:ptCount val="3"/>
                <c:pt idx="0">
                  <c:v>4.2857142857142858E-2</c:v>
                </c:pt>
                <c:pt idx="1">
                  <c:v>0.65374149659863945</c:v>
                </c:pt>
                <c:pt idx="2">
                  <c:v>0.30340136054421768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83-476B-B06C-27BC17CD6E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61510799"/>
        <c:axId val="1796316335"/>
      </c:barChart>
      <c:catAx>
        <c:axId val="17615107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6316335"/>
        <c:crosses val="autoZero"/>
        <c:auto val="1"/>
        <c:lblAlgn val="ctr"/>
        <c:lblOffset val="100"/>
        <c:noMultiLvlLbl val="0"/>
      </c:catAx>
      <c:valAx>
        <c:axId val="1796316335"/>
        <c:scaling>
          <c:orientation val="minMax"/>
        </c:scaling>
        <c:delete val="0"/>
        <c:axPos val="b"/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15107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Sheet_6!$J$2:$J$1471</cx:f>
        <cx:lvl ptCount="1470">
          <cx:pt idx="0">Female</cx:pt>
          <cx:pt idx="1">Male</cx:pt>
          <cx:pt idx="2">Male</cx:pt>
          <cx:pt idx="3">Female</cx:pt>
          <cx:pt idx="4">Male</cx:pt>
          <cx:pt idx="5">Male</cx:pt>
          <cx:pt idx="6">Female</cx:pt>
          <cx:pt idx="7">Male</cx:pt>
          <cx:pt idx="8">Male</cx:pt>
          <cx:pt idx="9">Male</cx:pt>
          <cx:pt idx="10">Male</cx:pt>
          <cx:pt idx="11">Female</cx:pt>
          <cx:pt idx="12">Male</cx:pt>
          <cx:pt idx="13">Male</cx:pt>
          <cx:pt idx="14">Male</cx:pt>
          <cx:pt idx="15">Female</cx:pt>
          <cx:pt idx="16">Male</cx:pt>
          <cx:pt idx="17">Male</cx:pt>
          <cx:pt idx="18">Female</cx:pt>
          <cx:pt idx="19">Male</cx:pt>
          <cx:pt idx="20">Female</cx:pt>
          <cx:pt idx="21">Male</cx:pt>
          <cx:pt idx="22">Female</cx:pt>
          <cx:pt idx="23">Male</cx:pt>
          <cx:pt idx="24">Male</cx:pt>
          <cx:pt idx="25">Female</cx:pt>
          <cx:pt idx="26">Female</cx:pt>
          <cx:pt idx="27">Male</cx:pt>
          <cx:pt idx="28">Female</cx:pt>
          <cx:pt idx="29">Female</cx:pt>
          <cx:pt idx="30">Male</cx:pt>
          <cx:pt idx="31">Male</cx:pt>
          <cx:pt idx="32">Male</cx:pt>
          <cx:pt idx="33">Male</cx:pt>
          <cx:pt idx="34">Male</cx:pt>
          <cx:pt idx="35">Female</cx:pt>
          <cx:pt idx="36">Male</cx:pt>
          <cx:pt idx="37">Female</cx:pt>
          <cx:pt idx="38">Female</cx:pt>
          <cx:pt idx="39">Female</cx:pt>
          <cx:pt idx="40">Male</cx:pt>
          <cx:pt idx="41">Female</cx:pt>
          <cx:pt idx="42">Male</cx:pt>
          <cx:pt idx="43">Male</cx:pt>
          <cx:pt idx="44">Female</cx:pt>
          <cx:pt idx="45">Female</cx:pt>
          <cx:pt idx="46">Male</cx:pt>
          <cx:pt idx="47">Male</cx:pt>
          <cx:pt idx="48">Male</cx:pt>
          <cx:pt idx="49">Male</cx:pt>
          <cx:pt idx="50">Male</cx:pt>
          <cx:pt idx="51">Male</cx:pt>
          <cx:pt idx="52">Female</cx:pt>
          <cx:pt idx="53">Male</cx:pt>
          <cx:pt idx="54">Female</cx:pt>
          <cx:pt idx="55">Female</cx:pt>
          <cx:pt idx="56">Male</cx:pt>
          <cx:pt idx="57">Female</cx:pt>
          <cx:pt idx="58">Male</cx:pt>
          <cx:pt idx="59">Male</cx:pt>
          <cx:pt idx="60">Male</cx:pt>
          <cx:pt idx="61">Female</cx:pt>
          <cx:pt idx="62">Female</cx:pt>
          <cx:pt idx="63">Female</cx:pt>
          <cx:pt idx="64">Female</cx:pt>
          <cx:pt idx="65">Female</cx:pt>
          <cx:pt idx="66">Male</cx:pt>
          <cx:pt idx="67">Male</cx:pt>
          <cx:pt idx="68">Male</cx:pt>
          <cx:pt idx="69">Male</cx:pt>
          <cx:pt idx="70">Female</cx:pt>
          <cx:pt idx="71">Male</cx:pt>
          <cx:pt idx="72">Male</cx:pt>
          <cx:pt idx="73">Male</cx:pt>
          <cx:pt idx="74">Female</cx:pt>
          <cx:pt idx="75">Female</cx:pt>
          <cx:pt idx="76">Male</cx:pt>
          <cx:pt idx="77">Male</cx:pt>
          <cx:pt idx="78">Male</cx:pt>
          <cx:pt idx="79">Male</cx:pt>
          <cx:pt idx="80">Male</cx:pt>
          <cx:pt idx="81">Male</cx:pt>
          <cx:pt idx="82">Male</cx:pt>
          <cx:pt idx="83">Female</cx:pt>
          <cx:pt idx="84">Male</cx:pt>
          <cx:pt idx="85">Male</cx:pt>
          <cx:pt idx="86">Male</cx:pt>
          <cx:pt idx="87">Male</cx:pt>
          <cx:pt idx="88">Male</cx:pt>
          <cx:pt idx="89">Male</cx:pt>
          <cx:pt idx="90">Male</cx:pt>
          <cx:pt idx="91">Male</cx:pt>
          <cx:pt idx="92">Female</cx:pt>
          <cx:pt idx="93">Male</cx:pt>
          <cx:pt idx="94">Male</cx:pt>
          <cx:pt idx="95">Female</cx:pt>
          <cx:pt idx="96">Female</cx:pt>
          <cx:pt idx="97">Male</cx:pt>
          <cx:pt idx="98">Male</cx:pt>
          <cx:pt idx="99">Male</cx:pt>
          <cx:pt idx="100">Male</cx:pt>
          <cx:pt idx="101">Male</cx:pt>
          <cx:pt idx="102">Female</cx:pt>
          <cx:pt idx="103">Female</cx:pt>
          <cx:pt idx="104">Male</cx:pt>
          <cx:pt idx="105">Female</cx:pt>
          <cx:pt idx="106">Female</cx:pt>
          <cx:pt idx="107">Male</cx:pt>
          <cx:pt idx="108">Male</cx:pt>
          <cx:pt idx="109">Female</cx:pt>
          <cx:pt idx="110">Female</cx:pt>
          <cx:pt idx="111">Male</cx:pt>
          <cx:pt idx="112">Female</cx:pt>
          <cx:pt idx="113">Male</cx:pt>
          <cx:pt idx="114">Female</cx:pt>
          <cx:pt idx="115">Male</cx:pt>
          <cx:pt idx="116">Female</cx:pt>
          <cx:pt idx="117">Female</cx:pt>
          <cx:pt idx="118">Female</cx:pt>
          <cx:pt idx="119">Male</cx:pt>
          <cx:pt idx="120">Male</cx:pt>
          <cx:pt idx="121">Male</cx:pt>
          <cx:pt idx="122">Female</cx:pt>
          <cx:pt idx="123">Male</cx:pt>
          <cx:pt idx="124">Male</cx:pt>
          <cx:pt idx="125">Female</cx:pt>
          <cx:pt idx="126">Female</cx:pt>
          <cx:pt idx="127">Male</cx:pt>
          <cx:pt idx="128">Male</cx:pt>
          <cx:pt idx="129">Female</cx:pt>
          <cx:pt idx="130">Female</cx:pt>
          <cx:pt idx="131">Female</cx:pt>
          <cx:pt idx="132">Female</cx:pt>
          <cx:pt idx="133">Male</cx:pt>
          <cx:pt idx="134">Female</cx:pt>
          <cx:pt idx="135">Male</cx:pt>
          <cx:pt idx="136">Male</cx:pt>
          <cx:pt idx="137">Female</cx:pt>
          <cx:pt idx="138">Male</cx:pt>
          <cx:pt idx="139">Male</cx:pt>
          <cx:pt idx="140">Female</cx:pt>
          <cx:pt idx="141">Male</cx:pt>
          <cx:pt idx="142">Female</cx:pt>
          <cx:pt idx="143">Female</cx:pt>
          <cx:pt idx="144">Male</cx:pt>
          <cx:pt idx="145">Female</cx:pt>
          <cx:pt idx="146">Male</cx:pt>
          <cx:pt idx="147">Male</cx:pt>
          <cx:pt idx="148">Male</cx:pt>
          <cx:pt idx="149">Female</cx:pt>
          <cx:pt idx="150">Female</cx:pt>
          <cx:pt idx="151">Male</cx:pt>
          <cx:pt idx="152">Male</cx:pt>
          <cx:pt idx="153">Male</cx:pt>
          <cx:pt idx="154">Female</cx:pt>
          <cx:pt idx="155">Male</cx:pt>
          <cx:pt idx="156">Male</cx:pt>
          <cx:pt idx="157">Female</cx:pt>
          <cx:pt idx="158">Male</cx:pt>
          <cx:pt idx="159">Female</cx:pt>
          <cx:pt idx="160">Male</cx:pt>
          <cx:pt idx="161">Male</cx:pt>
          <cx:pt idx="162">Male</cx:pt>
          <cx:pt idx="163">Male</cx:pt>
          <cx:pt idx="164">Male</cx:pt>
          <cx:pt idx="165">Female</cx:pt>
          <cx:pt idx="166">Male</cx:pt>
          <cx:pt idx="167">Female</cx:pt>
          <cx:pt idx="168">Female</cx:pt>
          <cx:pt idx="169">Male</cx:pt>
          <cx:pt idx="170">Male</cx:pt>
          <cx:pt idx="171">Female</cx:pt>
          <cx:pt idx="172">Male</cx:pt>
          <cx:pt idx="173">Male</cx:pt>
          <cx:pt idx="174">Female</cx:pt>
          <cx:pt idx="175">Female</cx:pt>
          <cx:pt idx="176">Male</cx:pt>
          <cx:pt idx="177">Male</cx:pt>
          <cx:pt idx="178">Female</cx:pt>
          <cx:pt idx="179">Female</cx:pt>
          <cx:pt idx="180">Female</cx:pt>
          <cx:pt idx="181">Female</cx:pt>
          <cx:pt idx="182">Female</cx:pt>
          <cx:pt idx="183">Male</cx:pt>
          <cx:pt idx="184">Female</cx:pt>
          <cx:pt idx="185">Female</cx:pt>
          <cx:pt idx="186">Female</cx:pt>
          <cx:pt idx="187">Male</cx:pt>
          <cx:pt idx="188">Male</cx:pt>
          <cx:pt idx="189">Female</cx:pt>
          <cx:pt idx="190">Male</cx:pt>
          <cx:pt idx="191">Female</cx:pt>
          <cx:pt idx="192">Male</cx:pt>
          <cx:pt idx="193">Male</cx:pt>
          <cx:pt idx="194">Male</cx:pt>
          <cx:pt idx="195">Male</cx:pt>
          <cx:pt idx="196">Female</cx:pt>
          <cx:pt idx="197">Female</cx:pt>
          <cx:pt idx="198">Male</cx:pt>
          <cx:pt idx="199">Male</cx:pt>
          <cx:pt idx="200">Male</cx:pt>
          <cx:pt idx="201">Male</cx:pt>
          <cx:pt idx="202">Male</cx:pt>
          <cx:pt idx="203">Male</cx:pt>
          <cx:pt idx="204">Male</cx:pt>
          <cx:pt idx="205">Female</cx:pt>
          <cx:pt idx="206">Male</cx:pt>
          <cx:pt idx="207">Female</cx:pt>
          <cx:pt idx="208">Male</cx:pt>
          <cx:pt idx="209">Male</cx:pt>
          <cx:pt idx="210">Male</cx:pt>
          <cx:pt idx="211">Male</cx:pt>
          <cx:pt idx="212">Female</cx:pt>
          <cx:pt idx="213">Male</cx:pt>
          <cx:pt idx="214">Female</cx:pt>
          <cx:pt idx="215">Female</cx:pt>
          <cx:pt idx="216">Female</cx:pt>
          <cx:pt idx="217">Male</cx:pt>
          <cx:pt idx="218">Female</cx:pt>
          <cx:pt idx="219">Female</cx:pt>
          <cx:pt idx="220">Male</cx:pt>
          <cx:pt idx="221">Female</cx:pt>
          <cx:pt idx="222">Male</cx:pt>
          <cx:pt idx="223">Male</cx:pt>
          <cx:pt idx="224">Male</cx:pt>
          <cx:pt idx="225">Male</cx:pt>
          <cx:pt idx="226">Male</cx:pt>
          <cx:pt idx="227">Female</cx:pt>
          <cx:pt idx="228">Female</cx:pt>
          <cx:pt idx="229">Male</cx:pt>
          <cx:pt idx="230">Female</cx:pt>
          <cx:pt idx="231">Male</cx:pt>
          <cx:pt idx="232">Male</cx:pt>
          <cx:pt idx="233">Female</cx:pt>
          <cx:pt idx="234">Male</cx:pt>
          <cx:pt idx="235">Female</cx:pt>
          <cx:pt idx="236">Female</cx:pt>
          <cx:pt idx="237">Male</cx:pt>
          <cx:pt idx="238">Female</cx:pt>
          <cx:pt idx="239">Male</cx:pt>
          <cx:pt idx="240">Female</cx:pt>
          <cx:pt idx="241">Male</cx:pt>
          <cx:pt idx="242">Male</cx:pt>
          <cx:pt idx="243">Male</cx:pt>
          <cx:pt idx="244">Male</cx:pt>
          <cx:pt idx="245">Male</cx:pt>
          <cx:pt idx="246">Female</cx:pt>
          <cx:pt idx="247">Male</cx:pt>
          <cx:pt idx="248">Female</cx:pt>
          <cx:pt idx="249">Male</cx:pt>
          <cx:pt idx="250">Male</cx:pt>
          <cx:pt idx="251">Female</cx:pt>
          <cx:pt idx="252">Male</cx:pt>
          <cx:pt idx="253">Female</cx:pt>
          <cx:pt idx="254">Male</cx:pt>
          <cx:pt idx="255">Female</cx:pt>
          <cx:pt idx="256">Female</cx:pt>
          <cx:pt idx="257">Male</cx:pt>
          <cx:pt idx="258">Male</cx:pt>
          <cx:pt idx="259">Male</cx:pt>
          <cx:pt idx="260">Male</cx:pt>
          <cx:pt idx="261">Male</cx:pt>
          <cx:pt idx="262">Male</cx:pt>
          <cx:pt idx="263">Female</cx:pt>
          <cx:pt idx="264">Male</cx:pt>
          <cx:pt idx="265">Male</cx:pt>
          <cx:pt idx="266">Male</cx:pt>
          <cx:pt idx="267">Male</cx:pt>
          <cx:pt idx="268">Male</cx:pt>
          <cx:pt idx="269">Male</cx:pt>
          <cx:pt idx="270">Male</cx:pt>
          <cx:pt idx="271">Male</cx:pt>
          <cx:pt idx="272">Male</cx:pt>
          <cx:pt idx="273">Male</cx:pt>
          <cx:pt idx="274">Male</cx:pt>
          <cx:pt idx="275">Female</cx:pt>
          <cx:pt idx="276">Female</cx:pt>
          <cx:pt idx="277">Female</cx:pt>
          <cx:pt idx="278">Female</cx:pt>
          <cx:pt idx="279">Male</cx:pt>
          <cx:pt idx="280">Male</cx:pt>
          <cx:pt idx="281">Male</cx:pt>
          <cx:pt idx="282">Male</cx:pt>
          <cx:pt idx="283">Male</cx:pt>
          <cx:pt idx="284">Male</cx:pt>
          <cx:pt idx="285">Female</cx:pt>
          <cx:pt idx="286">Male</cx:pt>
          <cx:pt idx="287">Male</cx:pt>
          <cx:pt idx="288">Male</cx:pt>
          <cx:pt idx="289">Female</cx:pt>
          <cx:pt idx="290">Female</cx:pt>
          <cx:pt idx="291">Male</cx:pt>
          <cx:pt idx="292">Female</cx:pt>
          <cx:pt idx="293">Male</cx:pt>
          <cx:pt idx="294">Male</cx:pt>
          <cx:pt idx="295">Female</cx:pt>
          <cx:pt idx="296">Male</cx:pt>
          <cx:pt idx="297">Male</cx:pt>
          <cx:pt idx="298">Male</cx:pt>
          <cx:pt idx="299">Male</cx:pt>
          <cx:pt idx="300">Male</cx:pt>
          <cx:pt idx="301">Female</cx:pt>
          <cx:pt idx="302">Male</cx:pt>
          <cx:pt idx="303">Male</cx:pt>
          <cx:pt idx="304">Male</cx:pt>
          <cx:pt idx="305">Female</cx:pt>
          <cx:pt idx="306">Male</cx:pt>
          <cx:pt idx="307">Female</cx:pt>
          <cx:pt idx="308">Male</cx:pt>
          <cx:pt idx="309">Male</cx:pt>
          <cx:pt idx="310">Male</cx:pt>
          <cx:pt idx="311">Male</cx:pt>
          <cx:pt idx="312">Male</cx:pt>
          <cx:pt idx="313">Female</cx:pt>
          <cx:pt idx="314">Male</cx:pt>
          <cx:pt idx="315">Female</cx:pt>
          <cx:pt idx="316">Female</cx:pt>
          <cx:pt idx="317">Male</cx:pt>
          <cx:pt idx="318">Female</cx:pt>
          <cx:pt idx="319">Female</cx:pt>
          <cx:pt idx="320">Male</cx:pt>
          <cx:pt idx="321">Male</cx:pt>
          <cx:pt idx="322">Female</cx:pt>
          <cx:pt idx="323">Male</cx:pt>
          <cx:pt idx="324">Female</cx:pt>
          <cx:pt idx="325">Female</cx:pt>
          <cx:pt idx="326">Male</cx:pt>
          <cx:pt idx="327">Female</cx:pt>
          <cx:pt idx="328">Male</cx:pt>
          <cx:pt idx="329">Male</cx:pt>
          <cx:pt idx="330">Female</cx:pt>
          <cx:pt idx="331">Male</cx:pt>
          <cx:pt idx="332">Female</cx:pt>
          <cx:pt idx="333">Female</cx:pt>
          <cx:pt idx="334">Male</cx:pt>
          <cx:pt idx="335">Male</cx:pt>
          <cx:pt idx="336">Male</cx:pt>
          <cx:pt idx="337">Male</cx:pt>
          <cx:pt idx="338">Female</cx:pt>
          <cx:pt idx="339">Female</cx:pt>
          <cx:pt idx="340">Male</cx:pt>
          <cx:pt idx="341">Male</cx:pt>
          <cx:pt idx="342">Female</cx:pt>
          <cx:pt idx="343">Female</cx:pt>
          <cx:pt idx="344">Male</cx:pt>
          <cx:pt idx="345">Male</cx:pt>
          <cx:pt idx="346">Male</cx:pt>
          <cx:pt idx="347">Male</cx:pt>
          <cx:pt idx="348">Female</cx:pt>
          <cx:pt idx="349">Male</cx:pt>
          <cx:pt idx="350">Male</cx:pt>
          <cx:pt idx="351">Female</cx:pt>
          <cx:pt idx="352">Female</cx:pt>
          <cx:pt idx="353">Male</cx:pt>
          <cx:pt idx="354">Female</cx:pt>
          <cx:pt idx="355">Male</cx:pt>
          <cx:pt idx="356">Male</cx:pt>
          <cx:pt idx="357">Female</cx:pt>
          <cx:pt idx="358">Female</cx:pt>
          <cx:pt idx="359">Male</cx:pt>
          <cx:pt idx="360">Male</cx:pt>
          <cx:pt idx="361">Female</cx:pt>
          <cx:pt idx="362">Male</cx:pt>
          <cx:pt idx="363">Female</cx:pt>
          <cx:pt idx="364">Female</cx:pt>
          <cx:pt idx="365">Female</cx:pt>
          <cx:pt idx="366">Male</cx:pt>
          <cx:pt idx="367">Male</cx:pt>
          <cx:pt idx="368">Male</cx:pt>
          <cx:pt idx="369">Male</cx:pt>
          <cx:pt idx="370">Female</cx:pt>
          <cx:pt idx="371">Male</cx:pt>
          <cx:pt idx="372">Male</cx:pt>
          <cx:pt idx="373">Male</cx:pt>
          <cx:pt idx="374">Male</cx:pt>
          <cx:pt idx="375">Male</cx:pt>
          <cx:pt idx="376">Female</cx:pt>
          <cx:pt idx="377">Female</cx:pt>
          <cx:pt idx="378">Male</cx:pt>
          <cx:pt idx="379">Female</cx:pt>
          <cx:pt idx="380">Female</cx:pt>
          <cx:pt idx="381">Male</cx:pt>
          <cx:pt idx="382">Male</cx:pt>
          <cx:pt idx="383">Female</cx:pt>
          <cx:pt idx="384">Male</cx:pt>
          <cx:pt idx="385">Male</cx:pt>
          <cx:pt idx="386">Female</cx:pt>
          <cx:pt idx="387">Female</cx:pt>
          <cx:pt idx="388">Female</cx:pt>
          <cx:pt idx="389">Male</cx:pt>
          <cx:pt idx="390">Male</cx:pt>
          <cx:pt idx="391">Female</cx:pt>
          <cx:pt idx="392">Male</cx:pt>
          <cx:pt idx="393">Female</cx:pt>
          <cx:pt idx="394">Female</cx:pt>
          <cx:pt idx="395">Male</cx:pt>
          <cx:pt idx="396">Female</cx:pt>
          <cx:pt idx="397">Female</cx:pt>
          <cx:pt idx="398">Female</cx:pt>
          <cx:pt idx="399">Male</cx:pt>
          <cx:pt idx="400">Male</cx:pt>
          <cx:pt idx="401">Female</cx:pt>
          <cx:pt idx="402">Female</cx:pt>
          <cx:pt idx="403">Male</cx:pt>
          <cx:pt idx="404">Male</cx:pt>
          <cx:pt idx="405">Male</cx:pt>
          <cx:pt idx="406">Male</cx:pt>
          <cx:pt idx="407">Male</cx:pt>
          <cx:pt idx="408">Female</cx:pt>
          <cx:pt idx="409">Female</cx:pt>
          <cx:pt idx="410">Female</cx:pt>
          <cx:pt idx="411">Female</cx:pt>
          <cx:pt idx="412">Female</cx:pt>
          <cx:pt idx="413">Female</cx:pt>
          <cx:pt idx="414">Female</cx:pt>
          <cx:pt idx="415">Female</cx:pt>
          <cx:pt idx="416">Male</cx:pt>
          <cx:pt idx="417">Female</cx:pt>
          <cx:pt idx="418">Female</cx:pt>
          <cx:pt idx="419">Male</cx:pt>
          <cx:pt idx="420">Male</cx:pt>
          <cx:pt idx="421">Female</cx:pt>
          <cx:pt idx="422">Male</cx:pt>
          <cx:pt idx="423">Female</cx:pt>
          <cx:pt idx="424">Male</cx:pt>
          <cx:pt idx="425">Male</cx:pt>
          <cx:pt idx="426">Female</cx:pt>
          <cx:pt idx="427">Female</cx:pt>
          <cx:pt idx="428">Female</cx:pt>
          <cx:pt idx="429">Male</cx:pt>
          <cx:pt idx="430">Male</cx:pt>
          <cx:pt idx="431">Female</cx:pt>
          <cx:pt idx="432">Male</cx:pt>
          <cx:pt idx="433">Female</cx:pt>
          <cx:pt idx="434">Male</cx:pt>
          <cx:pt idx="435">Male</cx:pt>
          <cx:pt idx="436">Male</cx:pt>
          <cx:pt idx="437">Male</cx:pt>
          <cx:pt idx="438">Male</cx:pt>
          <cx:pt idx="439">Male</cx:pt>
          <cx:pt idx="440">Female</cx:pt>
          <cx:pt idx="441">Male</cx:pt>
          <cx:pt idx="442">Male</cx:pt>
          <cx:pt idx="443">Male</cx:pt>
          <cx:pt idx="444">Female</cx:pt>
          <cx:pt idx="445">Female</cx:pt>
          <cx:pt idx="446">Male</cx:pt>
          <cx:pt idx="447">Male</cx:pt>
          <cx:pt idx="448">Female</cx:pt>
          <cx:pt idx="449">Female</cx:pt>
          <cx:pt idx="450">Male</cx:pt>
          <cx:pt idx="451">Male</cx:pt>
          <cx:pt idx="452">Male</cx:pt>
          <cx:pt idx="453">Female</cx:pt>
          <cx:pt idx="454">Male</cx:pt>
          <cx:pt idx="455">Female</cx:pt>
          <cx:pt idx="456">Male</cx:pt>
          <cx:pt idx="457">Male</cx:pt>
          <cx:pt idx="458">Male</cx:pt>
          <cx:pt idx="459">Female</cx:pt>
          <cx:pt idx="460">Male</cx:pt>
          <cx:pt idx="461">Female</cx:pt>
          <cx:pt idx="462">Male</cx:pt>
          <cx:pt idx="463">Male</cx:pt>
          <cx:pt idx="464">Female</cx:pt>
          <cx:pt idx="465">Female</cx:pt>
          <cx:pt idx="466">Female</cx:pt>
          <cx:pt idx="467">Male</cx:pt>
          <cx:pt idx="468">Male</cx:pt>
          <cx:pt idx="469">Male</cx:pt>
          <cx:pt idx="470">Male</cx:pt>
          <cx:pt idx="471">Female</cx:pt>
          <cx:pt idx="472">Female</cx:pt>
          <cx:pt idx="473">Male</cx:pt>
          <cx:pt idx="474">Male</cx:pt>
          <cx:pt idx="475">Male</cx:pt>
          <cx:pt idx="476">Male</cx:pt>
          <cx:pt idx="477">Male</cx:pt>
          <cx:pt idx="478">Male</cx:pt>
          <cx:pt idx="479">Female</cx:pt>
          <cx:pt idx="480">Male</cx:pt>
          <cx:pt idx="481">Male</cx:pt>
          <cx:pt idx="482">Male</cx:pt>
          <cx:pt idx="483">Male</cx:pt>
          <cx:pt idx="484">Male</cx:pt>
          <cx:pt idx="485">Female</cx:pt>
          <cx:pt idx="486">Male</cx:pt>
          <cx:pt idx="487">Female</cx:pt>
          <cx:pt idx="488">Female</cx:pt>
          <cx:pt idx="489">Male</cx:pt>
          <cx:pt idx="490">Female</cx:pt>
          <cx:pt idx="491">Male</cx:pt>
          <cx:pt idx="492">Female</cx:pt>
          <cx:pt idx="493">Female</cx:pt>
          <cx:pt idx="494">Female</cx:pt>
          <cx:pt idx="495">Male</cx:pt>
          <cx:pt idx="496">Male</cx:pt>
          <cx:pt idx="497">Male</cx:pt>
          <cx:pt idx="498">Male</cx:pt>
          <cx:pt idx="499">Male</cx:pt>
          <cx:pt idx="500">Female</cx:pt>
          <cx:pt idx="501">Female</cx:pt>
          <cx:pt idx="502">Female</cx:pt>
          <cx:pt idx="503">Male</cx:pt>
          <cx:pt idx="504">Female</cx:pt>
          <cx:pt idx="505">Female</cx:pt>
          <cx:pt idx="506">Male</cx:pt>
          <cx:pt idx="507">Female</cx:pt>
          <cx:pt idx="508">Male</cx:pt>
          <cx:pt idx="509">Male</cx:pt>
          <cx:pt idx="510">Male</cx:pt>
          <cx:pt idx="511">Male</cx:pt>
          <cx:pt idx="512">Male</cx:pt>
          <cx:pt idx="513">Male</cx:pt>
          <cx:pt idx="514">Male</cx:pt>
          <cx:pt idx="515">Male</cx:pt>
          <cx:pt idx="516">Male</cx:pt>
          <cx:pt idx="517">Male</cx:pt>
          <cx:pt idx="518">Female</cx:pt>
          <cx:pt idx="519">Male</cx:pt>
          <cx:pt idx="520">Male</cx:pt>
          <cx:pt idx="521">Female</cx:pt>
          <cx:pt idx="522">Male</cx:pt>
          <cx:pt idx="523">Male</cx:pt>
          <cx:pt idx="524">Female</cx:pt>
          <cx:pt idx="525">Female</cx:pt>
          <cx:pt idx="526">Female</cx:pt>
          <cx:pt idx="527">Male</cx:pt>
          <cx:pt idx="528">Male</cx:pt>
          <cx:pt idx="529">Female</cx:pt>
          <cx:pt idx="530">Female</cx:pt>
          <cx:pt idx="531">Female</cx:pt>
          <cx:pt idx="532">Male</cx:pt>
          <cx:pt idx="533">Male</cx:pt>
          <cx:pt idx="534">Male</cx:pt>
          <cx:pt idx="535">Male</cx:pt>
          <cx:pt idx="536">Male</cx:pt>
          <cx:pt idx="537">Male</cx:pt>
          <cx:pt idx="538">Male</cx:pt>
          <cx:pt idx="539">Male</cx:pt>
          <cx:pt idx="540">Female</cx:pt>
          <cx:pt idx="541">Female</cx:pt>
          <cx:pt idx="542">Female</cx:pt>
          <cx:pt idx="543">Male</cx:pt>
          <cx:pt idx="544">Female</cx:pt>
          <cx:pt idx="545">Male</cx:pt>
          <cx:pt idx="546">Male</cx:pt>
          <cx:pt idx="547">Male</cx:pt>
          <cx:pt idx="548">Male</cx:pt>
          <cx:pt idx="549">Female</cx:pt>
          <cx:pt idx="550">Male</cx:pt>
          <cx:pt idx="551">Female</cx:pt>
          <cx:pt idx="552">Male</cx:pt>
          <cx:pt idx="553">Female</cx:pt>
          <cx:pt idx="554">Female</cx:pt>
          <cx:pt idx="555">Male</cx:pt>
          <cx:pt idx="556">Male</cx:pt>
          <cx:pt idx="557">Female</cx:pt>
          <cx:pt idx="558">Male</cx:pt>
          <cx:pt idx="559">Male</cx:pt>
          <cx:pt idx="560">Female</cx:pt>
          <cx:pt idx="561">Male</cx:pt>
          <cx:pt idx="562">Male</cx:pt>
          <cx:pt idx="563">Female</cx:pt>
          <cx:pt idx="564">Male</cx:pt>
          <cx:pt idx="565">Male</cx:pt>
          <cx:pt idx="566">Female</cx:pt>
          <cx:pt idx="567">Male</cx:pt>
          <cx:pt idx="568">Male</cx:pt>
          <cx:pt idx="569">Male</cx:pt>
          <cx:pt idx="570">Male</cx:pt>
          <cx:pt idx="571">Female</cx:pt>
          <cx:pt idx="572">Female</cx:pt>
          <cx:pt idx="573">Male</cx:pt>
          <cx:pt idx="574">Female</cx:pt>
          <cx:pt idx="575">Female</cx:pt>
          <cx:pt idx="576">Male</cx:pt>
          <cx:pt idx="577">Female</cx:pt>
          <cx:pt idx="578">Female</cx:pt>
          <cx:pt idx="579">Female</cx:pt>
          <cx:pt idx="580">Female</cx:pt>
          <cx:pt idx="581">Male</cx:pt>
          <cx:pt idx="582">Female</cx:pt>
          <cx:pt idx="583">Female</cx:pt>
          <cx:pt idx="584">Male</cx:pt>
          <cx:pt idx="585">Male</cx:pt>
          <cx:pt idx="586">Male</cx:pt>
          <cx:pt idx="587">Female</cx:pt>
          <cx:pt idx="588">Male</cx:pt>
          <cx:pt idx="589">Female</cx:pt>
          <cx:pt idx="590">Male</cx:pt>
          <cx:pt idx="591">Female</cx:pt>
          <cx:pt idx="592">Female</cx:pt>
          <cx:pt idx="593">Female</cx:pt>
          <cx:pt idx="594">Male</cx:pt>
          <cx:pt idx="595">Male</cx:pt>
          <cx:pt idx="596">Female</cx:pt>
          <cx:pt idx="597">Female</cx:pt>
          <cx:pt idx="598">Male</cx:pt>
          <cx:pt idx="599">Male</cx:pt>
          <cx:pt idx="600">Female</cx:pt>
          <cx:pt idx="601">Male</cx:pt>
          <cx:pt idx="602">Female</cx:pt>
          <cx:pt idx="603">Female</cx:pt>
          <cx:pt idx="604">Male</cx:pt>
          <cx:pt idx="605">Male</cx:pt>
          <cx:pt idx="606">Female</cx:pt>
          <cx:pt idx="607">Female</cx:pt>
          <cx:pt idx="608">Male</cx:pt>
          <cx:pt idx="609">Male</cx:pt>
          <cx:pt idx="610">Male</cx:pt>
          <cx:pt idx="611">Male</cx:pt>
          <cx:pt idx="612">Female</cx:pt>
          <cx:pt idx="613">Male</cx:pt>
          <cx:pt idx="614">Female</cx:pt>
          <cx:pt idx="615">Male</cx:pt>
          <cx:pt idx="616">Female</cx:pt>
          <cx:pt idx="617">Male</cx:pt>
          <cx:pt idx="618">Male</cx:pt>
          <cx:pt idx="619">Male</cx:pt>
          <cx:pt idx="620">Female</cx:pt>
          <cx:pt idx="621">Male</cx:pt>
          <cx:pt idx="622">Male</cx:pt>
          <cx:pt idx="623">Male</cx:pt>
          <cx:pt idx="624">Female</cx:pt>
          <cx:pt idx="625">Male</cx:pt>
          <cx:pt idx="626">Female</cx:pt>
          <cx:pt idx="627">Female</cx:pt>
          <cx:pt idx="628">Male</cx:pt>
          <cx:pt idx="629">Male</cx:pt>
          <cx:pt idx="630">Male</cx:pt>
          <cx:pt idx="631">Male</cx:pt>
          <cx:pt idx="632">Male</cx:pt>
          <cx:pt idx="633">Male</cx:pt>
          <cx:pt idx="634">Male</cx:pt>
          <cx:pt idx="635">Female</cx:pt>
          <cx:pt idx="636">Female</cx:pt>
          <cx:pt idx="637">Male</cx:pt>
          <cx:pt idx="638">Male</cx:pt>
          <cx:pt idx="639">Female</cx:pt>
          <cx:pt idx="640">Male</cx:pt>
          <cx:pt idx="641">Male</cx:pt>
          <cx:pt idx="642">Male</cx:pt>
          <cx:pt idx="643">Female</cx:pt>
          <cx:pt idx="644">Male</cx:pt>
          <cx:pt idx="645">Female</cx:pt>
          <cx:pt idx="646">Male</cx:pt>
          <cx:pt idx="647">Male</cx:pt>
          <cx:pt idx="648">Female</cx:pt>
          <cx:pt idx="649">Female</cx:pt>
          <cx:pt idx="650">Female</cx:pt>
          <cx:pt idx="651">Female</cx:pt>
          <cx:pt idx="652">Male</cx:pt>
          <cx:pt idx="653">Male</cx:pt>
          <cx:pt idx="654">Female</cx:pt>
          <cx:pt idx="655">Male</cx:pt>
          <cx:pt idx="656">Male</cx:pt>
          <cx:pt idx="657">Female</cx:pt>
          <cx:pt idx="658">Male</cx:pt>
          <cx:pt idx="659">Male</cx:pt>
          <cx:pt idx="660">Male</cx:pt>
          <cx:pt idx="661">Female</cx:pt>
          <cx:pt idx="662">Female</cx:pt>
          <cx:pt idx="663">Female</cx:pt>
          <cx:pt idx="664">Male</cx:pt>
          <cx:pt idx="665">Female</cx:pt>
          <cx:pt idx="666">Female</cx:pt>
          <cx:pt idx="667">Female</cx:pt>
          <cx:pt idx="668">Female</cx:pt>
          <cx:pt idx="669">Male</cx:pt>
          <cx:pt idx="670">Female</cx:pt>
          <cx:pt idx="671">Male</cx:pt>
          <cx:pt idx="672">Female</cx:pt>
          <cx:pt idx="673">Male</cx:pt>
          <cx:pt idx="674">Female</cx:pt>
          <cx:pt idx="675">Male</cx:pt>
          <cx:pt idx="676">Female</cx:pt>
          <cx:pt idx="677">Female</cx:pt>
          <cx:pt idx="678">Male</cx:pt>
          <cx:pt idx="679">Female</cx:pt>
          <cx:pt idx="680">Male</cx:pt>
          <cx:pt idx="681">Female</cx:pt>
          <cx:pt idx="682">Female</cx:pt>
          <cx:pt idx="683">Male</cx:pt>
          <cx:pt idx="684">Male</cx:pt>
          <cx:pt idx="685">Male</cx:pt>
          <cx:pt idx="686">Male</cx:pt>
          <cx:pt idx="687">Male</cx:pt>
          <cx:pt idx="688">Male</cx:pt>
          <cx:pt idx="689">Male</cx:pt>
          <cx:pt idx="690">Female</cx:pt>
          <cx:pt idx="691">Male</cx:pt>
          <cx:pt idx="692">Female</cx:pt>
          <cx:pt idx="693">Male</cx:pt>
          <cx:pt idx="694">Female</cx:pt>
          <cx:pt idx="695">Male</cx:pt>
          <cx:pt idx="696">Male</cx:pt>
          <cx:pt idx="697">Female</cx:pt>
          <cx:pt idx="698">Female</cx:pt>
          <cx:pt idx="699">Male</cx:pt>
          <cx:pt idx="700">Male</cx:pt>
          <cx:pt idx="701">Male</cx:pt>
          <cx:pt idx="702">Male</cx:pt>
          <cx:pt idx="703">Female</cx:pt>
          <cx:pt idx="704">Male</cx:pt>
          <cx:pt idx="705">Male</cx:pt>
          <cx:pt idx="706">Female</cx:pt>
          <cx:pt idx="707">Male</cx:pt>
          <cx:pt idx="708">Male</cx:pt>
          <cx:pt idx="709">Male</cx:pt>
          <cx:pt idx="710">Male</cx:pt>
          <cx:pt idx="711">Female</cx:pt>
          <cx:pt idx="712">Female</cx:pt>
          <cx:pt idx="713">Female</cx:pt>
          <cx:pt idx="714">Male</cx:pt>
          <cx:pt idx="715">Female</cx:pt>
          <cx:pt idx="716">Male</cx:pt>
          <cx:pt idx="717">Female</cx:pt>
          <cx:pt idx="718">Male</cx:pt>
          <cx:pt idx="719">Female</cx:pt>
          <cx:pt idx="720">Female</cx:pt>
          <cx:pt idx="721">Male</cx:pt>
          <cx:pt idx="722">Male</cx:pt>
          <cx:pt idx="723">Male</cx:pt>
          <cx:pt idx="724">Female</cx:pt>
          <cx:pt idx="725">Male</cx:pt>
          <cx:pt idx="726">Female</cx:pt>
          <cx:pt idx="727">Male</cx:pt>
          <cx:pt idx="728">Female</cx:pt>
          <cx:pt idx="729">Female</cx:pt>
          <cx:pt idx="730">Female</cx:pt>
          <cx:pt idx="731">Female</cx:pt>
          <cx:pt idx="732">Female</cx:pt>
          <cx:pt idx="733">Male</cx:pt>
          <cx:pt idx="734">Male</cx:pt>
          <cx:pt idx="735">Male</cx:pt>
          <cx:pt idx="736">Male</cx:pt>
          <cx:pt idx="737">Female</cx:pt>
          <cx:pt idx="738">Female</cx:pt>
          <cx:pt idx="739">Female</cx:pt>
          <cx:pt idx="740">Male</cx:pt>
          <cx:pt idx="741">Male</cx:pt>
          <cx:pt idx="742">Male</cx:pt>
          <cx:pt idx="743">Female</cx:pt>
          <cx:pt idx="744">Female</cx:pt>
          <cx:pt idx="745">Male</cx:pt>
          <cx:pt idx="746">Female</cx:pt>
          <cx:pt idx="747">Male</cx:pt>
          <cx:pt idx="748">Male</cx:pt>
          <cx:pt idx="749">Female</cx:pt>
          <cx:pt idx="750">Female</cx:pt>
          <cx:pt idx="751">Female</cx:pt>
          <cx:pt idx="752">Female</cx:pt>
          <cx:pt idx="753">Female</cx:pt>
          <cx:pt idx="754">Female</cx:pt>
          <cx:pt idx="755">Female</cx:pt>
          <cx:pt idx="756">Female</cx:pt>
          <cx:pt idx="757">Male</cx:pt>
          <cx:pt idx="758">Male</cx:pt>
          <cx:pt idx="759">Male</cx:pt>
          <cx:pt idx="760">Female</cx:pt>
          <cx:pt idx="761">Male</cx:pt>
          <cx:pt idx="762">Male</cx:pt>
          <cx:pt idx="763">Female</cx:pt>
          <cx:pt idx="764">Male</cx:pt>
          <cx:pt idx="765">Male</cx:pt>
          <cx:pt idx="766">Male</cx:pt>
          <cx:pt idx="767">Female</cx:pt>
          <cx:pt idx="768">Male</cx:pt>
          <cx:pt idx="769">Female</cx:pt>
          <cx:pt idx="770">Male</cx:pt>
          <cx:pt idx="771">Female</cx:pt>
          <cx:pt idx="772">Female</cx:pt>
          <cx:pt idx="773">Female</cx:pt>
          <cx:pt idx="774">Male</cx:pt>
          <cx:pt idx="775">Male</cx:pt>
          <cx:pt idx="776">Female</cx:pt>
          <cx:pt idx="777">Female</cx:pt>
          <cx:pt idx="778">Female</cx:pt>
          <cx:pt idx="779">Male</cx:pt>
          <cx:pt idx="780">Male</cx:pt>
          <cx:pt idx="781">Male</cx:pt>
          <cx:pt idx="782">Male</cx:pt>
          <cx:pt idx="783">Female</cx:pt>
          <cx:pt idx="784">Female</cx:pt>
          <cx:pt idx="785">Male</cx:pt>
          <cx:pt idx="786">Male</cx:pt>
          <cx:pt idx="787">Male</cx:pt>
          <cx:pt idx="788">Female</cx:pt>
          <cx:pt idx="789">Male</cx:pt>
          <cx:pt idx="790">Male</cx:pt>
          <cx:pt idx="791">Male</cx:pt>
          <cx:pt idx="792">Female</cx:pt>
          <cx:pt idx="793">Male</cx:pt>
          <cx:pt idx="794">Male</cx:pt>
          <cx:pt idx="795">Female</cx:pt>
          <cx:pt idx="796">Male</cx:pt>
          <cx:pt idx="797">Male</cx:pt>
          <cx:pt idx="798">Male</cx:pt>
          <cx:pt idx="799">Male</cx:pt>
          <cx:pt idx="800">Male</cx:pt>
          <cx:pt idx="801">Male</cx:pt>
          <cx:pt idx="802">Female</cx:pt>
          <cx:pt idx="803">Male</cx:pt>
          <cx:pt idx="804">Male</cx:pt>
          <cx:pt idx="805">Female</cx:pt>
          <cx:pt idx="806">Male</cx:pt>
          <cx:pt idx="807">Male</cx:pt>
          <cx:pt idx="808">Female</cx:pt>
          <cx:pt idx="809">Female</cx:pt>
          <cx:pt idx="810">Male</cx:pt>
          <cx:pt idx="811">Male</cx:pt>
          <cx:pt idx="812">Female</cx:pt>
          <cx:pt idx="813">Male</cx:pt>
          <cx:pt idx="814">Male</cx:pt>
          <cx:pt idx="815">Female</cx:pt>
          <cx:pt idx="816">Male</cx:pt>
          <cx:pt idx="817">Male</cx:pt>
          <cx:pt idx="818">Male</cx:pt>
          <cx:pt idx="819">Male</cx:pt>
          <cx:pt idx="820">Male</cx:pt>
          <cx:pt idx="821">Male</cx:pt>
          <cx:pt idx="822">Male</cx:pt>
          <cx:pt idx="823">Female</cx:pt>
          <cx:pt idx="824">Male</cx:pt>
          <cx:pt idx="825">Male</cx:pt>
          <cx:pt idx="826">Male</cx:pt>
          <cx:pt idx="827">Male</cx:pt>
          <cx:pt idx="828">Male</cx:pt>
          <cx:pt idx="829">Female</cx:pt>
          <cx:pt idx="830">Male</cx:pt>
          <cx:pt idx="831">Male</cx:pt>
          <cx:pt idx="832">Female</cx:pt>
          <cx:pt idx="833">Male</cx:pt>
          <cx:pt idx="834">Female</cx:pt>
          <cx:pt idx="835">Male</cx:pt>
          <cx:pt idx="836">Female</cx:pt>
          <cx:pt idx="837">Female</cx:pt>
          <cx:pt idx="838">Male</cx:pt>
          <cx:pt idx="839">Male</cx:pt>
          <cx:pt idx="840">Male</cx:pt>
          <cx:pt idx="841">Male</cx:pt>
          <cx:pt idx="842">Female</cx:pt>
          <cx:pt idx="843">Male</cx:pt>
          <cx:pt idx="844">Male</cx:pt>
          <cx:pt idx="845">Female</cx:pt>
          <cx:pt idx="846">Male</cx:pt>
          <cx:pt idx="847">Male</cx:pt>
          <cx:pt idx="848">Male</cx:pt>
          <cx:pt idx="849">Female</cx:pt>
          <cx:pt idx="850">Female</cx:pt>
          <cx:pt idx="851">Female</cx:pt>
          <cx:pt idx="852">Female</cx:pt>
          <cx:pt idx="853">Male</cx:pt>
          <cx:pt idx="854">Female</cx:pt>
          <cx:pt idx="855">Female</cx:pt>
          <cx:pt idx="856">Male</cx:pt>
          <cx:pt idx="857">Male</cx:pt>
          <cx:pt idx="858">Female</cx:pt>
          <cx:pt idx="859">Female</cx:pt>
          <cx:pt idx="860">Male</cx:pt>
          <cx:pt idx="861">Female</cx:pt>
          <cx:pt idx="862">Male</cx:pt>
          <cx:pt idx="863">Male</cx:pt>
          <cx:pt idx="864">Male</cx:pt>
          <cx:pt idx="865">Male</cx:pt>
          <cx:pt idx="866">Male</cx:pt>
          <cx:pt idx="867">Female</cx:pt>
          <cx:pt idx="868">Male</cx:pt>
          <cx:pt idx="869">Male</cx:pt>
          <cx:pt idx="870">Male</cx:pt>
          <cx:pt idx="871">Female</cx:pt>
          <cx:pt idx="872">Female</cx:pt>
          <cx:pt idx="873">Male</cx:pt>
          <cx:pt idx="874">Male</cx:pt>
          <cx:pt idx="875">Male</cx:pt>
          <cx:pt idx="876">Male</cx:pt>
          <cx:pt idx="877">Male</cx:pt>
          <cx:pt idx="878">Male</cx:pt>
          <cx:pt idx="879">Male</cx:pt>
          <cx:pt idx="880">Female</cx:pt>
          <cx:pt idx="881">Female</cx:pt>
          <cx:pt idx="882">Female</cx:pt>
          <cx:pt idx="883">Male</cx:pt>
          <cx:pt idx="884">Female</cx:pt>
          <cx:pt idx="885">Male</cx:pt>
          <cx:pt idx="886">Male</cx:pt>
          <cx:pt idx="887">Female</cx:pt>
          <cx:pt idx="888">Female</cx:pt>
          <cx:pt idx="889">Male</cx:pt>
          <cx:pt idx="890">Female</cx:pt>
          <cx:pt idx="891">Female</cx:pt>
          <cx:pt idx="892">Female</cx:pt>
          <cx:pt idx="893">Female</cx:pt>
          <cx:pt idx="894">Male</cx:pt>
          <cx:pt idx="895">Male</cx:pt>
          <cx:pt idx="896">Female</cx:pt>
          <cx:pt idx="897">Female</cx:pt>
          <cx:pt idx="898">Male</cx:pt>
          <cx:pt idx="899">Male</cx:pt>
          <cx:pt idx="900">Male</cx:pt>
          <cx:pt idx="901">Male</cx:pt>
          <cx:pt idx="902">Male</cx:pt>
          <cx:pt idx="903">Male</cx:pt>
          <cx:pt idx="904">Male</cx:pt>
          <cx:pt idx="905">Female</cx:pt>
          <cx:pt idx="906">Female</cx:pt>
          <cx:pt idx="907">Male</cx:pt>
          <cx:pt idx="908">Male</cx:pt>
          <cx:pt idx="909">Female</cx:pt>
          <cx:pt idx="910">Male</cx:pt>
          <cx:pt idx="911">Male</cx:pt>
          <cx:pt idx="912">Male</cx:pt>
          <cx:pt idx="913">Female</cx:pt>
          <cx:pt idx="914">Male</cx:pt>
          <cx:pt idx="915">Female</cx:pt>
          <cx:pt idx="916">Female</cx:pt>
          <cx:pt idx="917">Female</cx:pt>
          <cx:pt idx="918">Male</cx:pt>
          <cx:pt idx="919">Male</cx:pt>
          <cx:pt idx="920">Female</cx:pt>
          <cx:pt idx="921">Male</cx:pt>
          <cx:pt idx="922">Male</cx:pt>
          <cx:pt idx="923">Male</cx:pt>
          <cx:pt idx="924">Male</cx:pt>
          <cx:pt idx="925">Female</cx:pt>
          <cx:pt idx="926">Female</cx:pt>
          <cx:pt idx="927">Female</cx:pt>
          <cx:pt idx="928">Female</cx:pt>
          <cx:pt idx="929">Male</cx:pt>
          <cx:pt idx="930">Female</cx:pt>
          <cx:pt idx="931">Female</cx:pt>
          <cx:pt idx="932">Female</cx:pt>
          <cx:pt idx="933">Male</cx:pt>
          <cx:pt idx="934">Female</cx:pt>
          <cx:pt idx="935">Male</cx:pt>
          <cx:pt idx="936">Female</cx:pt>
          <cx:pt idx="937">Female</cx:pt>
          <cx:pt idx="938">Male</cx:pt>
          <cx:pt idx="939">Male</cx:pt>
          <cx:pt idx="940">Male</cx:pt>
          <cx:pt idx="941">Female</cx:pt>
          <cx:pt idx="942">Female</cx:pt>
          <cx:pt idx="943">Female</cx:pt>
          <cx:pt idx="944">Female</cx:pt>
          <cx:pt idx="945">Female</cx:pt>
          <cx:pt idx="946">Male</cx:pt>
          <cx:pt idx="947">Male</cx:pt>
          <cx:pt idx="948">Female</cx:pt>
          <cx:pt idx="949">Male</cx:pt>
          <cx:pt idx="950">Female</cx:pt>
          <cx:pt idx="951">Male</cx:pt>
          <cx:pt idx="952">Female</cx:pt>
          <cx:pt idx="953">Male</cx:pt>
          <cx:pt idx="954">Male</cx:pt>
          <cx:pt idx="955">Female</cx:pt>
          <cx:pt idx="956">Male</cx:pt>
          <cx:pt idx="957">Male</cx:pt>
          <cx:pt idx="958">Male</cx:pt>
          <cx:pt idx="959">Male</cx:pt>
          <cx:pt idx="960">Female</cx:pt>
          <cx:pt idx="961">Male</cx:pt>
          <cx:pt idx="962">Male</cx:pt>
          <cx:pt idx="963">Female</cx:pt>
          <cx:pt idx="964">Female</cx:pt>
          <cx:pt idx="965">Male</cx:pt>
          <cx:pt idx="966">Female</cx:pt>
          <cx:pt idx="967">Male</cx:pt>
          <cx:pt idx="968">Female</cx:pt>
          <cx:pt idx="969">Male</cx:pt>
          <cx:pt idx="970">Female</cx:pt>
          <cx:pt idx="971">Female</cx:pt>
          <cx:pt idx="972">Female</cx:pt>
          <cx:pt idx="973">Female</cx:pt>
          <cx:pt idx="974">Male</cx:pt>
          <cx:pt idx="975">Male</cx:pt>
          <cx:pt idx="976">Male</cx:pt>
          <cx:pt idx="977">Female</cx:pt>
          <cx:pt idx="978">Female</cx:pt>
          <cx:pt idx="979">Male</cx:pt>
          <cx:pt idx="980">Female</cx:pt>
          <cx:pt idx="981">Female</cx:pt>
          <cx:pt idx="982">Male</cx:pt>
          <cx:pt idx="983">Female</cx:pt>
          <cx:pt idx="984">Male</cx:pt>
          <cx:pt idx="985">Male</cx:pt>
          <cx:pt idx="986">Male</cx:pt>
          <cx:pt idx="987">Male</cx:pt>
          <cx:pt idx="988">Female</cx:pt>
          <cx:pt idx="989">Male</cx:pt>
          <cx:pt idx="990">Male</cx:pt>
          <cx:pt idx="991">Male</cx:pt>
          <cx:pt idx="992">Male</cx:pt>
          <cx:pt idx="993">Male</cx:pt>
          <cx:pt idx="994">Female</cx:pt>
          <cx:pt idx="995">Female</cx:pt>
          <cx:pt idx="996">Female</cx:pt>
          <cx:pt idx="997">Female</cx:pt>
          <cx:pt idx="998">Male</cx:pt>
          <cx:pt idx="999">Female</cx:pt>
          <cx:pt idx="1000">Female</cx:pt>
          <cx:pt idx="1001">Female</cx:pt>
          <cx:pt idx="1002">Male</cx:pt>
          <cx:pt idx="1003">Male</cx:pt>
          <cx:pt idx="1004">Male</cx:pt>
          <cx:pt idx="1005">Male</cx:pt>
          <cx:pt idx="1006">Male</cx:pt>
          <cx:pt idx="1007">Female</cx:pt>
          <cx:pt idx="1008">Female</cx:pt>
          <cx:pt idx="1009">Female</cx:pt>
          <cx:pt idx="1010">Male</cx:pt>
          <cx:pt idx="1011">Female</cx:pt>
          <cx:pt idx="1012">Female</cx:pt>
          <cx:pt idx="1013">Female</cx:pt>
          <cx:pt idx="1014">Female</cx:pt>
          <cx:pt idx="1015">Male</cx:pt>
          <cx:pt idx="1016">Female</cx:pt>
          <cx:pt idx="1017">Male</cx:pt>
          <cx:pt idx="1018">Male</cx:pt>
          <cx:pt idx="1019">Female</cx:pt>
          <cx:pt idx="1020">Male</cx:pt>
          <cx:pt idx="1021">Male</cx:pt>
          <cx:pt idx="1022">Male</cx:pt>
          <cx:pt idx="1023">Female</cx:pt>
          <cx:pt idx="1024">Female</cx:pt>
          <cx:pt idx="1025">Female</cx:pt>
          <cx:pt idx="1026">Male</cx:pt>
          <cx:pt idx="1027">Female</cx:pt>
          <cx:pt idx="1028">Male</cx:pt>
          <cx:pt idx="1029">Male</cx:pt>
          <cx:pt idx="1030">Male</cx:pt>
          <cx:pt idx="1031">Male</cx:pt>
          <cx:pt idx="1032">Female</cx:pt>
          <cx:pt idx="1033">Female</cx:pt>
          <cx:pt idx="1034">Male</cx:pt>
          <cx:pt idx="1035">Female</cx:pt>
          <cx:pt idx="1036">Male</cx:pt>
          <cx:pt idx="1037">Male</cx:pt>
          <cx:pt idx="1038">Male</cx:pt>
          <cx:pt idx="1039">Female</cx:pt>
          <cx:pt idx="1040">Male</cx:pt>
          <cx:pt idx="1041">Male</cx:pt>
          <cx:pt idx="1042">Male</cx:pt>
          <cx:pt idx="1043">Male</cx:pt>
          <cx:pt idx="1044">Male</cx:pt>
          <cx:pt idx="1045">Male</cx:pt>
          <cx:pt idx="1046">Male</cx:pt>
          <cx:pt idx="1047">Male</cx:pt>
          <cx:pt idx="1048">Male</cx:pt>
          <cx:pt idx="1049">Male</cx:pt>
          <cx:pt idx="1050">Female</cx:pt>
          <cx:pt idx="1051">Female</cx:pt>
          <cx:pt idx="1052">Male</cx:pt>
          <cx:pt idx="1053">Male</cx:pt>
          <cx:pt idx="1054">Male</cx:pt>
          <cx:pt idx="1055">Male</cx:pt>
          <cx:pt idx="1056">Male</cx:pt>
          <cx:pt idx="1057">Female</cx:pt>
          <cx:pt idx="1058">Female</cx:pt>
          <cx:pt idx="1059">Male</cx:pt>
          <cx:pt idx="1060">Male</cx:pt>
          <cx:pt idx="1061">Female</cx:pt>
          <cx:pt idx="1062">Male</cx:pt>
          <cx:pt idx="1063">Male</cx:pt>
          <cx:pt idx="1064">Male</cx:pt>
          <cx:pt idx="1065">Male</cx:pt>
          <cx:pt idx="1066">Female</cx:pt>
          <cx:pt idx="1067">Female</cx:pt>
          <cx:pt idx="1068">Male</cx:pt>
          <cx:pt idx="1069">Male</cx:pt>
          <cx:pt idx="1070">Male</cx:pt>
          <cx:pt idx="1071">Female</cx:pt>
          <cx:pt idx="1072">Female</cx:pt>
          <cx:pt idx="1073">Male</cx:pt>
          <cx:pt idx="1074">Male</cx:pt>
          <cx:pt idx="1075">Male</cx:pt>
          <cx:pt idx="1076">Female</cx:pt>
          <cx:pt idx="1077">Male</cx:pt>
          <cx:pt idx="1078">Male</cx:pt>
          <cx:pt idx="1079">Female</cx:pt>
          <cx:pt idx="1080">Female</cx:pt>
          <cx:pt idx="1081">Female</cx:pt>
          <cx:pt idx="1082">Male</cx:pt>
          <cx:pt idx="1083">Male</cx:pt>
          <cx:pt idx="1084">Male</cx:pt>
          <cx:pt idx="1085">Female</cx:pt>
          <cx:pt idx="1086">Male</cx:pt>
          <cx:pt idx="1087">Male</cx:pt>
          <cx:pt idx="1088">Male</cx:pt>
          <cx:pt idx="1089">Male</cx:pt>
          <cx:pt idx="1090">Female</cx:pt>
          <cx:pt idx="1091">Male</cx:pt>
          <cx:pt idx="1092">Male</cx:pt>
          <cx:pt idx="1093">Male</cx:pt>
          <cx:pt idx="1094">Male</cx:pt>
          <cx:pt idx="1095">Male</cx:pt>
          <cx:pt idx="1096">Male</cx:pt>
          <cx:pt idx="1097">Male</cx:pt>
          <cx:pt idx="1098">Male</cx:pt>
          <cx:pt idx="1099">Male</cx:pt>
          <cx:pt idx="1100">Female</cx:pt>
          <cx:pt idx="1101">Female</cx:pt>
          <cx:pt idx="1102">Male</cx:pt>
          <cx:pt idx="1103">Female</cx:pt>
          <cx:pt idx="1104">Male</cx:pt>
          <cx:pt idx="1105">Male</cx:pt>
          <cx:pt idx="1106">Male</cx:pt>
          <cx:pt idx="1107">Male</cx:pt>
          <cx:pt idx="1108">Male</cx:pt>
          <cx:pt idx="1109">Male</cx:pt>
          <cx:pt idx="1110">Female</cx:pt>
          <cx:pt idx="1111">Female</cx:pt>
          <cx:pt idx="1112">Male</cx:pt>
          <cx:pt idx="1113">Male</cx:pt>
          <cx:pt idx="1114">Female</cx:pt>
          <cx:pt idx="1115">Male</cx:pt>
          <cx:pt idx="1116">Male</cx:pt>
          <cx:pt idx="1117">Male</cx:pt>
          <cx:pt idx="1118">Female</cx:pt>
          <cx:pt idx="1119">Male</cx:pt>
          <cx:pt idx="1120">Female</cx:pt>
          <cx:pt idx="1121">Female</cx:pt>
          <cx:pt idx="1122">Male</cx:pt>
          <cx:pt idx="1123">Female</cx:pt>
          <cx:pt idx="1124">Male</cx:pt>
          <cx:pt idx="1125">Male</cx:pt>
          <cx:pt idx="1126">Male</cx:pt>
          <cx:pt idx="1127">Male</cx:pt>
          <cx:pt idx="1128">Male</cx:pt>
          <cx:pt idx="1129">Male</cx:pt>
          <cx:pt idx="1130">Male</cx:pt>
          <cx:pt idx="1131">Male</cx:pt>
          <cx:pt idx="1132">Female</cx:pt>
          <cx:pt idx="1133">Male</cx:pt>
          <cx:pt idx="1134">Male</cx:pt>
          <cx:pt idx="1135">Male</cx:pt>
          <cx:pt idx="1136">Male</cx:pt>
          <cx:pt idx="1137">Female</cx:pt>
          <cx:pt idx="1138">Male</cx:pt>
          <cx:pt idx="1139">Female</cx:pt>
          <cx:pt idx="1140">Female</cx:pt>
          <cx:pt idx="1141">Male</cx:pt>
          <cx:pt idx="1142">Female</cx:pt>
          <cx:pt idx="1143">Male</cx:pt>
          <cx:pt idx="1144">Male</cx:pt>
          <cx:pt idx="1145">Female</cx:pt>
          <cx:pt idx="1146">Male</cx:pt>
          <cx:pt idx="1147">Female</cx:pt>
          <cx:pt idx="1148">Male</cx:pt>
          <cx:pt idx="1149">Male</cx:pt>
          <cx:pt idx="1150">Male</cx:pt>
          <cx:pt idx="1151">Female</cx:pt>
          <cx:pt idx="1152">Male</cx:pt>
          <cx:pt idx="1153">Female</cx:pt>
          <cx:pt idx="1154">Female</cx:pt>
          <cx:pt idx="1155">Male</cx:pt>
          <cx:pt idx="1156">Female</cx:pt>
          <cx:pt idx="1157">Female</cx:pt>
          <cx:pt idx="1158">Male</cx:pt>
          <cx:pt idx="1159">Female</cx:pt>
          <cx:pt idx="1160">Female</cx:pt>
          <cx:pt idx="1161">Female</cx:pt>
          <cx:pt idx="1162">Male</cx:pt>
          <cx:pt idx="1163">Female</cx:pt>
          <cx:pt idx="1164">Female</cx:pt>
          <cx:pt idx="1165">Male</cx:pt>
          <cx:pt idx="1166">Male</cx:pt>
          <cx:pt idx="1167">Male</cx:pt>
          <cx:pt idx="1168">Female</cx:pt>
          <cx:pt idx="1169">Female</cx:pt>
          <cx:pt idx="1170">Male</cx:pt>
          <cx:pt idx="1171">Male</cx:pt>
          <cx:pt idx="1172">Male</cx:pt>
          <cx:pt idx="1173">Female</cx:pt>
          <cx:pt idx="1174">Male</cx:pt>
          <cx:pt idx="1175">Male</cx:pt>
          <cx:pt idx="1176">Female</cx:pt>
          <cx:pt idx="1177">Female</cx:pt>
          <cx:pt idx="1178">Female</cx:pt>
          <cx:pt idx="1179">Female</cx:pt>
          <cx:pt idx="1180">Male</cx:pt>
          <cx:pt idx="1181">Female</cx:pt>
          <cx:pt idx="1182">Female</cx:pt>
          <cx:pt idx="1183">Male</cx:pt>
          <cx:pt idx="1184">Female</cx:pt>
          <cx:pt idx="1185">Male</cx:pt>
          <cx:pt idx="1186">Male</cx:pt>
          <cx:pt idx="1187">Male</cx:pt>
          <cx:pt idx="1188">Male</cx:pt>
          <cx:pt idx="1189">Male</cx:pt>
          <cx:pt idx="1190">Male</cx:pt>
          <cx:pt idx="1191">Female</cx:pt>
          <cx:pt idx="1192">Female</cx:pt>
          <cx:pt idx="1193">Female</cx:pt>
          <cx:pt idx="1194">Female</cx:pt>
          <cx:pt idx="1195">Male</cx:pt>
          <cx:pt idx="1196">Male</cx:pt>
          <cx:pt idx="1197">Male</cx:pt>
          <cx:pt idx="1198">Female</cx:pt>
          <cx:pt idx="1199">Male</cx:pt>
          <cx:pt idx="1200">Female</cx:pt>
          <cx:pt idx="1201">Male</cx:pt>
          <cx:pt idx="1202">Female</cx:pt>
          <cx:pt idx="1203">Male</cx:pt>
          <cx:pt idx="1204">Female</cx:pt>
          <cx:pt idx="1205">Male</cx:pt>
          <cx:pt idx="1206">Male</cx:pt>
          <cx:pt idx="1207">Male</cx:pt>
          <cx:pt idx="1208">Male</cx:pt>
          <cx:pt idx="1209">Male</cx:pt>
          <cx:pt idx="1210">Male</cx:pt>
          <cx:pt idx="1211">Male</cx:pt>
          <cx:pt idx="1212">Female</cx:pt>
          <cx:pt idx="1213">Male</cx:pt>
          <cx:pt idx="1214">Female</cx:pt>
          <cx:pt idx="1215">Male</cx:pt>
          <cx:pt idx="1216">Male</cx:pt>
          <cx:pt idx="1217">Male</cx:pt>
          <cx:pt idx="1218">Male</cx:pt>
          <cx:pt idx="1219">Female</cx:pt>
          <cx:pt idx="1220">Female</cx:pt>
          <cx:pt idx="1221">Male</cx:pt>
          <cx:pt idx="1222">Male</cx:pt>
          <cx:pt idx="1223">Male</cx:pt>
          <cx:pt idx="1224">Male</cx:pt>
          <cx:pt idx="1225">Female</cx:pt>
          <cx:pt idx="1226">Male</cx:pt>
          <cx:pt idx="1227">Male</cx:pt>
          <cx:pt idx="1228">Male</cx:pt>
          <cx:pt idx="1229">Female</cx:pt>
          <cx:pt idx="1230">Male</cx:pt>
          <cx:pt idx="1231">Male</cx:pt>
          <cx:pt idx="1232">Male</cx:pt>
          <cx:pt idx="1233">Male</cx:pt>
          <cx:pt idx="1234">Male</cx:pt>
          <cx:pt idx="1235">Male</cx:pt>
          <cx:pt idx="1236">Male</cx:pt>
          <cx:pt idx="1237">Male</cx:pt>
          <cx:pt idx="1238">Female</cx:pt>
          <cx:pt idx="1239">Female</cx:pt>
          <cx:pt idx="1240">Male</cx:pt>
          <cx:pt idx="1241">Male</cx:pt>
          <cx:pt idx="1242">Male</cx:pt>
          <cx:pt idx="1243">Female</cx:pt>
          <cx:pt idx="1244">Female</cx:pt>
          <cx:pt idx="1245">Male</cx:pt>
          <cx:pt idx="1246">Female</cx:pt>
          <cx:pt idx="1247">Male</cx:pt>
          <cx:pt idx="1248">Female</cx:pt>
          <cx:pt idx="1249">Female</cx:pt>
          <cx:pt idx="1250">Male</cx:pt>
          <cx:pt idx="1251">Male</cx:pt>
          <cx:pt idx="1252">Male</cx:pt>
          <cx:pt idx="1253">Female</cx:pt>
          <cx:pt idx="1254">Female</cx:pt>
          <cx:pt idx="1255">Female</cx:pt>
          <cx:pt idx="1256">Female</cx:pt>
          <cx:pt idx="1257">Male</cx:pt>
          <cx:pt idx="1258">Female</cx:pt>
          <cx:pt idx="1259">Male</cx:pt>
          <cx:pt idx="1260">Male</cx:pt>
          <cx:pt idx="1261">Male</cx:pt>
          <cx:pt idx="1262">Male</cx:pt>
          <cx:pt idx="1263">Male</cx:pt>
          <cx:pt idx="1264">Male</cx:pt>
          <cx:pt idx="1265">Male</cx:pt>
          <cx:pt idx="1266">Male</cx:pt>
          <cx:pt idx="1267">Male</cx:pt>
          <cx:pt idx="1268">Female</cx:pt>
          <cx:pt idx="1269">Male</cx:pt>
          <cx:pt idx="1270">Female</cx:pt>
          <cx:pt idx="1271">Male</cx:pt>
          <cx:pt idx="1272">Female</cx:pt>
          <cx:pt idx="1273">Female</cx:pt>
          <cx:pt idx="1274">Female</cx:pt>
          <cx:pt idx="1275">Female</cx:pt>
          <cx:pt idx="1276">Male</cx:pt>
          <cx:pt idx="1277">Male</cx:pt>
          <cx:pt idx="1278">Male</cx:pt>
          <cx:pt idx="1279">Male</cx:pt>
          <cx:pt idx="1280">Male</cx:pt>
          <cx:pt idx="1281">Male</cx:pt>
          <cx:pt idx="1282">Male</cx:pt>
          <cx:pt idx="1283">Male</cx:pt>
          <cx:pt idx="1284">Male</cx:pt>
          <cx:pt idx="1285">Male</cx:pt>
          <cx:pt idx="1286">Female</cx:pt>
          <cx:pt idx="1287">Male</cx:pt>
          <cx:pt idx="1288">Male</cx:pt>
          <cx:pt idx="1289">Male</cx:pt>
          <cx:pt idx="1290">Male</cx:pt>
          <cx:pt idx="1291">Male</cx:pt>
          <cx:pt idx="1292">Male</cx:pt>
          <cx:pt idx="1293">Male</cx:pt>
          <cx:pt idx="1294">Male</cx:pt>
          <cx:pt idx="1295">Female</cx:pt>
          <cx:pt idx="1296">Female</cx:pt>
          <cx:pt idx="1297">Female</cx:pt>
          <cx:pt idx="1298">Female</cx:pt>
          <cx:pt idx="1299">Female</cx:pt>
          <cx:pt idx="1300">Male</cx:pt>
          <cx:pt idx="1301">Male</cx:pt>
          <cx:pt idx="1302">Male</cx:pt>
          <cx:pt idx="1303">Female</cx:pt>
          <cx:pt idx="1304">Female</cx:pt>
          <cx:pt idx="1305">Female</cx:pt>
          <cx:pt idx="1306">Female</cx:pt>
          <cx:pt idx="1307">Female</cx:pt>
          <cx:pt idx="1308">Female</cx:pt>
          <cx:pt idx="1309">Male</cx:pt>
          <cx:pt idx="1310">Male</cx:pt>
          <cx:pt idx="1311">Female</cx:pt>
          <cx:pt idx="1312">Male</cx:pt>
          <cx:pt idx="1313">Male</cx:pt>
          <cx:pt idx="1314">Female</cx:pt>
          <cx:pt idx="1315">Female</cx:pt>
          <cx:pt idx="1316">Male</cx:pt>
          <cx:pt idx="1317">Female</cx:pt>
          <cx:pt idx="1318">Male</cx:pt>
          <cx:pt idx="1319">Male</cx:pt>
          <cx:pt idx="1320">Male</cx:pt>
          <cx:pt idx="1321">Female</cx:pt>
          <cx:pt idx="1322">Male</cx:pt>
          <cx:pt idx="1323">Male</cx:pt>
          <cx:pt idx="1324">Male</cx:pt>
          <cx:pt idx="1325">Male</cx:pt>
          <cx:pt idx="1326">Male</cx:pt>
          <cx:pt idx="1327">Female</cx:pt>
          <cx:pt idx="1328">Female</cx:pt>
          <cx:pt idx="1329">Male</cx:pt>
          <cx:pt idx="1330">Female</cx:pt>
          <cx:pt idx="1331">Male</cx:pt>
          <cx:pt idx="1332">Male</cx:pt>
          <cx:pt idx="1333">Female</cx:pt>
          <cx:pt idx="1334">Female</cx:pt>
          <cx:pt idx="1335">Male</cx:pt>
          <cx:pt idx="1336">Male</cx:pt>
          <cx:pt idx="1337">Female</cx:pt>
          <cx:pt idx="1338">Male</cx:pt>
          <cx:pt idx="1339">Male</cx:pt>
          <cx:pt idx="1340">Female</cx:pt>
          <cx:pt idx="1341">Male</cx:pt>
          <cx:pt idx="1342">Male</cx:pt>
          <cx:pt idx="1343">Male</cx:pt>
          <cx:pt idx="1344">Male</cx:pt>
          <cx:pt idx="1345">Female</cx:pt>
          <cx:pt idx="1346">Female</cx:pt>
          <cx:pt idx="1347">Male</cx:pt>
          <cx:pt idx="1348">Male</cx:pt>
          <cx:pt idx="1349">Female</cx:pt>
          <cx:pt idx="1350">Female</cx:pt>
          <cx:pt idx="1351">Female</cx:pt>
          <cx:pt idx="1352">Male</cx:pt>
          <cx:pt idx="1353">Male</cx:pt>
          <cx:pt idx="1354">Male</cx:pt>
          <cx:pt idx="1355">Male</cx:pt>
          <cx:pt idx="1356">Female</cx:pt>
          <cx:pt idx="1357">Male</cx:pt>
          <cx:pt idx="1358">Female</cx:pt>
          <cx:pt idx="1359">Female</cx:pt>
          <cx:pt idx="1360">Female</cx:pt>
          <cx:pt idx="1361">Male</cx:pt>
          <cx:pt idx="1362">Male</cx:pt>
          <cx:pt idx="1363">Male</cx:pt>
          <cx:pt idx="1364">Male</cx:pt>
          <cx:pt idx="1365">Male</cx:pt>
          <cx:pt idx="1366">Female</cx:pt>
          <cx:pt idx="1367">Male</cx:pt>
          <cx:pt idx="1368">Male</cx:pt>
          <cx:pt idx="1369">Female</cx:pt>
          <cx:pt idx="1370">Male</cx:pt>
          <cx:pt idx="1371">Female</cx:pt>
          <cx:pt idx="1372">Male</cx:pt>
          <cx:pt idx="1373">Female</cx:pt>
          <cx:pt idx="1374">Female</cx:pt>
          <cx:pt idx="1375">Female</cx:pt>
          <cx:pt idx="1376">Male</cx:pt>
          <cx:pt idx="1377">Male</cx:pt>
          <cx:pt idx="1378">Male</cx:pt>
          <cx:pt idx="1379">Female</cx:pt>
          <cx:pt idx="1380">Male</cx:pt>
          <cx:pt idx="1381">Male</cx:pt>
          <cx:pt idx="1382">Male</cx:pt>
          <cx:pt idx="1383">Male</cx:pt>
          <cx:pt idx="1384">Male</cx:pt>
          <cx:pt idx="1385">Male</cx:pt>
          <cx:pt idx="1386">Male</cx:pt>
          <cx:pt idx="1387">Male</cx:pt>
          <cx:pt idx="1388">Female</cx:pt>
          <cx:pt idx="1389">Male</cx:pt>
          <cx:pt idx="1390">Male</cx:pt>
          <cx:pt idx="1391">Male</cx:pt>
          <cx:pt idx="1392">Female</cx:pt>
          <cx:pt idx="1393">Male</cx:pt>
          <cx:pt idx="1394">Male</cx:pt>
          <cx:pt idx="1395">Male</cx:pt>
          <cx:pt idx="1396">Male</cx:pt>
          <cx:pt idx="1397">Female</cx:pt>
          <cx:pt idx="1398">Male</cx:pt>
          <cx:pt idx="1399">Male</cx:pt>
          <cx:pt idx="1400">Male</cx:pt>
          <cx:pt idx="1401">Male</cx:pt>
          <cx:pt idx="1402">Female</cx:pt>
          <cx:pt idx="1403">Male</cx:pt>
          <cx:pt idx="1404">Male</cx:pt>
          <cx:pt idx="1405">Female</cx:pt>
          <cx:pt idx="1406">Female</cx:pt>
          <cx:pt idx="1407">Male</cx:pt>
          <cx:pt idx="1408">Male</cx:pt>
          <cx:pt idx="1409">Female</cx:pt>
          <cx:pt idx="1410">Female</cx:pt>
          <cx:pt idx="1411">Female</cx:pt>
          <cx:pt idx="1412">Male</cx:pt>
          <cx:pt idx="1413">Male</cx:pt>
          <cx:pt idx="1414">Male</cx:pt>
          <cx:pt idx="1415">Male</cx:pt>
          <cx:pt idx="1416">Male</cx:pt>
          <cx:pt idx="1417">Male</cx:pt>
          <cx:pt idx="1418">Male</cx:pt>
          <cx:pt idx="1419">Male</cx:pt>
          <cx:pt idx="1420">Male</cx:pt>
          <cx:pt idx="1421">Female</cx:pt>
          <cx:pt idx="1422">Male</cx:pt>
          <cx:pt idx="1423">Male</cx:pt>
          <cx:pt idx="1424">Male</cx:pt>
          <cx:pt idx="1425">Female</cx:pt>
          <cx:pt idx="1426">Female</cx:pt>
          <cx:pt idx="1427">Male</cx:pt>
          <cx:pt idx="1428">Male</cx:pt>
          <cx:pt idx="1429">Male</cx:pt>
          <cx:pt idx="1430">Female</cx:pt>
          <cx:pt idx="1431">Female</cx:pt>
          <cx:pt idx="1432">Female</cx:pt>
          <cx:pt idx="1433">Female</cx:pt>
          <cx:pt idx="1434">Male</cx:pt>
          <cx:pt idx="1435">Male</cx:pt>
          <cx:pt idx="1436">Male</cx:pt>
          <cx:pt idx="1437">Male</cx:pt>
          <cx:pt idx="1438">Male</cx:pt>
          <cx:pt idx="1439">Female</cx:pt>
          <cx:pt idx="1440">Female</cx:pt>
          <cx:pt idx="1441">Male</cx:pt>
          <cx:pt idx="1442">Male</cx:pt>
          <cx:pt idx="1443">Male</cx:pt>
          <cx:pt idx="1444">Male</cx:pt>
          <cx:pt idx="1445">Female</cx:pt>
          <cx:pt idx="1446">Female</cx:pt>
          <cx:pt idx="1447">Male</cx:pt>
          <cx:pt idx="1448">Male</cx:pt>
          <cx:pt idx="1449">Male</cx:pt>
          <cx:pt idx="1450">Female</cx:pt>
          <cx:pt idx="1451">Female</cx:pt>
          <cx:pt idx="1452">Male</cx:pt>
          <cx:pt idx="1453">Female</cx:pt>
          <cx:pt idx="1454">Female</cx:pt>
          <cx:pt idx="1455">Male</cx:pt>
          <cx:pt idx="1456">Male</cx:pt>
          <cx:pt idx="1457">Female</cx:pt>
          <cx:pt idx="1458">Female</cx:pt>
          <cx:pt idx="1459">Male</cx:pt>
          <cx:pt idx="1460">Female</cx:pt>
          <cx:pt idx="1461">Male</cx:pt>
          <cx:pt idx="1462">Female</cx:pt>
          <cx:pt idx="1463">Male</cx:pt>
          <cx:pt idx="1464">Female</cx:pt>
          <cx:pt idx="1465">Male</cx:pt>
          <cx:pt idx="1466">Male</cx:pt>
          <cx:pt idx="1467">Male</cx:pt>
          <cx:pt idx="1468">Male</cx:pt>
          <cx:pt idx="1469">Male</cx:pt>
        </cx:lvl>
      </cx:strDim>
      <cx:numDim type="val">
        <cx:f>Sheet_6!$K$2:$K$1471</cx:f>
        <cx:lvl ptCount="1470" formatCode="General">
          <cx:pt idx="0">5993</cx:pt>
          <cx:pt idx="1">5130</cx:pt>
          <cx:pt idx="2">2090</cx:pt>
          <cx:pt idx="3">2909</cx:pt>
          <cx:pt idx="4">3468</cx:pt>
          <cx:pt idx="5">3068</cx:pt>
          <cx:pt idx="6">2670</cx:pt>
          <cx:pt idx="7">2693</cx:pt>
          <cx:pt idx="8">9526</cx:pt>
          <cx:pt idx="9">5237</cx:pt>
          <cx:pt idx="10">2426</cx:pt>
          <cx:pt idx="11">4193</cx:pt>
          <cx:pt idx="12">2911</cx:pt>
          <cx:pt idx="13">2661</cx:pt>
          <cx:pt idx="14">2028</cx:pt>
          <cx:pt idx="15">9980</cx:pt>
          <cx:pt idx="16">3298</cx:pt>
          <cx:pt idx="17">2935</cx:pt>
          <cx:pt idx="18">15427</cx:pt>
          <cx:pt idx="19">3944</cx:pt>
          <cx:pt idx="20">4011</cx:pt>
          <cx:pt idx="21">3407</cx:pt>
          <cx:pt idx="22">11994</cx:pt>
          <cx:pt idx="23">1232</cx:pt>
          <cx:pt idx="24">2960</cx:pt>
          <cx:pt idx="25">19094</cx:pt>
          <cx:pt idx="26">3919</cx:pt>
          <cx:pt idx="27">6825</cx:pt>
          <cx:pt idx="28">10248</cx:pt>
          <cx:pt idx="29">18947</cx:pt>
          <cx:pt idx="30">2496</cx:pt>
          <cx:pt idx="31">6465</cx:pt>
          <cx:pt idx="32">2206</cx:pt>
          <cx:pt idx="33">2086</cx:pt>
          <cx:pt idx="34">2293</cx:pt>
          <cx:pt idx="35">2645</cx:pt>
          <cx:pt idx="36">2683</cx:pt>
          <cx:pt idx="37">2014</cx:pt>
          <cx:pt idx="38">3419</cx:pt>
          <cx:pt idx="39">5376</cx:pt>
          <cx:pt idx="40">1951</cx:pt>
          <cx:pt idx="41">2341</cx:pt>
          <cx:pt idx="42">2293</cx:pt>
          <cx:pt idx="43">8726</cx:pt>
          <cx:pt idx="44">4011</cx:pt>
          <cx:pt idx="45">19545</cx:pt>
          <cx:pt idx="46">4568</cx:pt>
          <cx:pt idx="47">3022</cx:pt>
          <cx:pt idx="48">5772</cx:pt>
          <cx:pt idx="49">2269</cx:pt>
          <cx:pt idx="50">5381</cx:pt>
          <cx:pt idx="51">3441</cx:pt>
          <cx:pt idx="52">5454</cx:pt>
          <cx:pt idx="53">9884</cx:pt>
          <cx:pt idx="54">4157</cx:pt>
          <cx:pt idx="55">13458</cx:pt>
          <cx:pt idx="56">9069</cx:pt>
          <cx:pt idx="57">4014</cx:pt>
          <cx:pt idx="58">5915</cx:pt>
          <cx:pt idx="59">5993</cx:pt>
          <cx:pt idx="60">6162</cx:pt>
          <cx:pt idx="61">2406</cx:pt>
          <cx:pt idx="62">18740</cx:pt>
          <cx:pt idx="63">7637</cx:pt>
          <cx:pt idx="64">10096</cx:pt>
          <cx:pt idx="65">14756</cx:pt>
          <cx:pt idx="66">6499</cx:pt>
          <cx:pt idx="67">9724</cx:pt>
          <cx:pt idx="68">2194</cx:pt>
          <cx:pt idx="69">3388</cx:pt>
          <cx:pt idx="70">5473</cx:pt>
          <cx:pt idx="71">2703</cx:pt>
          <cx:pt idx="72">2501</cx:pt>
          <cx:pt idx="73">6220</cx:pt>
          <cx:pt idx="74">3038</cx:pt>
          <cx:pt idx="75">4424</cx:pt>
          <cx:pt idx="76">4312</cx:pt>
          <cx:pt idx="77">13245</cx:pt>
          <cx:pt idx="78">13664</cx:pt>
          <cx:pt idx="79">5021</cx:pt>
          <cx:pt idx="80">5126</cx:pt>
          <cx:pt idx="81">2859</cx:pt>
          <cx:pt idx="82">10239</cx:pt>
          <cx:pt idx="83">5329</cx:pt>
          <cx:pt idx="84">4325</cx:pt>
          <cx:pt idx="85">7260</cx:pt>
          <cx:pt idx="86">2322</cx:pt>
          <cx:pt idx="87">2075</cx:pt>
          <cx:pt idx="88">4152</cx:pt>
          <cx:pt idx="89">9619</cx:pt>
          <cx:pt idx="90">13503</cx:pt>
          <cx:pt idx="91">5441</cx:pt>
          <cx:pt idx="92">5209</cx:pt>
          <cx:pt idx="93">10673</cx:pt>
          <cx:pt idx="94">5010</cx:pt>
          <cx:pt idx="95">13549</cx:pt>
          <cx:pt idx="96">4999</cx:pt>
          <cx:pt idx="97">4221</cx:pt>
          <cx:pt idx="98">13872</cx:pt>
          <cx:pt idx="99">2042</cx:pt>
          <cx:pt idx="100">2073</cx:pt>
          <cx:pt idx="101">2956</cx:pt>
          <cx:pt idx="102">2926</cx:pt>
          <cx:pt idx="103">4809</cx:pt>
          <cx:pt idx="104">5163</cx:pt>
          <cx:pt idx="105">18844</cx:pt>
          <cx:pt idx="106">18172</cx:pt>
          <cx:pt idx="107">5744</cx:pt>
          <cx:pt idx="108">2889</cx:pt>
          <cx:pt idx="109">2871</cx:pt>
          <cx:pt idx="110">7484</cx:pt>
          <cx:pt idx="111">6074</cx:pt>
          <cx:pt idx="112">17328</cx:pt>
          <cx:pt idx="113">2774</cx:pt>
          <cx:pt idx="114">4505</cx:pt>
          <cx:pt idx="115">7428</cx:pt>
          <cx:pt idx="116">11631</cx:pt>
          <cx:pt idx="117">9738</cx:pt>
          <cx:pt idx="118">2835</cx:pt>
          <cx:pt idx="119">16959</cx:pt>
          <cx:pt idx="120">2613</cx:pt>
          <cx:pt idx="121">6146</cx:pt>
          <cx:pt idx="122">4963</cx:pt>
          <cx:pt idx="123">19537</cx:pt>
          <cx:pt idx="124">6172</cx:pt>
          <cx:pt idx="125">2368</cx:pt>
          <cx:pt idx="126">10312</cx:pt>
          <cx:pt idx="127">1675</cx:pt>
          <cx:pt idx="128">2523</cx:pt>
          <cx:pt idx="129">6567</cx:pt>
          <cx:pt idx="130">4739</cx:pt>
          <cx:pt idx="131">9208</cx:pt>
          <cx:pt idx="132">4559</cx:pt>
          <cx:pt idx="133">8189</cx:pt>
          <cx:pt idx="134">2942</cx:pt>
          <cx:pt idx="135">4941</cx:pt>
          <cx:pt idx="136">10650</cx:pt>
          <cx:pt idx="137">5902</cx:pt>
          <cx:pt idx="138">8639</cx:pt>
          <cx:pt idx="139">6347</cx:pt>
          <cx:pt idx="140">4200</cx:pt>
          <cx:pt idx="141">3452</cx:pt>
          <cx:pt idx="142">4317</cx:pt>
          <cx:pt idx="143">2632</cx:pt>
          <cx:pt idx="144">4668</cx:pt>
          <cx:pt idx="145">3204</cx:pt>
          <cx:pt idx="146">2720</cx:pt>
          <cx:pt idx="147">17181</cx:pt>
          <cx:pt idx="148">2238</cx:pt>
          <cx:pt idx="149">1483</cx:pt>
          <cx:pt idx="150">5605</cx:pt>
          <cx:pt idx="151">7295</cx:pt>
          <cx:pt idx="152">2306</cx:pt>
          <cx:pt idx="153">2348</cx:pt>
          <cx:pt idx="154">8998</cx:pt>
          <cx:pt idx="155">4319</cx:pt>
          <cx:pt idx="156">6132</cx:pt>
          <cx:pt idx="157">3346</cx:pt>
          <cx:pt idx="158">10855</cx:pt>
          <cx:pt idx="159">2231</cx:pt>
          <cx:pt idx="160">2323</cx:pt>
          <cx:pt idx="161">2024</cx:pt>
          <cx:pt idx="162">2713</cx:pt>
          <cx:pt idx="163">9439</cx:pt>
          <cx:pt idx="164">2566</cx:pt>
          <cx:pt idx="165">19926</cx:pt>
          <cx:pt idx="166">2451</cx:pt>
          <cx:pt idx="167">9419</cx:pt>
          <cx:pt idx="168">8686</cx:pt>
          <cx:pt idx="169">3038</cx:pt>
          <cx:pt idx="170">3058</cx:pt>
          <cx:pt idx="171">2325</cx:pt>
          <cx:pt idx="172">2088</cx:pt>
          <cx:pt idx="173">3072</cx:pt>
          <cx:pt idx="174">5006</cx:pt>
          <cx:pt idx="175">4257</cx:pt>
          <cx:pt idx="176">2500</cx:pt>
          <cx:pt idx="177">1102</cx:pt>
          <cx:pt idx="178">10453</cx:pt>
          <cx:pt idx="179">2288</cx:pt>
          <cx:pt idx="180">3929</cx:pt>
          <cx:pt idx="181">2311</cx:pt>
          <cx:pt idx="182">3140</cx:pt>
          <cx:pt idx="183">3690</cx:pt>
          <cx:pt idx="184">4450</cx:pt>
          <cx:pt idx="185">2756</cx:pt>
          <cx:pt idx="186">19033</cx:pt>
          <cx:pt idx="187">18722</cx:pt>
          <cx:pt idx="188">9547</cx:pt>
          <cx:pt idx="189">13734</cx:pt>
          <cx:pt idx="190">19999</cx:pt>
          <cx:pt idx="191">2279</cx:pt>
          <cx:pt idx="192">5916</cx:pt>
          <cx:pt idx="193">2089</cx:pt>
          <cx:pt idx="194">16792</cx:pt>
          <cx:pt idx="195">3564</cx:pt>
          <cx:pt idx="196">4425</cx:pt>
          <cx:pt idx="197">5265</cx:pt>
          <cx:pt idx="198">6553</cx:pt>
          <cx:pt idx="199">6261</cx:pt>
          <cx:pt idx="200">4298</cx:pt>
          <cx:pt idx="201">6804</cx:pt>
          <cx:pt idx="202">3815</cx:pt>
          <cx:pt idx="203">2741</cx:pt>
          <cx:pt idx="204">6673</cx:pt>
          <cx:pt idx="205">7639</cx:pt>
          <cx:pt idx="206">2328</cx:pt>
          <cx:pt idx="207">2153</cx:pt>
          <cx:pt idx="208">4876</cx:pt>
          <cx:pt idx="209">9396</cx:pt>
          <cx:pt idx="210">10400</cx:pt>
          <cx:pt idx="211">8474</cx:pt>
          <cx:pt idx="212">9981</cx:pt>
          <cx:pt idx="213">12490</cx:pt>
          <cx:pt idx="214">2657</cx:pt>
          <cx:pt idx="215">13591</cx:pt>
          <cx:pt idx="216">6696</cx:pt>
          <cx:pt idx="217">2058</cx:pt>
          <cx:pt idx="218">8865</cx:pt>
          <cx:pt idx="219">5940</cx:pt>
          <cx:pt idx="220">5914</cx:pt>
          <cx:pt idx="221">2622</cx:pt>
          <cx:pt idx="222">12185</cx:pt>
          <cx:pt idx="223">10609</cx:pt>
          <cx:pt idx="224">4345</cx:pt>
          <cx:pt idx="225">2177</cx:pt>
          <cx:pt idx="226">2793</cx:pt>
          <cx:pt idx="227">7918</cx:pt>
          <cx:pt idx="228">8789</cx:pt>
          <cx:pt idx="229">2389</cx:pt>
          <cx:pt idx="230">3212</cx:pt>
          <cx:pt idx="231">19232</cx:pt>
          <cx:pt idx="232">2267</cx:pt>
          <cx:pt idx="233">19517</cx:pt>
          <cx:pt idx="234">2436</cx:pt>
          <cx:pt idx="235">16064</cx:pt>
          <cx:pt idx="236">2707</cx:pt>
          <cx:pt idx="237">19068</cx:pt>
          <cx:pt idx="238">3931</cx:pt>
          <cx:pt idx="239">3730</cx:pt>
          <cx:pt idx="240">2232</cx:pt>
          <cx:pt idx="241">4465</cx:pt>
          <cx:pt idx="242">3072</cx:pt>
          <cx:pt idx="243">3319</cx:pt>
          <cx:pt idx="244">19202</cx:pt>
          <cx:pt idx="245">13675</cx:pt>
          <cx:pt idx="246">2911</cx:pt>
          <cx:pt idx="247">5957</cx:pt>
          <cx:pt idx="248">3920</cx:pt>
          <cx:pt idx="249">6434</cx:pt>
          <cx:pt idx="250">10048</cx:pt>
          <cx:pt idx="251">10938</cx:pt>
          <cx:pt idx="252">2340</cx:pt>
          <cx:pt idx="253">6545</cx:pt>
          <cx:pt idx="254">6931</cx:pt>
          <cx:pt idx="255">4898</cx:pt>
          <cx:pt idx="256">2593</cx:pt>
          <cx:pt idx="257">19436</cx:pt>
          <cx:pt idx="258">2723</cx:pt>
          <cx:pt idx="259">3479</cx:pt>
          <cx:pt idx="260">2794</cx:pt>
          <cx:pt idx="261">5249</cx:pt>
          <cx:pt idx="262">2176</cx:pt>
          <cx:pt idx="263">16872</cx:pt>
          <cx:pt idx="264">3485</cx:pt>
          <cx:pt idx="265">6644</cx:pt>
          <cx:pt idx="266">5582</cx:pt>
          <cx:pt idx="267">4000</cx:pt>
          <cx:pt idx="268">13496</cx:pt>
          <cx:pt idx="269">3210</cx:pt>
          <cx:pt idx="270">19045</cx:pt>
          <cx:pt idx="271">11849</cx:pt>
          <cx:pt idx="272">2070</cx:pt>
          <cx:pt idx="273">6502</cx:pt>
          <cx:pt idx="274">3230</cx:pt>
          <cx:pt idx="275">13603</cx:pt>
          <cx:pt idx="276">11996</cx:pt>
          <cx:pt idx="277">5605</cx:pt>
          <cx:pt idx="278">6397</cx:pt>
          <cx:pt idx="279">19144</cx:pt>
          <cx:pt idx="280">17584</cx:pt>
          <cx:pt idx="281">4907</cx:pt>
          <cx:pt idx="282">4554</cx:pt>
          <cx:pt idx="283">5415</cx:pt>
          <cx:pt idx="284">4741</cx:pt>
          <cx:pt idx="285">2115</cx:pt>
          <cx:pt idx="286">3161</cx:pt>
          <cx:pt idx="287">5745</cx:pt>
          <cx:pt idx="288">2373</cx:pt>
          <cx:pt idx="289">3310</cx:pt>
          <cx:pt idx="290">18665</cx:pt>
          <cx:pt idx="291">4485</cx:pt>
          <cx:pt idx="292">2789</cx:pt>
          <cx:pt idx="293">5828</cx:pt>
          <cx:pt idx="294">2326</cx:pt>
          <cx:pt idx="295">13525</cx:pt>
          <cx:pt idx="296">1420</cx:pt>
          <cx:pt idx="297">8020</cx:pt>
          <cx:pt idx="298">3688</cx:pt>
          <cx:pt idx="299">5482</cx:pt>
          <cx:pt idx="300">16015</cx:pt>
          <cx:pt idx="301">1200</cx:pt>
          <cx:pt idx="302">5661</cx:pt>
          <cx:pt idx="303">6929</cx:pt>
          <cx:pt idx="304">9613</cx:pt>
          <cx:pt idx="305">5674</cx:pt>
          <cx:pt idx="306">5484</cx:pt>
          <cx:pt idx="307">12061</cx:pt>
          <cx:pt idx="308">5660</cx:pt>
          <cx:pt idx="309">4821</cx:pt>
          <cx:pt idx="310">6410</cx:pt>
          <cx:pt idx="311">5210</cx:pt>
          <cx:pt idx="312">2695</cx:pt>
          <cx:pt idx="313">11878</cx:pt>
          <cx:pt idx="314">17068</cx:pt>
          <cx:pt idx="315">2455</cx:pt>
          <cx:pt idx="316">13964</cx:pt>
          <cx:pt idx="317">4941</cx:pt>
          <cx:pt idx="318">2478</cx:pt>
          <cx:pt idx="319">5228</cx:pt>
          <cx:pt idx="320">4478</cx:pt>
          <cx:pt idx="321">7547</cx:pt>
          <cx:pt idx="322">5055</cx:pt>
          <cx:pt idx="323">3464</cx:pt>
          <cx:pt idx="324">5775</cx:pt>
          <cx:pt idx="325">8943</cx:pt>
          <cx:pt idx="326">19272</cx:pt>
          <cx:pt idx="327">5238</cx:pt>
          <cx:pt idx="328">4682</cx:pt>
          <cx:pt idx="329">18300</cx:pt>
          <cx:pt idx="330">5257</cx:pt>
          <cx:pt idx="331">6349</cx:pt>
          <cx:pt idx="332">4869</cx:pt>
          <cx:pt idx="333">9985</cx:pt>
          <cx:pt idx="334">3697</cx:pt>
          <cx:pt idx="335">7457</cx:pt>
          <cx:pt idx="336">2119</cx:pt>
          <cx:pt idx="337">3983</cx:pt>
          <cx:pt idx="338">6118</cx:pt>
          <cx:pt idx="339">6214</cx:pt>
          <cx:pt idx="340">6347</cx:pt>
          <cx:pt idx="341">11510</cx:pt>
          <cx:pt idx="342">7143</cx:pt>
          <cx:pt idx="343">8268</cx:pt>
          <cx:pt idx="344">8095</cx:pt>
          <cx:pt idx="345">2904</cx:pt>
          <cx:pt idx="346">6032</cx:pt>
          <cx:pt idx="347">2976</cx:pt>
          <cx:pt idx="348">15992</cx:pt>
          <cx:pt idx="349">4649</cx:pt>
          <cx:pt idx="350">2696</cx:pt>
          <cx:pt idx="351">2370</cx:pt>
          <cx:pt idx="352">12504</cx:pt>
          <cx:pt idx="353">5974</cx:pt>
          <cx:pt idx="354">4736</cx:pt>
          <cx:pt idx="355">5296</cx:pt>
          <cx:pt idx="356">6781</cx:pt>
          <cx:pt idx="357">2174</cx:pt>
          <cx:pt idx="358">6653</cx:pt>
          <cx:pt idx="359">9699</cx:pt>
          <cx:pt idx="360">6755</cx:pt>
          <cx:pt idx="361">2213</cx:pt>
          <cx:pt idx="362">2610</cx:pt>
          <cx:pt idx="363">2851</cx:pt>
          <cx:pt idx="364">3452</cx:pt>
          <cx:pt idx="365">5258</cx:pt>
          <cx:pt idx="366">9355</cx:pt>
          <cx:pt idx="367">10496</cx:pt>
          <cx:pt idx="368">6380</cx:pt>
          <cx:pt idx="369">2657</cx:pt>
          <cx:pt idx="370">2716</cx:pt>
          <cx:pt idx="371">2201</cx:pt>
          <cx:pt idx="372">6540</cx:pt>
          <cx:pt idx="373">3816</cx:pt>
          <cx:pt idx="374">5253</cx:pt>
          <cx:pt idx="375">10965</cx:pt>
          <cx:pt idx="376">4936</cx:pt>
          <cx:pt idx="377">2543</cx:pt>
          <cx:pt idx="378">5304</cx:pt>
          <cx:pt idx="379">16659</cx:pt>
          <cx:pt idx="380">4260</cx:pt>
          <cx:pt idx="381">2476</cx:pt>
          <cx:pt idx="382">3102</cx:pt>
          <cx:pt idx="383">2244</cx:pt>
          <cx:pt idx="384">7596</cx:pt>
          <cx:pt idx="385">2285</cx:pt>
          <cx:pt idx="386">3034</cx:pt>
          <cx:pt idx="387">5715</cx:pt>
          <cx:pt idx="388">2576</cx:pt>
          <cx:pt idx="389">4197</cx:pt>
          <cx:pt idx="390">14336</cx:pt>
          <cx:pt idx="391">3448</cx:pt>
          <cx:pt idx="392">19406</cx:pt>
          <cx:pt idx="393">6538</cx:pt>
          <cx:pt idx="394">4306</cx:pt>
          <cx:pt idx="395">2258</cx:pt>
          <cx:pt idx="396">4522</cx:pt>
          <cx:pt idx="397">4487</cx:pt>
          <cx:pt idx="398">4449</cx:pt>
          <cx:pt idx="399">2218</cx:pt>
          <cx:pt idx="400">19197</cx:pt>
          <cx:pt idx="401">13212</cx:pt>
          <cx:pt idx="402">6577</cx:pt>
          <cx:pt idx="403">8392</cx:pt>
          <cx:pt idx="404">4558</cx:pt>
          <cx:pt idx="405">4031</cx:pt>
          <cx:pt idx="406">7969</cx:pt>
          <cx:pt idx="407">2654</cx:pt>
          <cx:pt idx="408">16555</cx:pt>
          <cx:pt idx="409">4556</cx:pt>
          <cx:pt idx="410">6091</cx:pt>
          <cx:pt idx="411">19566</cx:pt>
          <cx:pt idx="412">4810</cx:pt>
          <cx:pt idx="413">4523</cx:pt>
          <cx:pt idx="414">3202</cx:pt>
          <cx:pt idx="415">2351</cx:pt>
          <cx:pt idx="416">1702</cx:pt>
          <cx:pt idx="417">18041</cx:pt>
          <cx:pt idx="418">2886</cx:pt>
          <cx:pt idx="419">2097</cx:pt>
          <cx:pt idx="420">11935</cx:pt>
          <cx:pt idx="421">2546</cx:pt>
          <cx:pt idx="422">2564</cx:pt>
          <cx:pt idx="423">8412</cx:pt>
          <cx:pt idx="424">14118</cx:pt>
          <cx:pt idx="425">17046</cx:pt>
          <cx:pt idx="426">2564</cx:pt>
          <cx:pt idx="427">10266</cx:pt>
          <cx:pt idx="428">5070</cx:pt>
          <cx:pt idx="429">17861</cx:pt>
          <cx:pt idx="430">4230</cx:pt>
          <cx:pt idx="431">3780</cx:pt>
          <cx:pt idx="432">2768</cx:pt>
          <cx:pt idx="433">9071</cx:pt>
          <cx:pt idx="434">10648</cx:pt>
          <cx:pt idx="435">13610</cx:pt>
          <cx:pt idx="436">3408</cx:pt>
          <cx:pt idx="437">2983</cx:pt>
          <cx:pt idx="438">7632</cx:pt>
          <cx:pt idx="439">9824</cx:pt>
          <cx:pt idx="440">9950</cx:pt>
          <cx:pt idx="441">2093</cx:pt>
          <cx:pt idx="442">9980</cx:pt>
          <cx:pt idx="443">3894</cx:pt>
          <cx:pt idx="444">4051</cx:pt>
          <cx:pt idx="445">16835</cx:pt>
          <cx:pt idx="446">6230</cx:pt>
          <cx:pt idx="447">4717</cx:pt>
          <cx:pt idx="448">13237</cx:pt>
          <cx:pt idx="449">3755</cx:pt>
          <cx:pt idx="450">6582</cx:pt>
          <cx:pt idx="451">7406</cx:pt>
          <cx:pt idx="452">4805</cx:pt>
          <cx:pt idx="453">2741</cx:pt>
          <cx:pt idx="454">4262</cx:pt>
          <cx:pt idx="455">16184</cx:pt>
          <cx:pt idx="456">11557</cx:pt>
          <cx:pt idx="457">1878</cx:pt>
          <cx:pt idx="458">10932</cx:pt>
          <cx:pt idx="459">6811</cx:pt>
          <cx:pt idx="460">4306</cx:pt>
          <cx:pt idx="461">4859</cx:pt>
          <cx:pt idx="462">5337</cx:pt>
          <cx:pt idx="463">2340</cx:pt>
          <cx:pt idx="464">7491</cx:pt>
          <cx:pt idx="465">10527</cx:pt>
          <cx:pt idx="466">16595</cx:pt>
          <cx:pt idx="467">8834</cx:pt>
          <cx:pt idx="468">5577</cx:pt>
          <cx:pt idx="469">4707</cx:pt>
          <cx:pt idx="470">2400</cx:pt>
          <cx:pt idx="471">9824</cx:pt>
          <cx:pt idx="472">6447</cx:pt>
          <cx:pt idx="473">19502</cx:pt>
          <cx:pt idx="474">2725</cx:pt>
          <cx:pt idx="475">6272</cx:pt>
          <cx:pt idx="476">2127</cx:pt>
          <cx:pt idx="477">18200</cx:pt>
          <cx:pt idx="478">2096</cx:pt>
          <cx:pt idx="479">2886</cx:pt>
          <cx:pt idx="480">2033</cx:pt>
          <cx:pt idx="481">3622</cx:pt>
          <cx:pt idx="482">4233</cx:pt>
          <cx:pt idx="483">3681</cx:pt>
          <cx:pt idx="484">5460</cx:pt>
          <cx:pt idx="485">2187</cx:pt>
          <cx:pt idx="486">9602</cx:pt>
          <cx:pt idx="487">2836</cx:pt>
          <cx:pt idx="488">4089</cx:pt>
          <cx:pt idx="489">16627</cx:pt>
          <cx:pt idx="490">2619</cx:pt>
          <cx:pt idx="491">5679</cx:pt>
          <cx:pt idx="492">15402</cx:pt>
          <cx:pt idx="493">5985</cx:pt>
          <cx:pt idx="494">2579</cx:pt>
          <cx:pt idx="495">3041</cx:pt>
          <cx:pt idx="496">3447</cx:pt>
          <cx:pt idx="497">19513</cx:pt>
          <cx:pt idx="498">2773</cx:pt>
          <cx:pt idx="499">7104</cx:pt>
          <cx:pt idx="500">6322</cx:pt>
          <cx:pt idx="501">2083</cx:pt>
          <cx:pt idx="502">8381</cx:pt>
          <cx:pt idx="503">2691</cx:pt>
          <cx:pt idx="504">4286</cx:pt>
          <cx:pt idx="505">2659</cx:pt>
          <cx:pt idx="506">9434</cx:pt>
          <cx:pt idx="507">5561</cx:pt>
          <cx:pt idx="508">6646</cx:pt>
          <cx:pt idx="509">7725</cx:pt>
          <cx:pt idx="510">10725</cx:pt>
          <cx:pt idx="511">8847</cx:pt>
          <cx:pt idx="512">2045</cx:pt>
          <cx:pt idx="513">1009</cx:pt>
          <cx:pt idx="514">3348</cx:pt>
          <cx:pt idx="515">1281</cx:pt>
          <cx:pt idx="516">2819</cx:pt>
          <cx:pt idx="517">4851</cx:pt>
          <cx:pt idx="518">4028</cx:pt>
          <cx:pt idx="519">2720</cx:pt>
          <cx:pt idx="520">8120</cx:pt>
          <cx:pt idx="521">4647</cx:pt>
          <cx:pt idx="522">4680</cx:pt>
          <cx:pt idx="523">3221</cx:pt>
          <cx:pt idx="524">8621</cx:pt>
          <cx:pt idx="525">4577</cx:pt>
          <cx:pt idx="526">4553</cx:pt>
          <cx:pt idx="527">5396</cx:pt>
          <cx:pt idx="528">6796</cx:pt>
          <cx:pt idx="529">7625</cx:pt>
          <cx:pt idx="530">7412</cx:pt>
          <cx:pt idx="531">11159</cx:pt>
          <cx:pt idx="532">4960</cx:pt>
          <cx:pt idx="533">10475</cx:pt>
          <cx:pt idx="534">14814</cx:pt>
          <cx:pt idx="535">19141</cx:pt>
          <cx:pt idx="536">5405</cx:pt>
          <cx:pt idx="537">8793</cx:pt>
          <cx:pt idx="538">19189</cx:pt>
          <cx:pt idx="539">3875</cx:pt>
          <cx:pt idx="540">2216</cx:pt>
          <cx:pt idx="541">11713</cx:pt>
          <cx:pt idx="542">7861</cx:pt>
          <cx:pt idx="543">3708</cx:pt>
          <cx:pt idx="544">13770</cx:pt>
          <cx:pt idx="545">5304</cx:pt>
          <cx:pt idx="546">2642</cx:pt>
          <cx:pt idx="547">2759</cx:pt>
          <cx:pt idx="548">6804</cx:pt>
          <cx:pt idx="549">6142</cx:pt>
          <cx:pt idx="550">2500</cx:pt>
          <cx:pt idx="551">6389</cx:pt>
          <cx:pt idx="552">11103</cx:pt>
          <cx:pt idx="553">2342</cx:pt>
          <cx:pt idx="554">6811</cx:pt>
          <cx:pt idx="555">2297</cx:pt>
          <cx:pt idx="556">2450</cx:pt>
          <cx:pt idx="557">5093</cx:pt>
          <cx:pt idx="558">5309</cx:pt>
          <cx:pt idx="559">3057</cx:pt>
          <cx:pt idx="560">5121</cx:pt>
          <cx:pt idx="561">16856</cx:pt>
          <cx:pt idx="562">2686</cx:pt>
          <cx:pt idx="563">6180</cx:pt>
          <cx:pt idx="564">6632</cx:pt>
          <cx:pt idx="565">3505</cx:pt>
          <cx:pt idx="566">6397</cx:pt>
          <cx:pt idx="567">6274</cx:pt>
          <cx:pt idx="568">19859</cx:pt>
          <cx:pt idx="569">7587</cx:pt>
          <cx:pt idx="570">4258</cx:pt>
          <cx:pt idx="571">4364</cx:pt>
          <cx:pt idx="572">4335</cx:pt>
          <cx:pt idx="573">5326</cx:pt>
          <cx:pt idx="574">3280</cx:pt>
          <cx:pt idx="575">5485</cx:pt>
          <cx:pt idx="576">4342</cx:pt>
          <cx:pt idx="577">2782</cx:pt>
          <cx:pt idx="578">5980</cx:pt>
          <cx:pt idx="579">4381</cx:pt>
          <cx:pt idx="580">2572</cx:pt>
          <cx:pt idx="581">3833</cx:pt>
          <cx:pt idx="582">4244</cx:pt>
          <cx:pt idx="583">6500</cx:pt>
          <cx:pt idx="584">18430</cx:pt>
          <cx:pt idx="585">1601</cx:pt>
          <cx:pt idx="586">2694</cx:pt>
          <cx:pt idx="587">3149</cx:pt>
          <cx:pt idx="588">17639</cx:pt>
          <cx:pt idx="589">2319</cx:pt>
          <cx:pt idx="590">11691</cx:pt>
          <cx:pt idx="591">5324</cx:pt>
          <cx:pt idx="592">16752</cx:pt>
          <cx:pt idx="593">5228</cx:pt>
          <cx:pt idx="594">2700</cx:pt>
          <cx:pt idx="595">19246</cx:pt>
          <cx:pt idx="596">2506</cx:pt>
          <cx:pt idx="597">6062</cx:pt>
          <cx:pt idx="598">4382</cx:pt>
          <cx:pt idx="599">2143</cx:pt>
          <cx:pt idx="600">6162</cx:pt>
          <cx:pt idx="601">5094</cx:pt>
          <cx:pt idx="602">6877</cx:pt>
          <cx:pt idx="603">2274</cx:pt>
          <cx:pt idx="604">4434</cx:pt>
          <cx:pt idx="605">6288</cx:pt>
          <cx:pt idx="606">2553</cx:pt>
          <cx:pt idx="607">7654</cx:pt>
          <cx:pt idx="608">5160</cx:pt>
          <cx:pt idx="609">17159</cx:pt>
          <cx:pt idx="610">12808</cx:pt>
          <cx:pt idx="611">10221</cx:pt>
          <cx:pt idx="612">4779</cx:pt>
          <cx:pt idx="613">3737</cx:pt>
          <cx:pt idx="614">2366</cx:pt>
          <cx:pt idx="615">1706</cx:pt>
          <cx:pt idx="616">16307</cx:pt>
          <cx:pt idx="617">5933</cx:pt>
          <cx:pt idx="618">3424</cx:pt>
          <cx:pt idx="619">4037</cx:pt>
          <cx:pt idx="620">2559</cx:pt>
          <cx:pt idx="621">6201</cx:pt>
          <cx:pt idx="622">4403</cx:pt>
          <cx:pt idx="623">3761</cx:pt>
          <cx:pt idx="624">10934</cx:pt>
          <cx:pt idx="625">10761</cx:pt>
          <cx:pt idx="626">5175</cx:pt>
          <cx:pt idx="627">13826</cx:pt>
          <cx:pt idx="628">6334</cx:pt>
          <cx:pt idx="629">4936</cx:pt>
          <cx:pt idx="630">4775</cx:pt>
          <cx:pt idx="631">2818</cx:pt>
          <cx:pt idx="632">2515</cx:pt>
          <cx:pt idx="633">2342</cx:pt>
          <cx:pt idx="634">4194</cx:pt>
          <cx:pt idx="635">10685</cx:pt>
          <cx:pt idx="636">2022</cx:pt>
          <cx:pt idx="637">2314</cx:pt>
          <cx:pt idx="638">4256</cx:pt>
          <cx:pt idx="639">3580</cx:pt>
          <cx:pt idx="640">3162</cx:pt>
          <cx:pt idx="641">6524</cx:pt>
          <cx:pt idx="642">2899</cx:pt>
          <cx:pt idx="643">5231</cx:pt>
          <cx:pt idx="644">2356</cx:pt>
          <cx:pt idx="645">2800</cx:pt>
          <cx:pt idx="646">11836</cx:pt>
          <cx:pt idx="647">10903</cx:pt>
          <cx:pt idx="648">2973</cx:pt>
          <cx:pt idx="649">14275</cx:pt>
          <cx:pt idx="650">5562</cx:pt>
          <cx:pt idx="651">4537</cx:pt>
          <cx:pt idx="652">7642</cx:pt>
          <cx:pt idx="653">17924</cx:pt>
          <cx:pt idx="654">5204</cx:pt>
          <cx:pt idx="655">2277</cx:pt>
          <cx:pt idx="656">2795</cx:pt>
          <cx:pt idx="657">2532</cx:pt>
          <cx:pt idx="658">2559</cx:pt>
          <cx:pt idx="659">4908</cx:pt>
          <cx:pt idx="660">2380</cx:pt>
          <cx:pt idx="661">4765</cx:pt>
          <cx:pt idx="662">2044</cx:pt>
          <cx:pt idx="663">2693</cx:pt>
          <cx:pt idx="664">6586</cx:pt>
          <cx:pt idx="665">3294</cx:pt>
          <cx:pt idx="666">4171</cx:pt>
          <cx:pt idx="667">2778</cx:pt>
          <cx:pt idx="668">2377</cx:pt>
          <cx:pt idx="669">2404</cx:pt>
          <cx:pt idx="670">2318</cx:pt>
          <cx:pt idx="671">2008</cx:pt>
          <cx:pt idx="672">6244</cx:pt>
          <cx:pt idx="673">2799</cx:pt>
          <cx:pt idx="674">10552</cx:pt>
          <cx:pt idx="675">2329</cx:pt>
          <cx:pt idx="676">4014</cx:pt>
          <cx:pt idx="677">7403</cx:pt>
          <cx:pt idx="678">2259</cx:pt>
          <cx:pt idx="679">6932</cx:pt>
          <cx:pt idx="680">4678</cx:pt>
          <cx:pt idx="681">13582</cx:pt>
          <cx:pt idx="682">2332</cx:pt>
          <cx:pt idx="683">2413</cx:pt>
          <cx:pt idx="684">9705</cx:pt>
          <cx:pt idx="685">4294</cx:pt>
          <cx:pt idx="686">4721</cx:pt>
          <cx:pt idx="687">2519</cx:pt>
          <cx:pt idx="688">2121</cx:pt>
          <cx:pt idx="689">2973</cx:pt>
          <cx:pt idx="690">5855</cx:pt>
          <cx:pt idx="691">3617</cx:pt>
          <cx:pt idx="692">6725</cx:pt>
          <cx:pt idx="693">10325</cx:pt>
          <cx:pt idx="694">6949</cx:pt>
          <cx:pt idx="695">10609</cx:pt>
          <cx:pt idx="696">4447</cx:pt>
          <cx:pt idx="697">2157</cx:pt>
          <cx:pt idx="698">4601</cx:pt>
          <cx:pt idx="699">17099</cx:pt>
          <cx:pt idx="700">2479</cx:pt>
          <cx:pt idx="701">14852</cx:pt>
          <cx:pt idx="702">7264</cx:pt>
          <cx:pt idx="703">5666</cx:pt>
          <cx:pt idx="704">7823</cx:pt>
          <cx:pt idx="705">7880</cx:pt>
          <cx:pt idx="706">13194</cx:pt>
          <cx:pt idx="707">5067</cx:pt>
          <cx:pt idx="708">5079</cx:pt>
          <cx:pt idx="709">2321</cx:pt>
          <cx:pt idx="710">17444</cx:pt>
          <cx:pt idx="711">2404</cx:pt>
          <cx:pt idx="712">3452</cx:pt>
          <cx:pt idx="713">2270</cx:pt>
          <cx:pt idx="714">17399</cx:pt>
          <cx:pt idx="715">5488</cx:pt>
          <cx:pt idx="716">19419</cx:pt>
          <cx:pt idx="717">2811</cx:pt>
          <cx:pt idx="718">3633</cx:pt>
          <cx:pt idx="719">4163</cx:pt>
          <cx:pt idx="720">2132</cx:pt>
          <cx:pt idx="721">13973</cx:pt>
          <cx:pt idx="722">2684</cx:pt>
          <cx:pt idx="723">10845</cx:pt>
          <cx:pt idx="724">4377</cx:pt>
          <cx:pt idx="725">3743</cx:pt>
          <cx:pt idx="726">4148</cx:pt>
          <cx:pt idx="727">1051</cx:pt>
          <cx:pt idx="728">10739</cx:pt>
          <cx:pt idx="729">10388</cx:pt>
          <cx:pt idx="730">11416</cx:pt>
          <cx:pt idx="731">2600</cx:pt>
          <cx:pt idx="732">2422</cx:pt>
          <cx:pt idx="733">5472</cx:pt>
          <cx:pt idx="734">2451</cx:pt>
          <cx:pt idx="735">4240</cx:pt>
          <cx:pt idx="736">10999</cx:pt>
          <cx:pt idx="737">5003</cx:pt>
          <cx:pt idx="738">12742</cx:pt>
          <cx:pt idx="739">4227</cx:pt>
          <cx:pt idx="740">3917</cx:pt>
          <cx:pt idx="741">18303</cx:pt>
          <cx:pt idx="742">2380</cx:pt>
          <cx:pt idx="743">13726</cx:pt>
          <cx:pt idx="744">4777</cx:pt>
          <cx:pt idx="745">6385</cx:pt>
          <cx:pt idx="746">19973</cx:pt>
          <cx:pt idx="747">6861</cx:pt>
          <cx:pt idx="748">4969</cx:pt>
          <cx:pt idx="749">19845</cx:pt>
          <cx:pt idx="750">13320</cx:pt>
          <cx:pt idx="751">6347</cx:pt>
          <cx:pt idx="752">2743</cx:pt>
          <cx:pt idx="753">10880</cx:pt>
          <cx:pt idx="754">2342</cx:pt>
          <cx:pt idx="755">17650</cx:pt>
          <cx:pt idx="756">4025</cx:pt>
          <cx:pt idx="757">9725</cx:pt>
          <cx:pt idx="758">11904</cx:pt>
          <cx:pt idx="759">2177</cx:pt>
          <cx:pt idx="760">7525</cx:pt>
          <cx:pt idx="761">4834</cx:pt>
          <cx:pt idx="762">2042</cx:pt>
          <cx:pt idx="763">2220</cx:pt>
          <cx:pt idx="764">1052</cx:pt>
          <cx:pt idx="765">2821</cx:pt>
          <cx:pt idx="766">19237</cx:pt>
          <cx:pt idx="767">4107</cx:pt>
          <cx:pt idx="768">8396</cx:pt>
          <cx:pt idx="769">2007</cx:pt>
          <cx:pt idx="770">19627</cx:pt>
          <cx:pt idx="771">10686</cx:pt>
          <cx:pt idx="772">2942</cx:pt>
          <cx:pt idx="773">8858</cx:pt>
          <cx:pt idx="774">16756</cx:pt>
          <cx:pt idx="775">10798</cx:pt>
          <cx:pt idx="776">2323</cx:pt>
          <cx:pt idx="777">1416</cx:pt>
          <cx:pt idx="778">4615</cx:pt>
          <cx:pt idx="779">2461</cx:pt>
          <cx:pt idx="780">8722</cx:pt>
          <cx:pt idx="781">3955</cx:pt>
          <cx:pt idx="782">9957</cx:pt>
          <cx:pt idx="783">3376</cx:pt>
          <cx:pt idx="784">8823</cx:pt>
          <cx:pt idx="785">10322</cx:pt>
          <cx:pt idx="786">4621</cx:pt>
          <cx:pt idx="787">10976</cx:pt>
          <cx:pt idx="788">3660</cx:pt>
          <cx:pt idx="789">10482</cx:pt>
          <cx:pt idx="790">7119</cx:pt>
          <cx:pt idx="791">9582</cx:pt>
          <cx:pt idx="792">4508</cx:pt>
          <cx:pt idx="793">2207</cx:pt>
          <cx:pt idx="794">7756</cx:pt>
          <cx:pt idx="795">6694</cx:pt>
          <cx:pt idx="796">3691</cx:pt>
          <cx:pt idx="797">2377</cx:pt>
          <cx:pt idx="798">2313</cx:pt>
          <cx:pt idx="799">17665</cx:pt>
          <cx:pt idx="800">2596</cx:pt>
          <cx:pt idx="801">4728</cx:pt>
          <cx:pt idx="802">4302</cx:pt>
          <cx:pt idx="803">2979</cx:pt>
          <cx:pt idx="804">16885</cx:pt>
          <cx:pt idx="805">5593</cx:pt>
          <cx:pt idx="806">10445</cx:pt>
          <cx:pt idx="807">8740</cx:pt>
          <cx:pt idx="808">2514</cx:pt>
          <cx:pt idx="809">7655</cx:pt>
          <cx:pt idx="810">17465</cx:pt>
          <cx:pt idx="811">7351</cx:pt>
          <cx:pt idx="812">10820</cx:pt>
          <cx:pt idx="813">12169</cx:pt>
          <cx:pt idx="814">19626</cx:pt>
          <cx:pt idx="815">2070</cx:pt>
          <cx:pt idx="816">6782</cx:pt>
          <cx:pt idx="817">7779</cx:pt>
          <cx:pt idx="818">2791</cx:pt>
          <cx:pt idx="819">3201</cx:pt>
          <cx:pt idx="820">4968</cx:pt>
          <cx:pt idx="821">13120</cx:pt>
          <cx:pt idx="822">4033</cx:pt>
          <cx:pt idx="823">3291</cx:pt>
          <cx:pt idx="824">4272</cx:pt>
          <cx:pt idx="825">5056</cx:pt>
          <cx:pt idx="826">2844</cx:pt>
          <cx:pt idx="827">2703</cx:pt>
          <cx:pt idx="828">1904</cx:pt>
          <cx:pt idx="829">8224</cx:pt>
          <cx:pt idx="830">4766</cx:pt>
          <cx:pt idx="831">2610</cx:pt>
          <cx:pt idx="832">5731</cx:pt>
          <cx:pt idx="833">2539</cx:pt>
          <cx:pt idx="834">5714</cx:pt>
          <cx:pt idx="835">4323</cx:pt>
          <cx:pt idx="836">7336</cx:pt>
          <cx:pt idx="837">13499</cx:pt>
          <cx:pt idx="838">13758</cx:pt>
          <cx:pt idx="839">5155</cx:pt>
          <cx:pt idx="840">2258</cx:pt>
          <cx:pt idx="841">3597</cx:pt>
          <cx:pt idx="842">2515</cx:pt>
          <cx:pt idx="843">4420</cx:pt>
          <cx:pt idx="844">6578</cx:pt>
          <cx:pt idx="845">4422</cx:pt>
          <cx:pt idx="846">10274</cx:pt>
          <cx:pt idx="847">5343</cx:pt>
          <cx:pt idx="848">2376</cx:pt>
          <cx:pt idx="849">5346</cx:pt>
          <cx:pt idx="850">2827</cx:pt>
          <cx:pt idx="851">19943</cx:pt>
          <cx:pt idx="852">3131</cx:pt>
          <cx:pt idx="853">2552</cx:pt>
          <cx:pt idx="854">4477</cx:pt>
          <cx:pt idx="855">6474</cx:pt>
          <cx:pt idx="856">3033</cx:pt>
          <cx:pt idx="857">2936</cx:pt>
          <cx:pt idx="858">18606</cx:pt>
          <cx:pt idx="859">2168</cx:pt>
          <cx:pt idx="860">2853</cx:pt>
          <cx:pt idx="861">17048</cx:pt>
          <cx:pt idx="862">2290</cx:pt>
          <cx:pt idx="863">3600</cx:pt>
          <cx:pt idx="864">2107</cx:pt>
          <cx:pt idx="865">4115</cx:pt>
          <cx:pt idx="866">4327</cx:pt>
          <cx:pt idx="867">17856</cx:pt>
          <cx:pt idx="868">3196</cx:pt>
          <cx:pt idx="869">19081</cx:pt>
          <cx:pt idx="870">8966</cx:pt>
          <cx:pt idx="871">2210</cx:pt>
          <cx:pt idx="872">4539</cx:pt>
          <cx:pt idx="873">2741</cx:pt>
          <cx:pt idx="874">3491</cx:pt>
          <cx:pt idx="875">4541</cx:pt>
          <cx:pt idx="876">2678</cx:pt>
          <cx:pt idx="877">7379</cx:pt>
          <cx:pt idx="878">6272</cx:pt>
          <cx:pt idx="879">5220</cx:pt>
          <cx:pt idx="880">2743</cx:pt>
          <cx:pt idx="881">4998</cx:pt>
          <cx:pt idx="882">10252</cx:pt>
          <cx:pt idx="883">2781</cx:pt>
          <cx:pt idx="884">6852</cx:pt>
          <cx:pt idx="885">4950</cx:pt>
          <cx:pt idx="886">3579</cx:pt>
          <cx:pt idx="887">13191</cx:pt>
          <cx:pt idx="888">10377</cx:pt>
          <cx:pt idx="889">2235</cx:pt>
          <cx:pt idx="890">10502</cx:pt>
          <cx:pt idx="891">2011</cx:pt>
          <cx:pt idx="892">1859</cx:pt>
          <cx:pt idx="893">3760</cx:pt>
          <cx:pt idx="894">17779</cx:pt>
          <cx:pt idx="895">6833</cx:pt>
          <cx:pt idx="896">6812</cx:pt>
          <cx:pt idx="897">5171</cx:pt>
          <cx:pt idx="898">19740</cx:pt>
          <cx:pt idx="899">18711</cx:pt>
          <cx:pt idx="900">3692</cx:pt>
          <cx:pt idx="901">2559</cx:pt>
          <cx:pt idx="902">2517</cx:pt>
          <cx:pt idx="903">6623</cx:pt>
          <cx:pt idx="904">18265</cx:pt>
          <cx:pt idx="905">16124</cx:pt>
          <cx:pt idx="906">2585</cx:pt>
          <cx:pt idx="907">18213</cx:pt>
          <cx:pt idx="908">8380</cx:pt>
          <cx:pt idx="909">2994</cx:pt>
          <cx:pt idx="910">1223</cx:pt>
          <cx:pt idx="911">1118</cx:pt>
          <cx:pt idx="912">2875</cx:pt>
          <cx:pt idx="913">18824</cx:pt>
          <cx:pt idx="914">13577</cx:pt>
          <cx:pt idx="915">2625</cx:pt>
          <cx:pt idx="916">18789</cx:pt>
          <cx:pt idx="917">4538</cx:pt>
          <cx:pt idx="918">19847</cx:pt>
          <cx:pt idx="919">10512</cx:pt>
          <cx:pt idx="920">4444</cx:pt>
          <cx:pt idx="921">2154</cx:pt>
          <cx:pt idx="922">19190</cx:pt>
          <cx:pt idx="923">4490</cx:pt>
          <cx:pt idx="924">3506</cx:pt>
          <cx:pt idx="925">2372</cx:pt>
          <cx:pt idx="926">10231</cx:pt>
          <cx:pt idx="927">5410</cx:pt>
          <cx:pt idx="928">7978</cx:pt>
          <cx:pt idx="929">3867</cx:pt>
          <cx:pt idx="930">2838</cx:pt>
          <cx:pt idx="931">4695</cx:pt>
          <cx:pt idx="932">3339</cx:pt>
          <cx:pt idx="933">2080</cx:pt>
          <cx:pt idx="934">2096</cx:pt>
          <cx:pt idx="935">6209</cx:pt>
          <cx:pt idx="936">18061</cx:pt>
          <cx:pt idx="937">17123</cx:pt>
          <cx:pt idx="938">2372</cx:pt>
          <cx:pt idx="939">4883</cx:pt>
          <cx:pt idx="940">3904</cx:pt>
          <cx:pt idx="941">4627</cx:pt>
          <cx:pt idx="942">7094</cx:pt>
          <cx:pt idx="943">3423</cx:pt>
          <cx:pt idx="944">6674</cx:pt>
          <cx:pt idx="945">16880</cx:pt>
          <cx:pt idx="946">9094</cx:pt>
          <cx:pt idx="947">8446</cx:pt>
          <cx:pt idx="948">11916</cx:pt>
          <cx:pt idx="949">4534</cx:pt>
          <cx:pt idx="950">9852</cx:pt>
          <cx:pt idx="951">6151</cx:pt>
          <cx:pt idx="952">2302</cx:pt>
          <cx:pt idx="953">2362</cx:pt>
          <cx:pt idx="954">17861</cx:pt>
          <cx:pt idx="955">19187</cx:pt>
          <cx:pt idx="956">19717</cx:pt>
          <cx:pt idx="957">3544</cx:pt>
          <cx:pt idx="958">8500</cx:pt>
          <cx:pt idx="959">4661</cx:pt>
          <cx:pt idx="960">4103</cx:pt>
          <cx:pt idx="961">4249</cx:pt>
          <cx:pt idx="962">14026</cx:pt>
          <cx:pt idx="963">6893</cx:pt>
          <cx:pt idx="964">6125</cx:pt>
          <cx:pt idx="965">3669</cx:pt>
          <cx:pt idx="966">10008</cx:pt>
          <cx:pt idx="967">2387</cx:pt>
          <cx:pt idx="968">4639</cx:pt>
          <cx:pt idx="969">7898</cx:pt>
          <cx:pt idx="970">2534</cx:pt>
          <cx:pt idx="971">13142</cx:pt>
          <cx:pt idx="972">1611</cx:pt>
          <cx:pt idx="973">5363</cx:pt>
          <cx:pt idx="974">5071</cx:pt>
          <cx:pt idx="975">13695</cx:pt>
          <cx:pt idx="976">13402</cx:pt>
          <cx:pt idx="977">2029</cx:pt>
          <cx:pt idx="978">6377</cx:pt>
          <cx:pt idx="979">5429</cx:pt>
          <cx:pt idx="980">2785</cx:pt>
          <cx:pt idx="981">4614</cx:pt>
          <cx:pt idx="982">2610</cx:pt>
          <cx:pt idx="983">6687</cx:pt>
          <cx:pt idx="984">4724</cx:pt>
          <cx:pt idx="985">6179</cx:pt>
          <cx:pt idx="986">6120</cx:pt>
          <cx:pt idx="987">10596</cx:pt>
          <cx:pt idx="988">5467</cx:pt>
          <cx:pt idx="989">2996</cx:pt>
          <cx:pt idx="990">9998</cx:pt>
          <cx:pt idx="991">4078</cx:pt>
          <cx:pt idx="992">10920</cx:pt>
          <cx:pt idx="993">6232</cx:pt>
          <cx:pt idx="994">13247</cx:pt>
          <cx:pt idx="995">4081</cx:pt>
          <cx:pt idx="996">5769</cx:pt>
          <cx:pt idx="997">2394</cx:pt>
          <cx:pt idx="998">3904</cx:pt>
          <cx:pt idx="999">16799</cx:pt>
          <cx:pt idx="1000">2950</cx:pt>
          <cx:pt idx="1001">3629</cx:pt>
          <cx:pt idx="1002">9362</cx:pt>
          <cx:pt idx="1003">3229</cx:pt>
          <cx:pt idx="1004">3578</cx:pt>
          <cx:pt idx="1005">7988</cx:pt>
          <cx:pt idx="1006">4284</cx:pt>
          <cx:pt idx="1007">7553</cx:pt>
          <cx:pt idx="1008">17328</cx:pt>
          <cx:pt idx="1009">19701</cx:pt>
          <cx:pt idx="1010">14732</cx:pt>
          <cx:pt idx="1011">9278</cx:pt>
          <cx:pt idx="1012">1359</cx:pt>
          <cx:pt idx="1013">4779</cx:pt>
          <cx:pt idx="1014">16422</cx:pt>
          <cx:pt idx="1015">2996</cx:pt>
          <cx:pt idx="1016">1261</cx:pt>
          <cx:pt idx="1017">2099</cx:pt>
          <cx:pt idx="1018">5810</cx:pt>
          <cx:pt idx="1019">5647</cx:pt>
          <cx:pt idx="1020">3420</cx:pt>
          <cx:pt idx="1021">4400</cx:pt>
          <cx:pt idx="1022">3500</cx:pt>
          <cx:pt idx="1023">2066</cx:pt>
          <cx:pt idx="1024">17169</cx:pt>
          <cx:pt idx="1025">4162</cx:pt>
          <cx:pt idx="1026">9204</cx:pt>
          <cx:pt idx="1027">3294</cx:pt>
          <cx:pt idx="1028">2127</cx:pt>
          <cx:pt idx="1029">3975</cx:pt>
          <cx:pt idx="1030">10793</cx:pt>
          <cx:pt idx="1031">10096</cx:pt>
          <cx:pt idx="1032">3646</cx:pt>
          <cx:pt idx="1033">7446</cx:pt>
          <cx:pt idx="1034">10851</cx:pt>
          <cx:pt idx="1035">2109</cx:pt>
          <cx:pt idx="1036">3722</cx:pt>
          <cx:pt idx="1037">9380</cx:pt>
          <cx:pt idx="1038">5486</cx:pt>
          <cx:pt idx="1039">2742</cx:pt>
          <cx:pt idx="1040">13757</cx:pt>
          <cx:pt idx="1041">8463</cx:pt>
          <cx:pt idx="1042">3162</cx:pt>
          <cx:pt idx="1043">16598</cx:pt>
          <cx:pt idx="1044">6651</cx:pt>
          <cx:pt idx="1045">2345</cx:pt>
          <cx:pt idx="1046">3420</cx:pt>
          <cx:pt idx="1047">4373</cx:pt>
          <cx:pt idx="1048">4759</cx:pt>
          <cx:pt idx="1049">5301</cx:pt>
          <cx:pt idx="1050">3673</cx:pt>
          <cx:pt idx="1051">4768</cx:pt>
          <cx:pt idx="1052">1274</cx:pt>
          <cx:pt idx="1053">4900</cx:pt>
          <cx:pt idx="1054">10466</cx:pt>
          <cx:pt idx="1055">17007</cx:pt>
          <cx:pt idx="1056">2909</cx:pt>
          <cx:pt idx="1057">5765</cx:pt>
          <cx:pt idx="1058">4599</cx:pt>
          <cx:pt idx="1059">2404</cx:pt>
          <cx:pt idx="1060">3172</cx:pt>
          <cx:pt idx="1061">2033</cx:pt>
          <cx:pt idx="1062">10209</cx:pt>
          <cx:pt idx="1063">8620</cx:pt>
          <cx:pt idx="1064">2064</cx:pt>
          <cx:pt idx="1065">4035</cx:pt>
          <cx:pt idx="1066">3838</cx:pt>
          <cx:pt idx="1067">4591</cx:pt>
          <cx:pt idx="1068">2561</cx:pt>
          <cx:pt idx="1069">1563</cx:pt>
          <cx:pt idx="1070">4898</cx:pt>
          <cx:pt idx="1071">4789</cx:pt>
          <cx:pt idx="1072">3180</cx:pt>
          <cx:pt idx="1073">6549</cx:pt>
          <cx:pt idx="1074">6388</cx:pt>
          <cx:pt idx="1075">11244</cx:pt>
          <cx:pt idx="1076">16032</cx:pt>
          <cx:pt idx="1077">2362</cx:pt>
          <cx:pt idx="1078">16328</cx:pt>
          <cx:pt idx="1079">8376</cx:pt>
          <cx:pt idx="1080">16606</cx:pt>
          <cx:pt idx="1081">8606</cx:pt>
          <cx:pt idx="1082">2272</cx:pt>
          <cx:pt idx="1083">2018</cx:pt>
          <cx:pt idx="1084">7083</cx:pt>
          <cx:pt idx="1085">4084</cx:pt>
          <cx:pt idx="1086">14411</cx:pt>
          <cx:pt idx="1087">2308</cx:pt>
          <cx:pt idx="1088">4841</cx:pt>
          <cx:pt idx="1089">4285</cx:pt>
          <cx:pt idx="1090">9715</cx:pt>
          <cx:pt idx="1091">4320</cx:pt>
          <cx:pt idx="1092">2132</cx:pt>
          <cx:pt idx="1093">10124</cx:pt>
          <cx:pt idx="1094">5473</cx:pt>
          <cx:pt idx="1095">5207</cx:pt>
          <cx:pt idx="1096">16437</cx:pt>
          <cx:pt idx="1097">2296</cx:pt>
          <cx:pt idx="1098">4069</cx:pt>
          <cx:pt idx="1099">7441</cx:pt>
          <cx:pt idx="1100">2430</cx:pt>
          <cx:pt idx="1101">5878</cx:pt>
          <cx:pt idx="1102">2644</cx:pt>
          <cx:pt idx="1103">6439</cx:pt>
          <cx:pt idx="1104">2451</cx:pt>
          <cx:pt idx="1105">6392</cx:pt>
          <cx:pt idx="1106">9714</cx:pt>
          <cx:pt idx="1107">6077</cx:pt>
          <cx:pt idx="1108">2450</cx:pt>
          <cx:pt idx="1109">9250</cx:pt>
          <cx:pt idx="1110">2074</cx:pt>
          <cx:pt idx="1111">10169</cx:pt>
          <cx:pt idx="1112">4855</cx:pt>
          <cx:pt idx="1113">4087</cx:pt>
          <cx:pt idx="1114">2367</cx:pt>
          <cx:pt idx="1115">2972</cx:pt>
          <cx:pt idx="1116">19586</cx:pt>
          <cx:pt idx="1117">5484</cx:pt>
          <cx:pt idx="1118">2061</cx:pt>
          <cx:pt idx="1119">9924</cx:pt>
          <cx:pt idx="1120">4198</cx:pt>
          <cx:pt idx="1121">6815</cx:pt>
          <cx:pt idx="1122">4723</cx:pt>
          <cx:pt idx="1123">6142</cx:pt>
          <cx:pt idx="1124">8237</cx:pt>
          <cx:pt idx="1125">8853</cx:pt>
          <cx:pt idx="1126">19331</cx:pt>
          <cx:pt idx="1127">2073</cx:pt>
          <cx:pt idx="1128">5562</cx:pt>
          <cx:pt idx="1129">19613</cx:pt>
          <cx:pt idx="1130">3407</cx:pt>
          <cx:pt idx="1131">5063</cx:pt>
          <cx:pt idx="1132">4639</cx:pt>
          <cx:pt idx="1133">4876</cx:pt>
          <cx:pt idx="1134">2690</cx:pt>
          <cx:pt idx="1135">17567</cx:pt>
          <cx:pt idx="1136">2408</cx:pt>
          <cx:pt idx="1137">2814</cx:pt>
          <cx:pt idx="1138">11245</cx:pt>
          <cx:pt idx="1139">3312</cx:pt>
          <cx:pt idx="1140">19049</cx:pt>
          <cx:pt idx="1141">2141</cx:pt>
          <cx:pt idx="1142">5769</cx:pt>
          <cx:pt idx="1143">4385</cx:pt>
          <cx:pt idx="1144">5332</cx:pt>
          <cx:pt idx="1145">4663</cx:pt>
          <cx:pt idx="1146">4724</cx:pt>
          <cx:pt idx="1147">3211</cx:pt>
          <cx:pt idx="1148">5377</cx:pt>
          <cx:pt idx="1149">4066</cx:pt>
          <cx:pt idx="1150">5208</cx:pt>
          <cx:pt idx="1151">4877</cx:pt>
          <cx:pt idx="1152">3117</cx:pt>
          <cx:pt idx="1153">1569</cx:pt>
          <cx:pt idx="1154">19658</cx:pt>
          <cx:pt idx="1155">3069</cx:pt>
          <cx:pt idx="1156">10435</cx:pt>
          <cx:pt idx="1157">4148</cx:pt>
          <cx:pt idx="1158">5768</cx:pt>
          <cx:pt idx="1159">5042</cx:pt>
          <cx:pt idx="1160">5770</cx:pt>
          <cx:pt idx="1161">7756</cx:pt>
          <cx:pt idx="1162">10306</cx:pt>
          <cx:pt idx="1163">3936</cx:pt>
          <cx:pt idx="1164">7945</cx:pt>
          <cx:pt idx="1165">5743</cx:pt>
          <cx:pt idx="1166">15202</cx:pt>
          <cx:pt idx="1167">5440</cx:pt>
          <cx:pt idx="1168">3760</cx:pt>
          <cx:pt idx="1169">3517</cx:pt>
          <cx:pt idx="1170">2580</cx:pt>
          <cx:pt idx="1171">2166</cx:pt>
          <cx:pt idx="1172">5869</cx:pt>
          <cx:pt idx="1173">8008</cx:pt>
          <cx:pt idx="1174">5206</cx:pt>
          <cx:pt idx="1175">5295</cx:pt>
          <cx:pt idx="1176">16413</cx:pt>
          <cx:pt idx="1177">13269</cx:pt>
          <cx:pt idx="1178">2783</cx:pt>
          <cx:pt idx="1179">5433</cx:pt>
          <cx:pt idx="1180">2013</cx:pt>
          <cx:pt idx="1181">13966</cx:pt>
          <cx:pt idx="1182">4374</cx:pt>
          <cx:pt idx="1183">6842</cx:pt>
          <cx:pt idx="1184">17426</cx:pt>
          <cx:pt idx="1185">17603</cx:pt>
          <cx:pt idx="1186">4581</cx:pt>
          <cx:pt idx="1187">4735</cx:pt>
          <cx:pt idx="1188">4187</cx:pt>
          <cx:pt idx="1189">5505</cx:pt>
          <cx:pt idx="1190">5470</cx:pt>
          <cx:pt idx="1191">5476</cx:pt>
          <cx:pt idx="1192">2587</cx:pt>
          <cx:pt idx="1193">2440</cx:pt>
          <cx:pt idx="1194">15972</cx:pt>
          <cx:pt idx="1195">15379</cx:pt>
          <cx:pt idx="1196">7082</cx:pt>
          <cx:pt idx="1197">2728</cx:pt>
          <cx:pt idx="1198">5368</cx:pt>
          <cx:pt idx="1199">5347</cx:pt>
          <cx:pt idx="1200">3195</cx:pt>
          <cx:pt idx="1201">3989</cx:pt>
          <cx:pt idx="1202">3306</cx:pt>
          <cx:pt idx="1203">7005</cx:pt>
          <cx:pt idx="1204">2655</cx:pt>
          <cx:pt idx="1205">1393</cx:pt>
          <cx:pt idx="1206">2570</cx:pt>
          <cx:pt idx="1207">3537</cx:pt>
          <cx:pt idx="1208">3986</cx:pt>
          <cx:pt idx="1209">10883</cx:pt>
          <cx:pt idx="1210">2028</cx:pt>
          <cx:pt idx="1211">9525</cx:pt>
          <cx:pt idx="1212">2929</cx:pt>
          <cx:pt idx="1213">2275</cx:pt>
          <cx:pt idx="1214">7879</cx:pt>
          <cx:pt idx="1215">4930</cx:pt>
          <cx:pt idx="1216">7847</cx:pt>
          <cx:pt idx="1217">4401</cx:pt>
          <cx:pt idx="1218">9241</cx:pt>
          <cx:pt idx="1219">2974</cx:pt>
          <cx:pt idx="1220">4502</cx:pt>
          <cx:pt idx="1221">10748</cx:pt>
          <cx:pt idx="1222">1555</cx:pt>
          <cx:pt idx="1223">12936</cx:pt>
          <cx:pt idx="1224">2305</cx:pt>
          <cx:pt idx="1225">16704</cx:pt>
          <cx:pt idx="1226">3433</cx:pt>
          <cx:pt idx="1227">3477</cx:pt>
          <cx:pt idx="1228">6430</cx:pt>
          <cx:pt idx="1229">6516</cx:pt>
          <cx:pt idx="1230">3907</cx:pt>
          <cx:pt idx="1231">5562</cx:pt>
          <cx:pt idx="1232">6883</cx:pt>
          <cx:pt idx="1233">2862</cx:pt>
          <cx:pt idx="1234">4978</cx:pt>
          <cx:pt idx="1235">10368</cx:pt>
          <cx:pt idx="1236">6134</cx:pt>
          <cx:pt idx="1237">6735</cx:pt>
          <cx:pt idx="1238">3295</cx:pt>
          <cx:pt idx="1239">5238</cx:pt>
          <cx:pt idx="1240">6472</cx:pt>
          <cx:pt idx="1241">9610</cx:pt>
          <cx:pt idx="1242">19833</cx:pt>
          <cx:pt idx="1243">9756</cx:pt>
          <cx:pt idx="1244">4968</cx:pt>
          <cx:pt idx="1245">2145</cx:pt>
          <cx:pt idx="1246">2180</cx:pt>
          <cx:pt idx="1247">8346</cx:pt>
          <cx:pt idx="1248">3445</cx:pt>
          <cx:pt idx="1249">2760</cx:pt>
          <cx:pt idx="1250">6294</cx:pt>
          <cx:pt idx="1251">7140</cx:pt>
          <cx:pt idx="1252">2932</cx:pt>
          <cx:pt idx="1253">5147</cx:pt>
          <cx:pt idx="1254">4507</cx:pt>
          <cx:pt idx="1255">8564</cx:pt>
          <cx:pt idx="1256">2468</cx:pt>
          <cx:pt idx="1257">8161</cx:pt>
          <cx:pt idx="1258">2109</cx:pt>
          <cx:pt idx="1259">5294</cx:pt>
          <cx:pt idx="1260">2718</cx:pt>
          <cx:pt idx="1261">5811</cx:pt>
          <cx:pt idx="1262">2437</cx:pt>
          <cx:pt idx="1263">2766</cx:pt>
          <cx:pt idx="1264">19038</cx:pt>
          <cx:pt idx="1265">3055</cx:pt>
          <cx:pt idx="1266">2289</cx:pt>
          <cx:pt idx="1267">4001</cx:pt>
          <cx:pt idx="1268">12965</cx:pt>
          <cx:pt idx="1269">3539</cx:pt>
          <cx:pt idx="1270">6029</cx:pt>
          <cx:pt idx="1271">2679</cx:pt>
          <cx:pt idx="1272">3702</cx:pt>
          <cx:pt idx="1273">2398</cx:pt>
          <cx:pt idx="1274">5468</cx:pt>
          <cx:pt idx="1275">13116</cx:pt>
          <cx:pt idx="1276">4189</cx:pt>
          <cx:pt idx="1277">19328</cx:pt>
          <cx:pt idx="1278">8321</cx:pt>
          <cx:pt idx="1279">2342</cx:pt>
          <cx:pt idx="1280">4071</cx:pt>
          <cx:pt idx="1281">5813</cx:pt>
          <cx:pt idx="1282">3143</cx:pt>
          <cx:pt idx="1283">2044</cx:pt>
          <cx:pt idx="1284">13464</cx:pt>
          <cx:pt idx="1285">7991</cx:pt>
          <cx:pt idx="1286">3377</cx:pt>
          <cx:pt idx="1287">5538</cx:pt>
          <cx:pt idx="1288">5762</cx:pt>
          <cx:pt idx="1289">2592</cx:pt>
          <cx:pt idx="1290">5346</cx:pt>
          <cx:pt idx="1291">4213</cx:pt>
          <cx:pt idx="1292">4127</cx:pt>
          <cx:pt idx="1293">2438</cx:pt>
          <cx:pt idx="1294">6870</cx:pt>
          <cx:pt idx="1295">10447</cx:pt>
          <cx:pt idx="1296">9667</cx:pt>
          <cx:pt idx="1297">2148</cx:pt>
          <cx:pt idx="1298">8926</cx:pt>
          <cx:pt idx="1299">6513</cx:pt>
          <cx:pt idx="1300">6799</cx:pt>
          <cx:pt idx="1301">16291</cx:pt>
          <cx:pt idx="1302">2705</cx:pt>
          <cx:pt idx="1303">10333</cx:pt>
          <cx:pt idx="1304">4448</cx:pt>
          <cx:pt idx="1305">6854</cx:pt>
          <cx:pt idx="1306">9637</cx:pt>
          <cx:pt idx="1307">3591</cx:pt>
          <cx:pt idx="1308">5405</cx:pt>
          <cx:pt idx="1309">4684</cx:pt>
          <cx:pt idx="1310">15787</cx:pt>
          <cx:pt idx="1311">1514</cx:pt>
          <cx:pt idx="1312">2956</cx:pt>
          <cx:pt idx="1313">2335</cx:pt>
          <cx:pt idx="1314">5154</cx:pt>
          <cx:pt idx="1315">6962</cx:pt>
          <cx:pt idx="1316">5675</cx:pt>
          <cx:pt idx="1317">2379</cx:pt>
          <cx:pt idx="1318">3812</cx:pt>
          <cx:pt idx="1319">4648</cx:pt>
          <cx:pt idx="1320">2936</cx:pt>
          <cx:pt idx="1321">2105</cx:pt>
          <cx:pt idx="1322">8578</cx:pt>
          <cx:pt idx="1323">2706</cx:pt>
          <cx:pt idx="1324">6384</cx:pt>
          <cx:pt idx="1325">3968</cx:pt>
          <cx:pt idx="1326">9907</cx:pt>
          <cx:pt idx="1327">13225</cx:pt>
          <cx:pt idx="1328">3540</cx:pt>
          <cx:pt idx="1329">2804</cx:pt>
          <cx:pt idx="1330">19392</cx:pt>
          <cx:pt idx="1331">19665</cx:pt>
          <cx:pt idx="1332">2439</cx:pt>
          <cx:pt idx="1333">7314</cx:pt>
          <cx:pt idx="1334">4774</cx:pt>
          <cx:pt idx="1335">3902</cx:pt>
          <cx:pt idx="1336">2662</cx:pt>
          <cx:pt idx="1337">2856</cx:pt>
          <cx:pt idx="1338">1081</cx:pt>
          <cx:pt idx="1339">2472</cx:pt>
          <cx:pt idx="1340">5673</cx:pt>
          <cx:pt idx="1341">4197</cx:pt>
          <cx:pt idx="1342">9713</cx:pt>
          <cx:pt idx="1343">2062</cx:pt>
          <cx:pt idx="1344">4284</cx:pt>
          <cx:pt idx="1345">4788</cx:pt>
          <cx:pt idx="1346">5906</cx:pt>
          <cx:pt idx="1347">3886</cx:pt>
          <cx:pt idx="1348">16823</cx:pt>
          <cx:pt idx="1349">2933</cx:pt>
          <cx:pt idx="1350">6500</cx:pt>
          <cx:pt idx="1351">17174</cx:pt>
          <cx:pt idx="1352">5033</cx:pt>
          <cx:pt idx="1353">2307</cx:pt>
          <cx:pt idx="1354">2587</cx:pt>
          <cx:pt idx="1355">5507</cx:pt>
          <cx:pt idx="1356">4393</cx:pt>
          <cx:pt idx="1357">13348</cx:pt>
          <cx:pt idx="1358">6583</cx:pt>
          <cx:pt idx="1359">8103</cx:pt>
          <cx:pt idx="1360">3978</cx:pt>
          <cx:pt idx="1361">2544</cx:pt>
          <cx:pt idx="1362">5399</cx:pt>
          <cx:pt idx="1363">5487</cx:pt>
          <cx:pt idx="1364">6834</cx:pt>
          <cx:pt idx="1365">1091</cx:pt>
          <cx:pt idx="1366">5736</cx:pt>
          <cx:pt idx="1367">2226</cx:pt>
          <cx:pt idx="1368">5747</cx:pt>
          <cx:pt idx="1369">9854</cx:pt>
          <cx:pt idx="1370">5467</cx:pt>
          <cx:pt idx="1371">5380</cx:pt>
          <cx:pt idx="1372">5151</cx:pt>
          <cx:pt idx="1373">2133</cx:pt>
          <cx:pt idx="1374">17875</cx:pt>
          <cx:pt idx="1375">2432</cx:pt>
          <cx:pt idx="1376">4771</cx:pt>
          <cx:pt idx="1377">19161</cx:pt>
          <cx:pt idx="1378">5087</cx:pt>
          <cx:pt idx="1379">2863</cx:pt>
          <cx:pt idx="1380">5561</cx:pt>
          <cx:pt idx="1381">2144</cx:pt>
          <cx:pt idx="1382">3065</cx:pt>
          <cx:pt idx="1383">2810</cx:pt>
          <cx:pt idx="1384">9888</cx:pt>
          <cx:pt idx="1385">8628</cx:pt>
          <cx:pt idx="1386">2867</cx:pt>
          <cx:pt idx="1387">5373</cx:pt>
          <cx:pt idx="1388">6667</cx:pt>
          <cx:pt idx="1389">5003</cx:pt>
          <cx:pt idx="1390">2367</cx:pt>
          <cx:pt idx="1391">2858</cx:pt>
          <cx:pt idx="1392">5204</cx:pt>
          <cx:pt idx="1393">4105</cx:pt>
          <cx:pt idx="1394">9679</cx:pt>
          <cx:pt idx="1395">5617</cx:pt>
          <cx:pt idx="1396">10448</cx:pt>
          <cx:pt idx="1397">2897</cx:pt>
          <cx:pt idx="1398">5968</cx:pt>
          <cx:pt idx="1399">7510</cx:pt>
          <cx:pt idx="1400">2991</cx:pt>
          <cx:pt idx="1401">19636</cx:pt>
          <cx:pt idx="1402">1129</cx:pt>
          <cx:pt idx="1403">13341</cx:pt>
          <cx:pt idx="1404">4332</cx:pt>
          <cx:pt idx="1405">11031</cx:pt>
          <cx:pt idx="1406">4440</cx:pt>
          <cx:pt idx="1407">4617</cx:pt>
          <cx:pt idx="1408">2647</cx:pt>
          <cx:pt idx="1409">6323</cx:pt>
          <cx:pt idx="1410">5677</cx:pt>
          <cx:pt idx="1411">2187</cx:pt>
          <cx:pt idx="1412">3748</cx:pt>
          <cx:pt idx="1413">3977</cx:pt>
          <cx:pt idx="1414">8633</cx:pt>
          <cx:pt idx="1415">2008</cx:pt>
          <cx:pt idx="1416">4440</cx:pt>
          <cx:pt idx="1417">3067</cx:pt>
          <cx:pt idx="1418">5321</cx:pt>
          <cx:pt idx="1419">5410</cx:pt>
          <cx:pt idx="1420">2782</cx:pt>
          <cx:pt idx="1421">11957</cx:pt>
          <cx:pt idx="1422">2660</cx:pt>
          <cx:pt idx="1423">3375</cx:pt>
          <cx:pt idx="1424">5098</cx:pt>
          <cx:pt idx="1425">4878</cx:pt>
          <cx:pt idx="1426">2837</cx:pt>
          <cx:pt idx="1427">2406</cx:pt>
          <cx:pt idx="1428">2269</cx:pt>
          <cx:pt idx="1429">4108</cx:pt>
          <cx:pt idx="1430">13206</cx:pt>
          <cx:pt idx="1431">10422</cx:pt>
          <cx:pt idx="1432">13744</cx:pt>
          <cx:pt idx="1433">4907</cx:pt>
          <cx:pt idx="1434">3482</cx:pt>
          <cx:pt idx="1435">2436</cx:pt>
          <cx:pt idx="1436">2380</cx:pt>
          <cx:pt idx="1437">19431</cx:pt>
          <cx:pt idx="1438">1790</cx:pt>
          <cx:pt idx="1439">7644</cx:pt>
          <cx:pt idx="1440">5131</cx:pt>
          <cx:pt idx="1441">6306</cx:pt>
          <cx:pt idx="1442">4787</cx:pt>
          <cx:pt idx="1443">18880</cx:pt>
          <cx:pt idx="1444">2339</cx:pt>
          <cx:pt idx="1445">13570</cx:pt>
          <cx:pt idx="1446">6712</cx:pt>
          <cx:pt idx="1447">5406</cx:pt>
          <cx:pt idx="1448">8938</cx:pt>
          <cx:pt idx="1449">2439</cx:pt>
          <cx:pt idx="1450">8837</cx:pt>
          <cx:pt idx="1451">5343</cx:pt>
          <cx:pt idx="1452">6728</cx:pt>
          <cx:pt idx="1453">6652</cx:pt>
          <cx:pt idx="1454">4850</cx:pt>
          <cx:pt idx="1455">2809</cx:pt>
          <cx:pt idx="1456">5689</cx:pt>
          <cx:pt idx="1457">2001</cx:pt>
          <cx:pt idx="1458">2977</cx:pt>
          <cx:pt idx="1459">4025</cx:pt>
          <cx:pt idx="1460">3785</cx:pt>
          <cx:pt idx="1461">10854</cx:pt>
          <cx:pt idx="1462">12031</cx:pt>
          <cx:pt idx="1463">9936</cx:pt>
          <cx:pt idx="1464">2966</cx:pt>
          <cx:pt idx="1465">2571</cx:pt>
          <cx:pt idx="1466">9991</cx:pt>
          <cx:pt idx="1467">6142</cx:pt>
          <cx:pt idx="1468">5390</cx:pt>
          <cx:pt idx="1469">4404</cx:pt>
        </cx:lvl>
      </cx:numDim>
    </cx:data>
  </cx:chartData>
  <cx:chart>
    <cx:plotArea>
      <cx:plotAreaRegion>
        <cx:series layoutId="boxWhisker" uniqueId="{08175142-3DB0-49F7-8FE3-D6E90DCC78FB}">
          <cx:tx>
            <cx:txData>
              <cx:f>Sheet_6!$K$1</cx:f>
              <cx:v>MonthlyIncome</cx:v>
            </cx:txData>
          </cx:tx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200" b="1">
                    <a:solidFill>
                      <a:schemeClr val="tx1"/>
                    </a:solidFill>
                  </a:defRPr>
                </a:pPr>
                <a:endParaRPr lang="en-US" sz="1200" b="1" i="0" u="none" strike="noStrike" baseline="0">
                  <a:solidFill>
                    <a:schemeClr val="tx1"/>
                  </a:solidFill>
                  <a:latin typeface="Aptos Narrow" panose="02110004020202020204"/>
                </a:endParaRPr>
              </a:p>
            </cx:txPr>
            <cx:visibility seriesName="0" categoryName="0" value="1"/>
          </cx:dataLabels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 b="1"/>
            </a:pPr>
            <a:endParaRPr lang="en-US" sz="1400" b="1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cx:txPr>
      </cx:axis>
      <cx:axis id="1">
        <cx:valScaling/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Sheet_7!$B$2:$B$1471</cx:f>
        <cx:lvl ptCount="1470">
          <cx:pt idx="0">Sales Executive</cx:pt>
          <cx:pt idx="1">Research Scientist</cx:pt>
          <cx:pt idx="2">Laboratory Technician</cx:pt>
          <cx:pt idx="3">Research Scientist</cx:pt>
          <cx:pt idx="4">Laboratory Technician</cx:pt>
          <cx:pt idx="5">Laboratory Technician</cx:pt>
          <cx:pt idx="6">Laboratory Technician</cx:pt>
          <cx:pt idx="7">Laboratory Technician</cx:pt>
          <cx:pt idx="8">Manufacturing Director</cx:pt>
          <cx:pt idx="9">Healthcare Representative</cx:pt>
          <cx:pt idx="10">Laboratory Technician</cx:pt>
          <cx:pt idx="11">Laboratory Technician</cx:pt>
          <cx:pt idx="12">Research Scientist</cx:pt>
          <cx:pt idx="13">Laboratory Technician</cx:pt>
          <cx:pt idx="14">Laboratory Technician</cx:pt>
          <cx:pt idx="15">Manufacturing Director</cx:pt>
          <cx:pt idx="16">Research Scientist</cx:pt>
          <cx:pt idx="17">Laboratory Technician</cx:pt>
          <cx:pt idx="18">Manager</cx:pt>
          <cx:pt idx="19">Research Scientist</cx:pt>
          <cx:pt idx="20">Manufacturing Director</cx:pt>
          <cx:pt idx="21">Sales Representative</cx:pt>
          <cx:pt idx="22">Research Director</cx:pt>
          <cx:pt idx="23">Research Scientist</cx:pt>
          <cx:pt idx="24">Research Scientist</cx:pt>
          <cx:pt idx="25">Manager</cx:pt>
          <cx:pt idx="26">Research Scientist</cx:pt>
          <cx:pt idx="27">Sales Executive</cx:pt>
          <cx:pt idx="28">Healthcare Representative</cx:pt>
          <cx:pt idx="29">Manager</cx:pt>
          <cx:pt idx="30">Laboratory Technician</cx:pt>
          <cx:pt idx="31">Healthcare Representative</cx:pt>
          <cx:pt idx="32">Laboratory Technician</cx:pt>
          <cx:pt idx="33">Sales Representative</cx:pt>
          <cx:pt idx="34">Research Scientist</cx:pt>
          <cx:pt idx="35">Research Scientist</cx:pt>
          <cx:pt idx="36">Sales Representative</cx:pt>
          <cx:pt idx="37">Sales Representative</cx:pt>
          <cx:pt idx="38">Research Scientist</cx:pt>
          <cx:pt idx="39">Sales Executive</cx:pt>
          <cx:pt idx="40">Laboratory Technician</cx:pt>
          <cx:pt idx="41">Laboratory Technician</cx:pt>
          <cx:pt idx="42">Laboratory Technician</cx:pt>
          <cx:pt idx="43">Sales Executive</cx:pt>
          <cx:pt idx="44">Laboratory Technician</cx:pt>
          <cx:pt idx="45">Research Director</cx:pt>
          <cx:pt idx="46">Sales Executive</cx:pt>
          <cx:pt idx="47">Research Scientist</cx:pt>
          <cx:pt idx="48">Sales Executive</cx:pt>
          <cx:pt idx="49">Laboratory Technician</cx:pt>
          <cx:pt idx="50">Laboratory Technician</cx:pt>
          <cx:pt idx="51">Laboratory Technician</cx:pt>
          <cx:pt idx="52">Sales Executive</cx:pt>
          <cx:pt idx="53">Healthcare Representative</cx:pt>
          <cx:pt idx="54">Sales Executive</cx:pt>
          <cx:pt idx="55">Research Director</cx:pt>
          <cx:pt idx="56">Sales Executive</cx:pt>
          <cx:pt idx="57">Laboratory Technician</cx:pt>
          <cx:pt idx="58">Laboratory Technician</cx:pt>
          <cx:pt idx="59">Manufacturing Director</cx:pt>
          <cx:pt idx="60">Manufacturing Director</cx:pt>
          <cx:pt idx="61">Laboratory Technician</cx:pt>
          <cx:pt idx="62">Research Director</cx:pt>
          <cx:pt idx="63">Sales Executive</cx:pt>
          <cx:pt idx="64">Healthcare Representative</cx:pt>
          <cx:pt idx="65">Manager</cx:pt>
          <cx:pt idx="66">Manufacturing Director</cx:pt>
          <cx:pt idx="67">Research Scientist</cx:pt>
          <cx:pt idx="68">Research Scientist</cx:pt>
          <cx:pt idx="69">Research Scientist</cx:pt>
          <cx:pt idx="70">Sales Executive</cx:pt>
          <cx:pt idx="71">Research Scientist</cx:pt>
          <cx:pt idx="72">Research Scientist</cx:pt>
          <cx:pt idx="73">Research Scientist</cx:pt>
          <cx:pt idx="74">Laboratory Technician</cx:pt>
          <cx:pt idx="75">Manufacturing Director</cx:pt>
          <cx:pt idx="76">Sales Executive</cx:pt>
          <cx:pt idx="77">Research Director</cx:pt>
          <cx:pt idx="78">Research Director</cx:pt>
          <cx:pt idx="79">Human Resources</cx:pt>
          <cx:pt idx="80">Laboratory Technician</cx:pt>
          <cx:pt idx="81">Research Scientist</cx:pt>
          <cx:pt idx="82">Sales Executive</cx:pt>
          <cx:pt idx="83">Research Scientist</cx:pt>
          <cx:pt idx="84">Manufacturing Director</cx:pt>
          <cx:pt idx="85">Manufacturing Director</cx:pt>
          <cx:pt idx="86">Sales Representative</cx:pt>
          <cx:pt idx="87">Laboratory Technician</cx:pt>
          <cx:pt idx="88">Healthcare Representative</cx:pt>
          <cx:pt idx="89">Sales Executive</cx:pt>
          <cx:pt idx="90">Healthcare Representative</cx:pt>
          <cx:pt idx="91">Sales Executive</cx:pt>
          <cx:pt idx="92">Sales Executive</cx:pt>
          <cx:pt idx="93">Healthcare Representative</cx:pt>
          <cx:pt idx="94">Sales Executive</cx:pt>
          <cx:pt idx="95">Research Director</cx:pt>
          <cx:pt idx="96">Sales Executive</cx:pt>
          <cx:pt idx="97">Sales Executive</cx:pt>
          <cx:pt idx="98">Sales Executive</cx:pt>
          <cx:pt idx="99">Laboratory Technician</cx:pt>
          <cx:pt idx="100">Human Resources</cx:pt>
          <cx:pt idx="101">Research Scientist</cx:pt>
          <cx:pt idx="102">Laboratory Technician</cx:pt>
          <cx:pt idx="103">Research Scientist</cx:pt>
          <cx:pt idx="104">Healthcare Representative</cx:pt>
          <cx:pt idx="105">Manager</cx:pt>
          <cx:pt idx="106">Research Director</cx:pt>
          <cx:pt idx="107">Sales Executive</cx:pt>
          <cx:pt idx="108">Research Scientist</cx:pt>
          <cx:pt idx="109">Laboratory Technician</cx:pt>
          <cx:pt idx="110">Healthcare Representative</cx:pt>
          <cx:pt idx="111">Laboratory Technician</cx:pt>
          <cx:pt idx="112">Manager</cx:pt>
          <cx:pt idx="113">Laboratory Technician</cx:pt>
          <cx:pt idx="114">Research Scientist</cx:pt>
          <cx:pt idx="115">Sales Executive</cx:pt>
          <cx:pt idx="116">Manager</cx:pt>
          <cx:pt idx="117">Sales Executive</cx:pt>
          <cx:pt idx="118">Laboratory Technician</cx:pt>
          <cx:pt idx="119">Manager</cx:pt>
          <cx:pt idx="120">Research Scientist</cx:pt>
          <cx:pt idx="121">Sales Executive</cx:pt>
          <cx:pt idx="122">Research Scientist</cx:pt>
          <cx:pt idx="123">Research Director</cx:pt>
          <cx:pt idx="124">Sales Executive</cx:pt>
          <cx:pt idx="125">Research Scientist</cx:pt>
          <cx:pt idx="126">Healthcare Representative</cx:pt>
          <cx:pt idx="127">Sales Representative</cx:pt>
          <cx:pt idx="128">Laboratory Technician</cx:pt>
          <cx:pt idx="129">Manufacturing Director</cx:pt>
          <cx:pt idx="130">Research Scientist</cx:pt>
          <cx:pt idx="131">Sales Executive</cx:pt>
          <cx:pt idx="132">Sales Executive</cx:pt>
          <cx:pt idx="133">Sales Executive</cx:pt>
          <cx:pt idx="134">Human Resources</cx:pt>
          <cx:pt idx="135">Manufacturing Director</cx:pt>
          <cx:pt idx="136">Manufacturing Director</cx:pt>
          <cx:pt idx="137">Sales Executive</cx:pt>
          <cx:pt idx="138">Sales Executive</cx:pt>
          <cx:pt idx="139">Human Resources</cx:pt>
          <cx:pt idx="140">Laboratory Technician</cx:pt>
          <cx:pt idx="141">Research Scientist</cx:pt>
          <cx:pt idx="142">Research Scientist</cx:pt>
          <cx:pt idx="143">Research Scientist</cx:pt>
          <cx:pt idx="144">Sales Executive</cx:pt>
          <cx:pt idx="145">Research Scientist</cx:pt>
          <cx:pt idx="146">Laboratory Technician</cx:pt>
          <cx:pt idx="147">Manager</cx:pt>
          <cx:pt idx="148">Laboratory Technician</cx:pt>
          <cx:pt idx="149">Laboratory Technician</cx:pt>
          <cx:pt idx="150">Research Scientist</cx:pt>
          <cx:pt idx="151">Sales Executive</cx:pt>
          <cx:pt idx="152">Sales Representative</cx:pt>
          <cx:pt idx="153">Laboratory Technician</cx:pt>
          <cx:pt idx="154">Sales Executive</cx:pt>
          <cx:pt idx="155">Manufacturing Director</cx:pt>
          <cx:pt idx="156">Manufacturing Director</cx:pt>
          <cx:pt idx="157">Research Scientist</cx:pt>
          <cx:pt idx="158">Sales Executive</cx:pt>
          <cx:pt idx="159">Sales Representative</cx:pt>
          <cx:pt idx="160">Research Scientist</cx:pt>
          <cx:pt idx="161">Research Scientist</cx:pt>
          <cx:pt idx="162">Research Scientist</cx:pt>
          <cx:pt idx="163">Healthcare Representative</cx:pt>
          <cx:pt idx="164">Research Scientist</cx:pt>
          <cx:pt idx="165">Manager</cx:pt>
          <cx:pt idx="166">Research Scientist</cx:pt>
          <cx:pt idx="167">Sales Executive</cx:pt>
          <cx:pt idx="168">Sales Executive</cx:pt>
          <cx:pt idx="169">Research Scientist</cx:pt>
          <cx:pt idx="170">Research Scientist</cx:pt>
          <cx:pt idx="171">Sales Representative</cx:pt>
          <cx:pt idx="172">Laboratory Technician</cx:pt>
          <cx:pt idx="173">Laboratory Technician</cx:pt>
          <cx:pt idx="174">Sales Executive</cx:pt>
          <cx:pt idx="175">Research Scientist</cx:pt>
          <cx:pt idx="176">Research Scientist</cx:pt>
          <cx:pt idx="177">Laboratory Technician</cx:pt>
          <cx:pt idx="178">Sales Executive</cx:pt>
          <cx:pt idx="179">Laboratory Technician</cx:pt>
          <cx:pt idx="180">Research Scientist</cx:pt>
          <cx:pt idx="181">Research Scientist</cx:pt>
          <cx:pt idx="182">Sales Representative</cx:pt>
          <cx:pt idx="183">Laboratory Technician</cx:pt>
          <cx:pt idx="184">Manufacturing Director</cx:pt>
          <cx:pt idx="185">Research Scientist</cx:pt>
          <cx:pt idx="186">Manager</cx:pt>
          <cx:pt idx="187">Research Director</cx:pt>
          <cx:pt idx="188">Manufacturing Director</cx:pt>
          <cx:pt idx="189">Healthcare Representative</cx:pt>
          <cx:pt idx="190">Manager</cx:pt>
          <cx:pt idx="191">Research Scientist</cx:pt>
          <cx:pt idx="192">Manufacturing Director</cx:pt>
          <cx:pt idx="193">Research Scientist</cx:pt>
          <cx:pt idx="194">Manager</cx:pt>
          <cx:pt idx="195">Research Scientist</cx:pt>
          <cx:pt idx="196">Laboratory Technician</cx:pt>
          <cx:pt idx="197">Manufacturing Director</cx:pt>
          <cx:pt idx="198">Manufacturing Director</cx:pt>
          <cx:pt idx="199">Manufacturing Director</cx:pt>
          <cx:pt idx="200">Manufacturing Director</cx:pt>
          <cx:pt idx="201">Manufacturing Director</cx:pt>
          <cx:pt idx="202">Research Scientist</cx:pt>
          <cx:pt idx="203">Laboratory Technician</cx:pt>
          <cx:pt idx="204">Healthcare Representative</cx:pt>
          <cx:pt idx="205">Sales Executive</cx:pt>
          <cx:pt idx="206">Research Scientist</cx:pt>
          <cx:pt idx="207">Laboratory Technician</cx:pt>
          <cx:pt idx="208">Healthcare Representative</cx:pt>
          <cx:pt idx="209">Healthcare Representative</cx:pt>
          <cx:pt idx="210">Sales Executive</cx:pt>
          <cx:pt idx="211">Manufacturing Director</cx:pt>
          <cx:pt idx="212">Sales Executive</cx:pt>
          <cx:pt idx="213">Research Director</cx:pt>
          <cx:pt idx="214">Research Scientist</cx:pt>
          <cx:pt idx="215">Manager</cx:pt>
          <cx:pt idx="216">Sales Executive</cx:pt>
          <cx:pt idx="217">Research Scientist</cx:pt>
          <cx:pt idx="218">Sales Executive</cx:pt>
          <cx:pt idx="219">Sales Executive</cx:pt>
          <cx:pt idx="220">Laboratory Technician</cx:pt>
          <cx:pt idx="221">Research Scientist</cx:pt>
          <cx:pt idx="222">Research Director</cx:pt>
          <cx:pt idx="223">Sales Executive</cx:pt>
          <cx:pt idx="224">Manufacturing Director</cx:pt>
          <cx:pt idx="225">Research Scientist</cx:pt>
          <cx:pt idx="226">Sales Representative</cx:pt>
          <cx:pt idx="227">Sales Executive</cx:pt>
          <cx:pt idx="228">Sales Executive</cx:pt>
          <cx:pt idx="229">Research Scientist</cx:pt>
          <cx:pt idx="230">Laboratory Technician</cx:pt>
          <cx:pt idx="231">Manager</cx:pt>
          <cx:pt idx="232">Human Resources</cx:pt>
          <cx:pt idx="233">Manager</cx:pt>
          <cx:pt idx="234">Laboratory Technician</cx:pt>
          <cx:pt idx="235">Manager</cx:pt>
          <cx:pt idx="236">Laboratory Technician</cx:pt>
          <cx:pt idx="237">Manager</cx:pt>
          <cx:pt idx="238">Sales Representative</cx:pt>
          <cx:pt idx="239">Laboratory Technician</cx:pt>
          <cx:pt idx="240">Laboratory Technician</cx:pt>
          <cx:pt idx="241">Sales Executive</cx:pt>
          <cx:pt idx="242">Research Scientist</cx:pt>
          <cx:pt idx="243">Research Scientist</cx:pt>
          <cx:pt idx="244">Manager</cx:pt>
          <cx:pt idx="245">Research Director</cx:pt>
          <cx:pt idx="246">Research Scientist</cx:pt>
          <cx:pt idx="247">Manufacturing Director</cx:pt>
          <cx:pt idx="248">Research Scientist</cx:pt>
          <cx:pt idx="249">Manufacturing Director</cx:pt>
          <cx:pt idx="250">Manufacturing Director</cx:pt>
          <cx:pt idx="251">Healthcare Representative</cx:pt>
          <cx:pt idx="252">Research Scientist</cx:pt>
          <cx:pt idx="253">Research Scientist</cx:pt>
          <cx:pt idx="254">Sales Executive</cx:pt>
          <cx:pt idx="255">Manufacturing Director</cx:pt>
          <cx:pt idx="256">Laboratory Technician</cx:pt>
          <cx:pt idx="257">Research Director</cx:pt>
          <cx:pt idx="258">Research Scientist</cx:pt>
          <cx:pt idx="259">Laboratory Technician</cx:pt>
          <cx:pt idx="260">Laboratory Technician</cx:pt>
          <cx:pt idx="261">Sales Executive</cx:pt>
          <cx:pt idx="262">Laboratory Technician</cx:pt>
          <cx:pt idx="263">Manager</cx:pt>
          <cx:pt idx="264">Laboratory Technician</cx:pt>
          <cx:pt idx="265">Sales Executive</cx:pt>
          <cx:pt idx="266">Healthcare Representative</cx:pt>
          <cx:pt idx="267">Healthcare Representative</cx:pt>
          <cx:pt idx="268">Healthcare Representative</cx:pt>
          <cx:pt idx="269">Laboratory Technician</cx:pt>
          <cx:pt idx="270">Manager</cx:pt>
          <cx:pt idx="271">Manager</cx:pt>
          <cx:pt idx="272">Research Scientist</cx:pt>
          <cx:pt idx="273">Sales Executive</cx:pt>
          <cx:pt idx="274">Research Scientist</cx:pt>
          <cx:pt idx="275">Research Director</cx:pt>
          <cx:pt idx="276">Manager</cx:pt>
          <cx:pt idx="277">Sales Executive</cx:pt>
          <cx:pt idx="278">Manufacturing Director</cx:pt>
          <cx:pt idx="279">Research Director</cx:pt>
          <cx:pt idx="280">Research Director</cx:pt>
          <cx:pt idx="281">Sales Executive</cx:pt>
          <cx:pt idx="282">Sales Executive</cx:pt>
          <cx:pt idx="283">Laboratory Technician</cx:pt>
          <cx:pt idx="284">Healthcare Representative</cx:pt>
          <cx:pt idx="285">Research Scientist</cx:pt>
          <cx:pt idx="286">Laboratory Technician</cx:pt>
          <cx:pt idx="287">Healthcare Representative</cx:pt>
          <cx:pt idx="288">Laboratory Technician</cx:pt>
          <cx:pt idx="289">Research Scientist</cx:pt>
          <cx:pt idx="290">Research Director</cx:pt>
          <cx:pt idx="291">Research Scientist</cx:pt>
          <cx:pt idx="292">Sales Representative</cx:pt>
          <cx:pt idx="293">Sales Executive</cx:pt>
          <cx:pt idx="294">Research Scientist</cx:pt>
          <cx:pt idx="295">Sales Executive</cx:pt>
          <cx:pt idx="296">Laboratory Technician</cx:pt>
          <cx:pt idx="297">Sales Executive</cx:pt>
          <cx:pt idx="298">Laboratory Technician</cx:pt>
          <cx:pt idx="299">Manufacturing Director</cx:pt>
          <cx:pt idx="300">Manager</cx:pt>
          <cx:pt idx="301">Sales Representative</cx:pt>
          <cx:pt idx="302">Healthcare Representative</cx:pt>
          <cx:pt idx="303">Sales Executive</cx:pt>
          <cx:pt idx="304">Healthcare Representative</cx:pt>
          <cx:pt idx="305">Laboratory Technician</cx:pt>
          <cx:pt idx="306">Sales Executive</cx:pt>
          <cx:pt idx="307">Research Director</cx:pt>
          <cx:pt idx="308">Healthcare Representative</cx:pt>
          <cx:pt idx="309">Research Scientist</cx:pt>
          <cx:pt idx="310">Human Resources</cx:pt>
          <cx:pt idx="311">Laboratory Technician</cx:pt>
          <cx:pt idx="312">Research Scientist</cx:pt>
          <cx:pt idx="313">Manager</cx:pt>
          <cx:pt idx="314">Manager</cx:pt>
          <cx:pt idx="315">Laboratory Technician</cx:pt>
          <cx:pt idx="316">Healthcare Representative</cx:pt>
          <cx:pt idx="317">Research Scientist</cx:pt>
          <cx:pt idx="318">Research Scientist</cx:pt>
          <cx:pt idx="319">Sales Executive</cx:pt>
          <cx:pt idx="320">Sales Executive</cx:pt>
          <cx:pt idx="321">Sales Executive</cx:pt>
          <cx:pt idx="322">Research Scientist</cx:pt>
          <cx:pt idx="323">Research Scientist</cx:pt>
          <cx:pt idx="324">Research Scientist</cx:pt>
          <cx:pt idx="325">Manufacturing Director</cx:pt>
          <cx:pt idx="326">Manager</cx:pt>
          <cx:pt idx="327">Sales Executive</cx:pt>
          <cx:pt idx="328">Sales Executive</cx:pt>
          <cx:pt idx="329">Research Director</cx:pt>
          <cx:pt idx="330">Laboratory Technician</cx:pt>
          <cx:pt idx="331">Sales Executive</cx:pt>
          <cx:pt idx="332">Research Scientist</cx:pt>
          <cx:pt idx="333">Healthcare Representative</cx:pt>
          <cx:pt idx="334">Research Scientist</cx:pt>
          <cx:pt idx="335">Sales Executive</cx:pt>
          <cx:pt idx="336">Laboratory Technician</cx:pt>
          <cx:pt idx="337">Laboratory Technician</cx:pt>
          <cx:pt idx="338">Sales Executive</cx:pt>
          <cx:pt idx="339">Sales Executive</cx:pt>
          <cx:pt idx="340">Manufacturing Director</cx:pt>
          <cx:pt idx="341">Research Director</cx:pt>
          <cx:pt idx="342">Manufacturing Director</cx:pt>
          <cx:pt idx="343">Sales Executive</cx:pt>
          <cx:pt idx="344">Manufacturing Director</cx:pt>
          <cx:pt idx="345">Research Scientist</cx:pt>
          <cx:pt idx="346">Manufacturing Director</cx:pt>
          <cx:pt idx="347">Sales Representative</cx:pt>
          <cx:pt idx="348">Research Director</cx:pt>
          <cx:pt idx="349">Sales Executive</cx:pt>
          <cx:pt idx="350">Human Resources</cx:pt>
          <cx:pt idx="351">Laboratory Technician</cx:pt>
          <cx:pt idx="352">Manager</cx:pt>
          <cx:pt idx="353">Research Scientist</cx:pt>
          <cx:pt idx="354">Sales Executive</cx:pt>
          <cx:pt idx="355">Sales Executive</cx:pt>
          <cx:pt idx="356">Healthcare Representative</cx:pt>
          <cx:pt idx="357">Sales Representative</cx:pt>
          <cx:pt idx="358">Sales Executive</cx:pt>
          <cx:pt idx="359">Sales Executive</cx:pt>
          <cx:pt idx="360">Healthcare Representative</cx:pt>
          <cx:pt idx="361">Laboratory Technician</cx:pt>
          <cx:pt idx="362">Sales Representative</cx:pt>
          <cx:pt idx="363">Sales Representative</cx:pt>
          <cx:pt idx="364">Laboratory Technician</cx:pt>
          <cx:pt idx="365">Manufacturing Director</cx:pt>
          <cx:pt idx="366">Sales Executive</cx:pt>
          <cx:pt idx="367">Healthcare Representative</cx:pt>
          <cx:pt idx="368">Sales Executive</cx:pt>
          <cx:pt idx="369">Research Scientist</cx:pt>
          <cx:pt idx="370">Sales Representative</cx:pt>
          <cx:pt idx="371">Research Scientist</cx:pt>
          <cx:pt idx="372">Healthcare Representative</cx:pt>
          <cx:pt idx="373">Laboratory Technician</cx:pt>
          <cx:pt idx="374">Sales Executive</cx:pt>
          <cx:pt idx="375">Healthcare Representative</cx:pt>
          <cx:pt idx="376">Sales Executive</cx:pt>
          <cx:pt idx="377">Research Scientist</cx:pt>
          <cx:pt idx="378">Sales Executive</cx:pt>
          <cx:pt idx="379">Manager</cx:pt>
          <cx:pt idx="380">Sales Executive</cx:pt>
          <cx:pt idx="381">Sales Representative</cx:pt>
          <cx:pt idx="382">Research Scientist</cx:pt>
          <cx:pt idx="383">Research Scientist</cx:pt>
          <cx:pt idx="384">Sales Executive</cx:pt>
          <cx:pt idx="385">Research Scientist</cx:pt>
          <cx:pt idx="386">Laboratory Technician</cx:pt>
          <cx:pt idx="387">Sales Executive</cx:pt>
          <cx:pt idx="388">Laboratory Technician</cx:pt>
          <cx:pt idx="389">Manufacturing Director</cx:pt>
          <cx:pt idx="390">Research Director</cx:pt>
          <cx:pt idx="391">Laboratory Technician</cx:pt>
          <cx:pt idx="392">Research Director</cx:pt>
          <cx:pt idx="393">Sales Executive</cx:pt>
          <cx:pt idx="394">Manufacturing Director</cx:pt>
          <cx:pt idx="395">Laboratory Technician</cx:pt>
          <cx:pt idx="396">Healthcare Representative</cx:pt>
          <cx:pt idx="397">Sales Executive</cx:pt>
          <cx:pt idx="398">Research Scientist</cx:pt>
          <cx:pt idx="399">Laboratory Technician</cx:pt>
          <cx:pt idx="400">Manager</cx:pt>
          <cx:pt idx="401">Sales Executive</cx:pt>
          <cx:pt idx="402">Sales Executive</cx:pt>
          <cx:pt idx="403">Sales Executive</cx:pt>
          <cx:pt idx="404">Laboratory Technician</cx:pt>
          <cx:pt idx="405">Laboratory Technician</cx:pt>
          <cx:pt idx="406">Manufacturing Director</cx:pt>
          <cx:pt idx="407">Research Scientist</cx:pt>
          <cx:pt idx="408">Manager</cx:pt>
          <cx:pt idx="409">Research Scientist</cx:pt>
          <cx:pt idx="410">Manufacturing Director</cx:pt>
          <cx:pt idx="411">Manager</cx:pt>
          <cx:pt idx="412">Manufacturing Director</cx:pt>
          <cx:pt idx="413">Healthcare Representative</cx:pt>
          <cx:pt idx="414">Sales Representative</cx:pt>
          <cx:pt idx="415">Sales Representative</cx:pt>
          <cx:pt idx="416">Laboratory Technician</cx:pt>
          <cx:pt idx="417">Manager</cx:pt>
          <cx:pt idx="418">Research Scientist</cx:pt>
          <cx:pt idx="419">Laboratory Technician</cx:pt>
          <cx:pt idx="420">Research Director</cx:pt>
          <cx:pt idx="421">Research Scientist</cx:pt>
          <cx:pt idx="422">Human Resources</cx:pt>
          <cx:pt idx="423">Sales Executive</cx:pt>
          <cx:pt idx="424">Manager</cx:pt>
          <cx:pt idx="425">Manager</cx:pt>
          <cx:pt idx="426">Laboratory Technician</cx:pt>
          <cx:pt idx="427">Sales Executive</cx:pt>
          <cx:pt idx="428">Manufacturing Director</cx:pt>
          <cx:pt idx="429">Research Director</cx:pt>
          <cx:pt idx="430">Laboratory Technician</cx:pt>
          <cx:pt idx="431">Laboratory Technician</cx:pt>
          <cx:pt idx="432">Research Scientist</cx:pt>
          <cx:pt idx="433">Sales Executive</cx:pt>
          <cx:pt idx="434">Manufacturing Director</cx:pt>
          <cx:pt idx="435">Manager</cx:pt>
          <cx:pt idx="436">Laboratory Technician</cx:pt>
          <cx:pt idx="437">Sales Representative</cx:pt>
          <cx:pt idx="438">Healthcare Representative</cx:pt>
          <cx:pt idx="439">Healthcare Representative</cx:pt>
          <cx:pt idx="440">Human Resources</cx:pt>
          <cx:pt idx="441">Laboratory Technician</cx:pt>
          <cx:pt idx="442">Sales Executive</cx:pt>
          <cx:pt idx="443">Laboratory Technician</cx:pt>
          <cx:pt idx="444">Sales Executive</cx:pt>
          <cx:pt idx="445">Manager</cx:pt>
          <cx:pt idx="446">Sales Executive</cx:pt>
          <cx:pt idx="447">Sales Executive</cx:pt>
          <cx:pt idx="448">Manufacturing Director</cx:pt>
          <cx:pt idx="449">Laboratory Technician</cx:pt>
          <cx:pt idx="450">Sales Executive</cx:pt>
          <cx:pt idx="451">Manufacturing Director</cx:pt>
          <cx:pt idx="452">Sales Executive</cx:pt>
          <cx:pt idx="453">Human Resources</cx:pt>
          <cx:pt idx="454">Manufacturing Director</cx:pt>
          <cx:pt idx="455">Research Director</cx:pt>
          <cx:pt idx="456">Manager</cx:pt>
          <cx:pt idx="457">Sales Representative</cx:pt>
          <cx:pt idx="458">Sales Executive</cx:pt>
          <cx:pt idx="459">Healthcare Representative</cx:pt>
          <cx:pt idx="460">Sales Executive</cx:pt>
          <cx:pt idx="461">Sales Executive</cx:pt>
          <cx:pt idx="462">Sales Executive</cx:pt>
          <cx:pt idx="463">Laboratory Technician</cx:pt>
          <cx:pt idx="464">Manufacturing Director</cx:pt>
          <cx:pt idx="465">Healthcare Representative</cx:pt>
          <cx:pt idx="466">Manager</cx:pt>
          <cx:pt idx="467">Sales Executive</cx:pt>
          <cx:pt idx="468">Research Scientist</cx:pt>
          <cx:pt idx="469">Sales Executive</cx:pt>
          <cx:pt idx="470">Sales Representative</cx:pt>
          <cx:pt idx="471">Healthcare Representative</cx:pt>
          <cx:pt idx="472">Manufacturing Director</cx:pt>
          <cx:pt idx="473">Research Director</cx:pt>
          <cx:pt idx="474">Research Scientist</cx:pt>
          <cx:pt idx="475">Sales Executive</cx:pt>
          <cx:pt idx="476">Laboratory Technician</cx:pt>
          <cx:pt idx="477">Manager</cx:pt>
          <cx:pt idx="478">Sales Representative</cx:pt>
          <cx:pt idx="479">Laboratory Technician</cx:pt>
          <cx:pt idx="480">Sales Representative</cx:pt>
          <cx:pt idx="481">Research Scientist</cx:pt>
          <cx:pt idx="482">Sales Executive</cx:pt>
          <cx:pt idx="483">Laboratory Technician</cx:pt>
          <cx:pt idx="484">Sales Executive</cx:pt>
          <cx:pt idx="485">Research Scientist</cx:pt>
          <cx:pt idx="486">Sales Executive</cx:pt>
          <cx:pt idx="487">Research Scientist</cx:pt>
          <cx:pt idx="488">Healthcare Representative</cx:pt>
          <cx:pt idx="489">Research Director</cx:pt>
          <cx:pt idx="490">Research Scientist</cx:pt>
          <cx:pt idx="491">Laboratory Technician</cx:pt>
          <cx:pt idx="492">Manager</cx:pt>
          <cx:pt idx="493">Human Resources</cx:pt>
          <cx:pt idx="494">Sales Representative</cx:pt>
          <cx:pt idx="495">Sales Representative</cx:pt>
          <cx:pt idx="496">Sales Representative</cx:pt>
          <cx:pt idx="497">Manager</cx:pt>
          <cx:pt idx="498">Research Scientist</cx:pt>
          <cx:pt idx="499">Sales Executive</cx:pt>
          <cx:pt idx="500">Research Scientist</cx:pt>
          <cx:pt idx="501">Research Scientist</cx:pt>
          <cx:pt idx="502">Sales Executive</cx:pt>
          <cx:pt idx="503">Research Scientist</cx:pt>
          <cx:pt idx="504">Sales Executive</cx:pt>
          <cx:pt idx="505">Laboratory Technician</cx:pt>
          <cx:pt idx="506">Manufacturing Director</cx:pt>
          <cx:pt idx="507">Sales Executive</cx:pt>
          <cx:pt idx="508">Research Scientist</cx:pt>
          <cx:pt idx="509">Healthcare Representative</cx:pt>
          <cx:pt idx="510">Human Resources</cx:pt>
          <cx:pt idx="511">Manufacturing Director</cx:pt>
          <cx:pt idx="512">Research Scientist</cx:pt>
          <cx:pt idx="513">Research Scientist</cx:pt>
          <cx:pt idx="514">Research Scientist</cx:pt>
          <cx:pt idx="515">Laboratory Technician</cx:pt>
          <cx:pt idx="516">Research Scientist</cx:pt>
          <cx:pt idx="517">Sales Executive</cx:pt>
          <cx:pt idx="518">Sales Executive</cx:pt>
          <cx:pt idx="519">Research Scientist</cx:pt>
          <cx:pt idx="520">Sales Executive</cx:pt>
          <cx:pt idx="521">Sales Executive</cx:pt>
          <cx:pt idx="522">Research Scientist</cx:pt>
          <cx:pt idx="523">Laboratory Technician</cx:pt>
          <cx:pt idx="524">Healthcare Representative</cx:pt>
          <cx:pt idx="525">Sales Executive</cx:pt>
          <cx:pt idx="526">Healthcare Representative</cx:pt>
          <cx:pt idx="527">Sales Executive</cx:pt>
          <cx:pt idx="528">Sales Executive</cx:pt>
          <cx:pt idx="529">Healthcare Representative</cx:pt>
          <cx:pt idx="530">Manufacturing Director</cx:pt>
          <cx:pt idx="531">Research Director</cx:pt>
          <cx:pt idx="532">Sales Executive</cx:pt>
          <cx:pt idx="533">Sales Executive</cx:pt>
          <cx:pt idx="534">Research Director</cx:pt>
          <cx:pt idx="535">Manager</cx:pt>
          <cx:pt idx="536">Sales Executive</cx:pt>
          <cx:pt idx="537">Manufacturing Director</cx:pt>
          <cx:pt idx="538">Manager</cx:pt>
          <cx:pt idx="539">Sales Representative</cx:pt>
          <cx:pt idx="540">Research Scientist</cx:pt>
          <cx:pt idx="541">Research Director</cx:pt>
          <cx:pt idx="542">Manufacturing Director</cx:pt>
          <cx:pt idx="543">Laboratory Technician</cx:pt>
          <cx:pt idx="544">Sales Executive</cx:pt>
          <cx:pt idx="545">Sales Executive</cx:pt>
          <cx:pt idx="546">Sales Representative</cx:pt>
          <cx:pt idx="547">Research Scientist</cx:pt>
          <cx:pt idx="548">Sales Executive</cx:pt>
          <cx:pt idx="549">Healthcare Representative</cx:pt>
          <cx:pt idx="550">Laboratory Technician</cx:pt>
          <cx:pt idx="551">Human Resources</cx:pt>
          <cx:pt idx="552">Healthcare Representative</cx:pt>
          <cx:pt idx="553">Research Scientist</cx:pt>
          <cx:pt idx="554">Healthcare Representative</cx:pt>
          <cx:pt idx="555">Sales Representative</cx:pt>
          <cx:pt idx="556">Laboratory Technician</cx:pt>
          <cx:pt idx="557">Healthcare Representative</cx:pt>
          <cx:pt idx="558">Laboratory Technician</cx:pt>
          <cx:pt idx="559">Research Scientist</cx:pt>
          <cx:pt idx="560">Manufacturing Director</cx:pt>
          <cx:pt idx="561">Manager</cx:pt>
          <cx:pt idx="562">Research Scientist</cx:pt>
          <cx:pt idx="563">Sales Executive</cx:pt>
          <cx:pt idx="564">Sales Representative</cx:pt>
          <cx:pt idx="565">Research Scientist</cx:pt>
          <cx:pt idx="566">Sales Executive</cx:pt>
          <cx:pt idx="567">Sales Executive</cx:pt>
          <cx:pt idx="568">Manager</cx:pt>
          <cx:pt idx="569">Sales Executive</cx:pt>
          <cx:pt idx="570">Research Scientist</cx:pt>
          <cx:pt idx="571">Laboratory Technician</cx:pt>
          <cx:pt idx="572">Healthcare Representative</cx:pt>
          <cx:pt idx="573">Sales Executive</cx:pt>
          <cx:pt idx="574">Research Scientist</cx:pt>
          <cx:pt idx="575">Manufacturing Director</cx:pt>
          <cx:pt idx="576">Sales Executive</cx:pt>
          <cx:pt idx="577">Research Scientist</cx:pt>
          <cx:pt idx="578">Manufacturing Director</cx:pt>
          <cx:pt idx="579">Research Scientist</cx:pt>
          <cx:pt idx="580">Sales Representative</cx:pt>
          <cx:pt idx="581">Laboratory Technician</cx:pt>
          <cx:pt idx="582">Healthcare Representative</cx:pt>
          <cx:pt idx="583">Sales Executive</cx:pt>
          <cx:pt idx="584">Manager</cx:pt>
          <cx:pt idx="585">Laboratory Technician</cx:pt>
          <cx:pt idx="586">Laboratory Technician</cx:pt>
          <cx:pt idx="587">Laboratory Technician</cx:pt>
          <cx:pt idx="588">Research Director</cx:pt>
          <cx:pt idx="589">Laboratory Technician</cx:pt>
          <cx:pt idx="590">Research Director</cx:pt>
          <cx:pt idx="591">Sales Executive</cx:pt>
          <cx:pt idx="592">Manager</cx:pt>
          <cx:pt idx="593">Manufacturing Director</cx:pt>
          <cx:pt idx="594">Research Scientist</cx:pt>
          <cx:pt idx="595">Research Director</cx:pt>
          <cx:pt idx="596">Research Scientist</cx:pt>
          <cx:pt idx="597">Manufacturing Director</cx:pt>
          <cx:pt idx="598">Research Scientist</cx:pt>
          <cx:pt idx="599">Human Resources</cx:pt>
          <cx:pt idx="600">Manufacturing Director</cx:pt>
          <cx:pt idx="601">Laboratory Technician</cx:pt>
          <cx:pt idx="602">Manufacturing Director</cx:pt>
          <cx:pt idx="603">Research Scientist</cx:pt>
          <cx:pt idx="604">Manufacturing Director</cx:pt>
          <cx:pt idx="605">Healthcare Representative</cx:pt>
          <cx:pt idx="606">Research Scientist</cx:pt>
          <cx:pt idx="607">Sales Executive</cx:pt>
          <cx:pt idx="608">Sales Executive</cx:pt>
          <cx:pt idx="609">Research Director</cx:pt>
          <cx:pt idx="610">Research Director</cx:pt>
          <cx:pt idx="611">Manufacturing Director</cx:pt>
          <cx:pt idx="612">Sales Executive</cx:pt>
          <cx:pt idx="613">Human Resources</cx:pt>
          <cx:pt idx="614">Research Scientist</cx:pt>
          <cx:pt idx="615">Research Scientist</cx:pt>
          <cx:pt idx="616">Manager</cx:pt>
          <cx:pt idx="617">Healthcare Representative</cx:pt>
          <cx:pt idx="618">Research Scientist</cx:pt>
          <cx:pt idx="619">Sales Executive</cx:pt>
          <cx:pt idx="620">Research Scientist</cx:pt>
          <cx:pt idx="621">Sales Executive</cx:pt>
          <cx:pt idx="622">Sales Executive</cx:pt>
          <cx:pt idx="623">Research Scientist</cx:pt>
          <cx:pt idx="624">Sales Executive</cx:pt>
          <cx:pt idx="625">Sales Executive</cx:pt>
          <cx:pt idx="626">Research Scientist</cx:pt>
          <cx:pt idx="627">Manufacturing Director</cx:pt>
          <cx:pt idx="628">Sales Executive</cx:pt>
          <cx:pt idx="629">Human Resources</cx:pt>
          <cx:pt idx="630">Manufacturing Director</cx:pt>
          <cx:pt idx="631">Laboratory Technician</cx:pt>
          <cx:pt idx="632">Research Scientist</cx:pt>
          <cx:pt idx="633">Human Resources</cx:pt>
          <cx:pt idx="634">Sales Executive</cx:pt>
          <cx:pt idx="635">Manufacturing Director</cx:pt>
          <cx:pt idx="636">Research Scientist</cx:pt>
          <cx:pt idx="637">Laboratory Technician</cx:pt>
          <cx:pt idx="638">Sales Executive</cx:pt>
          <cx:pt idx="639">Research Scientist</cx:pt>
          <cx:pt idx="640">Laboratory Technician</cx:pt>
          <cx:pt idx="641">Sales Executive</cx:pt>
          <cx:pt idx="642">Sales Representative</cx:pt>
          <cx:pt idx="643">Laboratory Technician</cx:pt>
          <cx:pt idx="644">Research Scientist</cx:pt>
          <cx:pt idx="645">Sales Representative</cx:pt>
          <cx:pt idx="646">Sales Executive</cx:pt>
          <cx:pt idx="647">Manufacturing Director</cx:pt>
          <cx:pt idx="648">Sales Representative</cx:pt>
          <cx:pt idx="649">Research Director</cx:pt>
          <cx:pt idx="650">Healthcare Representative</cx:pt>
          <cx:pt idx="651">Sales Executive</cx:pt>
          <cx:pt idx="652">Sales Executive</cx:pt>
          <cx:pt idx="653">Manager</cx:pt>
          <cx:pt idx="654">Human Resources</cx:pt>
          <cx:pt idx="655">Human Resources</cx:pt>
          <cx:pt idx="656">Laboratory Technician</cx:pt>
          <cx:pt idx="657">Laboratory Technician</cx:pt>
          <cx:pt idx="658">Research Scientist</cx:pt>
          <cx:pt idx="659">Sales Executive</cx:pt>
          <cx:pt idx="660">Laboratory Technician</cx:pt>
          <cx:pt idx="661">Manufacturing Director</cx:pt>
          <cx:pt idx="662">Sales Representative</cx:pt>
          <cx:pt idx="663">Research Scientist</cx:pt>
          <cx:pt idx="664">Healthcare Representative</cx:pt>
          <cx:pt idx="665">Sales Representative</cx:pt>
          <cx:pt idx="666">Manufacturing Director</cx:pt>
          <cx:pt idx="667">Laboratory Technician</cx:pt>
          <cx:pt idx="668">Research Scientist</cx:pt>
          <cx:pt idx="669">Laboratory Technician</cx:pt>
          <cx:pt idx="670">Research Scientist</cx:pt>
          <cx:pt idx="671">Laboratory Technician</cx:pt>
          <cx:pt idx="672">Sales Executive</cx:pt>
          <cx:pt idx="673">Research Scientist</cx:pt>
          <cx:pt idx="674">Healthcare Representative</cx:pt>
          <cx:pt idx="675">Sales Representative</cx:pt>
          <cx:pt idx="676">Healthcare Representative</cx:pt>
          <cx:pt idx="677">Laboratory Technician</cx:pt>
          <cx:pt idx="678">Research Scientist</cx:pt>
          <cx:pt idx="679">Sales Executive</cx:pt>
          <cx:pt idx="680">Research Scientist</cx:pt>
          <cx:pt idx="681">Research Director</cx:pt>
          <cx:pt idx="682">Laboratory Technician</cx:pt>
          <cx:pt idx="683">Sales Representative</cx:pt>
          <cx:pt idx="684">Sales Executive</cx:pt>
          <cx:pt idx="685">Sales Executive</cx:pt>
          <cx:pt idx="686">Laboratory Technician</cx:pt>
          <cx:pt idx="687">Laboratory Technician</cx:pt>
          <cx:pt idx="688">Sales Representative</cx:pt>
          <cx:pt idx="689">Laboratory Technician</cx:pt>
          <cx:pt idx="690">Healthcare Representative</cx:pt>
          <cx:pt idx="691">Research Scientist</cx:pt>
          <cx:pt idx="692">Manufacturing Director</cx:pt>
          <cx:pt idx="693">Sales Executive</cx:pt>
          <cx:pt idx="694">Healthcare Representative</cx:pt>
          <cx:pt idx="695">Sales Executive</cx:pt>
          <cx:pt idx="696">Laboratory Technician</cx:pt>
          <cx:pt idx="697">Sales Representative</cx:pt>
          <cx:pt idx="698">Sales Executive</cx:pt>
          <cx:pt idx="699">Manager</cx:pt>
          <cx:pt idx="700">Research Scientist</cx:pt>
          <cx:pt idx="701">Manager</cx:pt>
          <cx:pt idx="702">Sales Executive</cx:pt>
          <cx:pt idx="703">Sales Executive</cx:pt>
          <cx:pt idx="704">Sales Executive</cx:pt>
          <cx:pt idx="705">Sales Executive</cx:pt>
          <cx:pt idx="706">Sales Executive</cx:pt>
          <cx:pt idx="707">Manufacturing Director</cx:pt>
          <cx:pt idx="708">Sales Executive</cx:pt>
          <cx:pt idx="709">Research Scientist</cx:pt>
          <cx:pt idx="710">Manager</cx:pt>
          <cx:pt idx="711">Research Scientist</cx:pt>
          <cx:pt idx="712">Research Scientist</cx:pt>
          <cx:pt idx="713">Laboratory Technician</cx:pt>
          <cx:pt idx="714">Research Director</cx:pt>
          <cx:pt idx="715">Healthcare Representative</cx:pt>
          <cx:pt idx="716">Research Director</cx:pt>
          <cx:pt idx="717">Laboratory Technician</cx:pt>
          <cx:pt idx="718">Laboratory Technician</cx:pt>
          <cx:pt idx="719">Sales Executive</cx:pt>
          <cx:pt idx="720">Research Scientist</cx:pt>
          <cx:pt idx="721">Manufacturing Director</cx:pt>
          <cx:pt idx="722">Research Scientist</cx:pt>
          <cx:pt idx="723">Manufacturing Director</cx:pt>
          <cx:pt idx="724">Manufacturing Director</cx:pt>
          <cx:pt idx="725">Laboratory Technician</cx:pt>
          <cx:pt idx="726">Manufacturing Director</cx:pt>
          <cx:pt idx="727">Research Scientist</cx:pt>
          <cx:pt idx="728">Manufacturing Director</cx:pt>
          <cx:pt idx="729">Healthcare Representative</cx:pt>
          <cx:pt idx="730">Research Director</cx:pt>
          <cx:pt idx="731">Research Scientist</cx:pt>
          <cx:pt idx="732">Laboratory Technician</cx:pt>
          <cx:pt idx="733">Manufacturing Director</cx:pt>
          <cx:pt idx="734">Laboratory Technician</cx:pt>
          <cx:pt idx="735">Healthcare Representative</cx:pt>
          <cx:pt idx="736">Healthcare Representative</cx:pt>
          <cx:pt idx="737">Manufacturing Director</cx:pt>
          <cx:pt idx="738">Manufacturing Director</cx:pt>
          <cx:pt idx="739">Manufacturing Director</cx:pt>
          <cx:pt idx="740">Laboratory Technician</cx:pt>
          <cx:pt idx="741">Manager</cx:pt>
          <cx:pt idx="742">Laboratory Technician</cx:pt>
          <cx:pt idx="743">Manufacturing Director</cx:pt>
          <cx:pt idx="744">Healthcare Representative</cx:pt>
          <cx:pt idx="745">Healthcare Representative</cx:pt>
          <cx:pt idx="746">Research Director</cx:pt>
          <cx:pt idx="747">Sales Executive</cx:pt>
          <cx:pt idx="748">Sales Executive</cx:pt>
          <cx:pt idx="749">Manager</cx:pt>
          <cx:pt idx="750">Sales Executive</cx:pt>
          <cx:pt idx="751">Sales Executive</cx:pt>
          <cx:pt idx="752">Laboratory Technician</cx:pt>
          <cx:pt idx="753">Manufacturing Director</cx:pt>
          <cx:pt idx="754">Sales Representative</cx:pt>
          <cx:pt idx="755">Manager</cx:pt>
          <cx:pt idx="756">Laboratory Technician</cx:pt>
          <cx:pt idx="757">Sales Executive</cx:pt>
          <cx:pt idx="758">Manager</cx:pt>
          <cx:pt idx="759">Human Resources</cx:pt>
          <cx:pt idx="760">Sales Executive</cx:pt>
          <cx:pt idx="761">Laboratory Technician</cx:pt>
          <cx:pt idx="762">Research Scientist</cx:pt>
          <cx:pt idx="763">Sales Representative</cx:pt>
          <cx:pt idx="764">Sales Representative</cx:pt>
          <cx:pt idx="765">Research Scientist</cx:pt>
          <cx:pt idx="766">Research Director</cx:pt>
          <cx:pt idx="767">Healthcare Representative</cx:pt>
          <cx:pt idx="768">Sales Executive</cx:pt>
          <cx:pt idx="769">Research Scientist</cx:pt>
          <cx:pt idx="770">Research Director</cx:pt>
          <cx:pt idx="771">Sales Executive</cx:pt>
          <cx:pt idx="772">Research Scientist</cx:pt>
          <cx:pt idx="773">Manufacturing Director</cx:pt>
          <cx:pt idx="774">Manager</cx:pt>
          <cx:pt idx="775">Sales Executive</cx:pt>
          <cx:pt idx="776">Sales Representative</cx:pt>
          <cx:pt idx="777">Laboratory Technician</cx:pt>
          <cx:pt idx="778">Research Scientist</cx:pt>
          <cx:pt idx="779">Research Scientist</cx:pt>
          <cx:pt idx="780">Healthcare Representative</cx:pt>
          <cx:pt idx="781">Laboratory Technician</cx:pt>
          <cx:pt idx="782">Manufacturing Director</cx:pt>
          <cx:pt idx="783">Research Scientist</cx:pt>
          <cx:pt idx="784">Healthcare Representative</cx:pt>
          <cx:pt idx="785">Healthcare Representative</cx:pt>
          <cx:pt idx="786">Laboratory Technician</cx:pt>
          <cx:pt idx="787">Manufacturing Director</cx:pt>
          <cx:pt idx="788">Research Scientist</cx:pt>
          <cx:pt idx="789">Human Resources</cx:pt>
          <cx:pt idx="790">Healthcare Representative</cx:pt>
          <cx:pt idx="791">Sales Executive</cx:pt>
          <cx:pt idx="792">Research Scientist</cx:pt>
          <cx:pt idx="793">Laboratory Technician</cx:pt>
          <cx:pt idx="794">Healthcare Representative</cx:pt>
          <cx:pt idx="795">Sales Executive</cx:pt>
          <cx:pt idx="796">Laboratory Technician</cx:pt>
          <cx:pt idx="797">Laboratory Technician</cx:pt>
          <cx:pt idx="798">Research Scientist</cx:pt>
          <cx:pt idx="799">Manager</cx:pt>
          <cx:pt idx="800">Laboratory Technician</cx:pt>
          <cx:pt idx="801">Sales Executive</cx:pt>
          <cx:pt idx="802">Sales Executive</cx:pt>
          <cx:pt idx="803">Research Scientist</cx:pt>
          <cx:pt idx="804">Manager</cx:pt>
          <cx:pt idx="805">Sales Executive</cx:pt>
          <cx:pt idx="806">Healthcare Representative</cx:pt>
          <cx:pt idx="807">Sales Executive</cx:pt>
          <cx:pt idx="808">Research Scientist</cx:pt>
          <cx:pt idx="809">Manufacturing Director</cx:pt>
          <cx:pt idx="810">Manager</cx:pt>
          <cx:pt idx="811">Sales Executive</cx:pt>
          <cx:pt idx="812">Manufacturing Director</cx:pt>
          <cx:pt idx="813">Healthcare Representative</cx:pt>
          <cx:pt idx="814">Research Director</cx:pt>
          <cx:pt idx="815">Research Scientist</cx:pt>
          <cx:pt idx="816">Laboratory Technician</cx:pt>
          <cx:pt idx="817">Manufacturing Director</cx:pt>
          <cx:pt idx="818">Sales Representative</cx:pt>
          <cx:pt idx="819">Research Scientist</cx:pt>
          <cx:pt idx="820">Sales Executive</cx:pt>
          <cx:pt idx="821">Sales Executive</cx:pt>
          <cx:pt idx="822">Manufacturing Director</cx:pt>
          <cx:pt idx="823">Research Scientist</cx:pt>
          <cx:pt idx="824">Laboratory Technician</cx:pt>
          <cx:pt idx="825">Manufacturing Director</cx:pt>
          <cx:pt idx="826">Human Resources</cx:pt>
          <cx:pt idx="827">Research Scientist</cx:pt>
          <cx:pt idx="828">Laboratory Technician</cx:pt>
          <cx:pt idx="829">Sales Executive</cx:pt>
          <cx:pt idx="830">Laboratory Technician</cx:pt>
          <cx:pt idx="831">Laboratory Technician</cx:pt>
          <cx:pt idx="832">Healthcare Representative</cx:pt>
          <cx:pt idx="833">Research Scientist</cx:pt>
          <cx:pt idx="834">Sales Executive</cx:pt>
          <cx:pt idx="835">Human Resources</cx:pt>
          <cx:pt idx="836">Sales Executive</cx:pt>
          <cx:pt idx="837">Research Director</cx:pt>
          <cx:pt idx="838">Sales Executive</cx:pt>
          <cx:pt idx="839">Sales Executive</cx:pt>
          <cx:pt idx="840">Laboratory Technician</cx:pt>
          <cx:pt idx="841">Laboratory Technician</cx:pt>
          <cx:pt idx="842">Laboratory Technician</cx:pt>
          <cx:pt idx="843">Laboratory Technician</cx:pt>
          <cx:pt idx="844">Sales Executive</cx:pt>
          <cx:pt idx="845">Research Scientist</cx:pt>
          <cx:pt idx="846">Manufacturing Director</cx:pt>
          <cx:pt idx="847">Healthcare Representative</cx:pt>
          <cx:pt idx="848">Laboratory Technician</cx:pt>
          <cx:pt idx="849">Sales Executive</cx:pt>
          <cx:pt idx="850">Sales Representative</cx:pt>
          <cx:pt idx="851">Manager</cx:pt>
          <cx:pt idx="852">Laboratory Technician</cx:pt>
          <cx:pt idx="853">Research Scientist</cx:pt>
          <cx:pt idx="854">Research Scientist</cx:pt>
          <cx:pt idx="855">Manufacturing Director</cx:pt>
          <cx:pt idx="856">Laboratory Technician</cx:pt>
          <cx:pt idx="857">Research Scientist</cx:pt>
          <cx:pt idx="858">Manager</cx:pt>
          <cx:pt idx="859">Research Scientist</cx:pt>
          <cx:pt idx="860">Research Scientist</cx:pt>
          <cx:pt idx="861">Manager</cx:pt>
          <cx:pt idx="862">Research Scientist</cx:pt>
          <cx:pt idx="863">Human Resources</cx:pt>
          <cx:pt idx="864">Research Scientist</cx:pt>
          <cx:pt idx="865">Sales Executive</cx:pt>
          <cx:pt idx="866">Sales Executive</cx:pt>
          <cx:pt idx="867">Manager</cx:pt>
          <cx:pt idx="868">Laboratory Technician</cx:pt>
          <cx:pt idx="869">Research Director</cx:pt>
          <cx:pt idx="870">Sales Executive</cx:pt>
          <cx:pt idx="871">Laboratory Technician</cx:pt>
          <cx:pt idx="872">Sales Executive</cx:pt>
          <cx:pt idx="873">Laboratory Technician</cx:pt>
          <cx:pt idx="874">Laboratory Technician</cx:pt>
          <cx:pt idx="875">Research Scientist</cx:pt>
          <cx:pt idx="876">Sales Representative</cx:pt>
          <cx:pt idx="877">Manufacturing Director</cx:pt>
          <cx:pt idx="878">Human Resources</cx:pt>
          <cx:pt idx="879">Sales Executive</cx:pt>
          <cx:pt idx="880">Laboratory Technician</cx:pt>
          <cx:pt idx="881">Research Scientist</cx:pt>
          <cx:pt idx="882">Manufacturing Director</cx:pt>
          <cx:pt idx="883">Research Scientist</cx:pt>
          <cx:pt idx="884">Sales Executive</cx:pt>
          <cx:pt idx="885">Sales Executive</cx:pt>
          <cx:pt idx="886">Research Scientist</cx:pt>
          <cx:pt idx="887">Research Director</cx:pt>
          <cx:pt idx="888">Sales Executive</cx:pt>
          <cx:pt idx="889">Research Scientist</cx:pt>
          <cx:pt idx="890">Manufacturing Director</cx:pt>
          <cx:pt idx="891">Research Scientist</cx:pt>
          <cx:pt idx="892">Research Scientist</cx:pt>
          <cx:pt idx="893">Research Scientist</cx:pt>
          <cx:pt idx="894">Research Director</cx:pt>
          <cx:pt idx="895">Healthcare Representative</cx:pt>
          <cx:pt idx="896">Healthcare Representative</cx:pt>
          <cx:pt idx="897">Sales Executive</cx:pt>
          <cx:pt idx="898">Research Director</cx:pt>
          <cx:pt idx="899">Manager</cx:pt>
          <cx:pt idx="900">Research Scientist</cx:pt>
          <cx:pt idx="901">Laboratory Technician</cx:pt>
          <cx:pt idx="902">Research Scientist</cx:pt>
          <cx:pt idx="903">Healthcare Representative</cx:pt>
          <cx:pt idx="904">Research Director</cx:pt>
          <cx:pt idx="905">Research Director</cx:pt>
          <cx:pt idx="906">Research Scientist</cx:pt>
          <cx:pt idx="907">Manager</cx:pt>
          <cx:pt idx="908">Sales Executive</cx:pt>
          <cx:pt idx="909">Research Scientist</cx:pt>
          <cx:pt idx="910">Research Scientist</cx:pt>
          <cx:pt idx="911">Sales Representative</cx:pt>
          <cx:pt idx="912">Research Scientist</cx:pt>
          <cx:pt idx="913">Manager</cx:pt>
          <cx:pt idx="914">Healthcare Representative</cx:pt>
          <cx:pt idx="915">Laboratory Technician</cx:pt>
          <cx:pt idx="916">Manager</cx:pt>
          <cx:pt idx="917">Sales Executive</cx:pt>
          <cx:pt idx="918">Manager</cx:pt>
          <cx:pt idx="919">Manufacturing Director</cx:pt>
          <cx:pt idx="920">Laboratory Technician</cx:pt>
          <cx:pt idx="921">Laboratory Technician</cx:pt>
          <cx:pt idx="922">Manager</cx:pt>
          <cx:pt idx="923">Human Resources</cx:pt>
          <cx:pt idx="924">Research Scientist</cx:pt>
          <cx:pt idx="925">Research Scientist</cx:pt>
          <cx:pt idx="926">Sales Executive</cx:pt>
          <cx:pt idx="927">Manufacturing Director</cx:pt>
          <cx:pt idx="928">Healthcare Representative</cx:pt>
          <cx:pt idx="929">Laboratory Technician</cx:pt>
          <cx:pt idx="930">Laboratory Technician</cx:pt>
          <cx:pt idx="931">Manufacturing Director</cx:pt>
          <cx:pt idx="932">Laboratory Technician</cx:pt>
          <cx:pt idx="933">Research Scientist</cx:pt>
          <cx:pt idx="934">Research Scientist</cx:pt>
          <cx:pt idx="935">Sales Executive</cx:pt>
          <cx:pt idx="936">Manager</cx:pt>
          <cx:pt idx="937">Manager</cx:pt>
          <cx:pt idx="938">Research Scientist</cx:pt>
          <cx:pt idx="939">Laboratory Technician</cx:pt>
          <cx:pt idx="940">Research Scientist</cx:pt>
          <cx:pt idx="941">Laboratory Technician</cx:pt>
          <cx:pt idx="942">Healthcare Representative</cx:pt>
          <cx:pt idx="943">Human Resources</cx:pt>
          <cx:pt idx="944">Laboratory Technician</cx:pt>
          <cx:pt idx="945">Research Director</cx:pt>
          <cx:pt idx="946">Sales Executive</cx:pt>
          <cx:pt idx="947">Sales Executive</cx:pt>
          <cx:pt idx="948">Manager</cx:pt>
          <cx:pt idx="949">Manufacturing Director</cx:pt>
          <cx:pt idx="950">Sales Executive</cx:pt>
          <cx:pt idx="951">Sales Executive</cx:pt>
          <cx:pt idx="952">Sales Representative</cx:pt>
          <cx:pt idx="953">Laboratory Technician</cx:pt>
          <cx:pt idx="954">Manager</cx:pt>
          <cx:pt idx="955">Manager</cx:pt>
          <cx:pt idx="956">Manager</cx:pt>
          <cx:pt idx="957">Research Scientist</cx:pt>
          <cx:pt idx="958">Healthcare Representative</cx:pt>
          <cx:pt idx="959">Research Scientist</cx:pt>
          <cx:pt idx="960">Sales Executive</cx:pt>
          <cx:pt idx="961">Research Scientist</cx:pt>
          <cx:pt idx="962">Manager</cx:pt>
          <cx:pt idx="963">Sales Executive</cx:pt>
          <cx:pt idx="964">Sales Executive</cx:pt>
          <cx:pt idx="965">Laboratory Technician</cx:pt>
          <cx:pt idx="966">Manufacturing Director</cx:pt>
          <cx:pt idx="967">Laboratory Technician</cx:pt>
          <cx:pt idx="968">Sales Executive</cx:pt>
          <cx:pt idx="969">Manufacturing Director</cx:pt>
          <cx:pt idx="970">Sales Representative</cx:pt>
          <cx:pt idx="971">Manufacturing Director</cx:pt>
          <cx:pt idx="972">Laboratory Technician</cx:pt>
          <cx:pt idx="973">Laboratory Technician</cx:pt>
          <cx:pt idx="974">Sales Executive</cx:pt>
          <cx:pt idx="975">Sales Executive</cx:pt>
          <cx:pt idx="976">Manufacturing Director</cx:pt>
          <cx:pt idx="977">Research Scientist</cx:pt>
          <cx:pt idx="978">Healthcare Representative</cx:pt>
          <cx:pt idx="979">Laboratory Technician</cx:pt>
          <cx:pt idx="980">Sales Representative</cx:pt>
          <cx:pt idx="981">Sales Executive</cx:pt>
          <cx:pt idx="982">Research Scientist</cx:pt>
          <cx:pt idx="983">Healthcare Representative</cx:pt>
          <cx:pt idx="984">Sales Executive</cx:pt>
          <cx:pt idx="985">Manufacturing Director</cx:pt>
          <cx:pt idx="986">Sales Executive</cx:pt>
          <cx:pt idx="987">Sales Executive</cx:pt>
          <cx:pt idx="988">Research Scientist</cx:pt>
          <cx:pt idx="989">Research Scientist</cx:pt>
          <cx:pt idx="990">Sales Executive</cx:pt>
          <cx:pt idx="991">Sales Executive</cx:pt>
          <cx:pt idx="992">Healthcare Representative</cx:pt>
          <cx:pt idx="993">Sales Executive</cx:pt>
          <cx:pt idx="994">Manufacturing Director</cx:pt>
          <cx:pt idx="995">Research Scientist</cx:pt>
          <cx:pt idx="996">Sales Executive</cx:pt>
          <cx:pt idx="997">Research Scientist</cx:pt>
          <cx:pt idx="998">Research Scientist</cx:pt>
          <cx:pt idx="999">Manager</cx:pt>
          <cx:pt idx="1000">Laboratory Technician</cx:pt>
          <cx:pt idx="1001">Laboratory Technician</cx:pt>
          <cx:pt idx="1002">Manufacturing Director</cx:pt>
          <cx:pt idx="1003">Laboratory Technician</cx:pt>
          <cx:pt idx="1004">Laboratory Technician</cx:pt>
          <cx:pt idx="1005">Human Resources</cx:pt>
          <cx:pt idx="1006">Laboratory Technician</cx:pt>
          <cx:pt idx="1007">Healthcare Representative</cx:pt>
          <cx:pt idx="1008">Research Director</cx:pt>
          <cx:pt idx="1009">Research Director</cx:pt>
          <cx:pt idx="1010">Research Director</cx:pt>
          <cx:pt idx="1011">Sales Executive</cx:pt>
          <cx:pt idx="1012">Sales Representative</cx:pt>
          <cx:pt idx="1013">Sales Executive</cx:pt>
          <cx:pt idx="1014">Research Director</cx:pt>
          <cx:pt idx="1015">Research Scientist</cx:pt>
          <cx:pt idx="1016">Research Scientist</cx:pt>
          <cx:pt idx="1017">Laboratory Technician</cx:pt>
          <cx:pt idx="1018">Laboratory Technician</cx:pt>
          <cx:pt idx="1019">Sales Executive</cx:pt>
          <cx:pt idx="1020">Research Scientist</cx:pt>
          <cx:pt idx="1021">Sales Representative</cx:pt>
          <cx:pt idx="1022">Laboratory Technician</cx:pt>
          <cx:pt idx="1023">Research Scientist</cx:pt>
          <cx:pt idx="1024">Research Director</cx:pt>
          <cx:pt idx="1025">Sales Executive</cx:pt>
          <cx:pt idx="1026">Sales Executive</cx:pt>
          <cx:pt idx="1027">Laboratory Technician</cx:pt>
          <cx:pt idx="1028">Research Scientist</cx:pt>
          <cx:pt idx="1029">Laboratory Technician</cx:pt>
          <cx:pt idx="1030">Sales Executive</cx:pt>
          <cx:pt idx="1031">Sales Executive</cx:pt>
          <cx:pt idx="1032">Laboratory Technician</cx:pt>
          <cx:pt idx="1033">Manufacturing Director</cx:pt>
          <cx:pt idx="1034">Healthcare Representative</cx:pt>
          <cx:pt idx="1035">Human Resources</cx:pt>
          <cx:pt idx="1036">Laboratory Technician</cx:pt>
          <cx:pt idx="1037">Manufacturing Director</cx:pt>
          <cx:pt idx="1038">Sales Executive</cx:pt>
          <cx:pt idx="1039">Human Resources</cx:pt>
          <cx:pt idx="1040">Research Director</cx:pt>
          <cx:pt idx="1041">Sales Executive</cx:pt>
          <cx:pt idx="1042">Laboratory Technician</cx:pt>
          <cx:pt idx="1043">Research Director</cx:pt>
          <cx:pt idx="1044">Healthcare Representative</cx:pt>
          <cx:pt idx="1045">Research Scientist</cx:pt>
          <cx:pt idx="1046">Research Scientist</cx:pt>
          <cx:pt idx="1047">Sales Executive</cx:pt>
          <cx:pt idx="1048">Sales Executive</cx:pt>
          <cx:pt idx="1049">Sales Executive</cx:pt>
          <cx:pt idx="1050">Laboratory Technician</cx:pt>
          <cx:pt idx="1051">Sales Executive</cx:pt>
          <cx:pt idx="1052">Research Scientist</cx:pt>
          <cx:pt idx="1053">Research Scientist</cx:pt>
          <cx:pt idx="1054">Healthcare Representative</cx:pt>
          <cx:pt idx="1055">Research Director</cx:pt>
          <cx:pt idx="1056">Sales Representative</cx:pt>
          <cx:pt idx="1057">Sales Executive</cx:pt>
          <cx:pt idx="1058">Sales Executive</cx:pt>
          <cx:pt idx="1059">Sales Representative</cx:pt>
          <cx:pt idx="1060">Laboratory Technician</cx:pt>
          <cx:pt idx="1061">Sales Representative</cx:pt>
          <cx:pt idx="1062">Manufacturing Director</cx:pt>
          <cx:pt idx="1063">Sales Executive</cx:pt>
          <cx:pt idx="1064">Human Resources</cx:pt>
          <cx:pt idx="1065">Healthcare Representative</cx:pt>
          <cx:pt idx="1066">Laboratory Technician</cx:pt>
          <cx:pt idx="1067">Sales Executive</cx:pt>
          <cx:pt idx="1068">Laboratory Technician</cx:pt>
          <cx:pt idx="1069">Research Scientist</cx:pt>
          <cx:pt idx="1070">Sales Executive</cx:pt>
          <cx:pt idx="1071">Laboratory Technician</cx:pt>
          <cx:pt idx="1072">Laboratory Technician</cx:pt>
          <cx:pt idx="1073">Manufacturing Director</cx:pt>
          <cx:pt idx="1074">Healthcare Representative</cx:pt>
          <cx:pt idx="1075">Manager</cx:pt>
          <cx:pt idx="1076">Manager</cx:pt>
          <cx:pt idx="1077">Research Scientist</cx:pt>
          <cx:pt idx="1078">Research Director</cx:pt>
          <cx:pt idx="1079">Manufacturing Director</cx:pt>
          <cx:pt idx="1080">Manager</cx:pt>
          <cx:pt idx="1081">Healthcare Representative</cx:pt>
          <cx:pt idx="1082">Laboratory Technician</cx:pt>
          <cx:pt idx="1083">Laboratory Technician</cx:pt>
          <cx:pt idx="1084">Sales Executive</cx:pt>
          <cx:pt idx="1085">Research Scientist</cx:pt>
          <cx:pt idx="1086">Research Director</cx:pt>
          <cx:pt idx="1087">Sales Representative</cx:pt>
          <cx:pt idx="1088">Laboratory Technician</cx:pt>
          <cx:pt idx="1089">Research Scientist</cx:pt>
          <cx:pt idx="1090">Healthcare Representative</cx:pt>
          <cx:pt idx="1091">Manufacturing Director</cx:pt>
          <cx:pt idx="1092">Research Scientist</cx:pt>
          <cx:pt idx="1093">Healthcare Representative</cx:pt>
          <cx:pt idx="1094">Sales Executive</cx:pt>
          <cx:pt idx="1095">Laboratory Technician</cx:pt>
          <cx:pt idx="1096">Manager</cx:pt>
          <cx:pt idx="1097">Laboratory Technician</cx:pt>
          <cx:pt idx="1098">Healthcare Representative</cx:pt>
          <cx:pt idx="1099">Healthcare Representative</cx:pt>
          <cx:pt idx="1100">Sales Representative</cx:pt>
          <cx:pt idx="1101">Research Scientist</cx:pt>
          <cx:pt idx="1102">Sales Representative</cx:pt>
          <cx:pt idx="1103">Sales Executive</cx:pt>
          <cx:pt idx="1104">Research Scientist</cx:pt>
          <cx:pt idx="1105">Sales Executive</cx:pt>
          <cx:pt idx="1106">Sales Executive</cx:pt>
          <cx:pt idx="1107">Human Resources</cx:pt>
          <cx:pt idx="1108">Laboratory Technician</cx:pt>
          <cx:pt idx="1109">Sales Executive</cx:pt>
          <cx:pt idx="1110">Laboratory Technician</cx:pt>
          <cx:pt idx="1111">Manufacturing Director</cx:pt>
          <cx:pt idx="1112">Manufacturing Director</cx:pt>
          <cx:pt idx="1113">Research Scientist</cx:pt>
          <cx:pt idx="1114">Research Scientist</cx:pt>
          <cx:pt idx="1115">Research Scientist</cx:pt>
          <cx:pt idx="1116">Manager</cx:pt>
          <cx:pt idx="1117">Research Scientist</cx:pt>
          <cx:pt idx="1118">Research Scientist</cx:pt>
          <cx:pt idx="1119">Sales Executive</cx:pt>
          <cx:pt idx="1120">Sales Executive</cx:pt>
          <cx:pt idx="1121">Sales Executive</cx:pt>
          <cx:pt idx="1122">Laboratory Technician</cx:pt>
          <cx:pt idx="1123">Healthcare Representative</cx:pt>
          <cx:pt idx="1124">Sales Executive</cx:pt>
          <cx:pt idx="1125">Healthcare Representative</cx:pt>
          <cx:pt idx="1126">Manager</cx:pt>
          <cx:pt idx="1127">Research Scientist</cx:pt>
          <cx:pt idx="1128">Laboratory Technician</cx:pt>
          <cx:pt idx="1129">Manager</cx:pt>
          <cx:pt idx="1130">Laboratory Technician</cx:pt>
          <cx:pt idx="1131">Healthcare Representative</cx:pt>
          <cx:pt idx="1132">Sales Executive</cx:pt>
          <cx:pt idx="1133">Laboratory Technician</cx:pt>
          <cx:pt idx="1134">Laboratory Technician</cx:pt>
          <cx:pt idx="1135">Manager</cx:pt>
          <cx:pt idx="1136">Laboratory Technician</cx:pt>
          <cx:pt idx="1137">Research Scientist</cx:pt>
          <cx:pt idx="1138">Healthcare Representative</cx:pt>
          <cx:pt idx="1139">Research Scientist</cx:pt>
          <cx:pt idx="1140">Research Director</cx:pt>
          <cx:pt idx="1141">Research Scientist</cx:pt>
          <cx:pt idx="1142">Laboratory Technician</cx:pt>
          <cx:pt idx="1143">Sales Executive</cx:pt>
          <cx:pt idx="1144">Sales Executive</cx:pt>
          <cx:pt idx="1145">Manufacturing Director</cx:pt>
          <cx:pt idx="1146">Manufacturing Director</cx:pt>
          <cx:pt idx="1147">Laboratory Technician</cx:pt>
          <cx:pt idx="1148">Manufacturing Director</cx:pt>
          <cx:pt idx="1149">Laboratory Technician</cx:pt>
          <cx:pt idx="1150">Research Scientist</cx:pt>
          <cx:pt idx="1151">Manufacturing Director</cx:pt>
          <cx:pt idx="1152">Research Scientist</cx:pt>
          <cx:pt idx="1153">Sales Representative</cx:pt>
          <cx:pt idx="1154">Manager</cx:pt>
          <cx:pt idx="1155">Laboratory Technician</cx:pt>
          <cx:pt idx="1156">Manufacturing Director</cx:pt>
          <cx:pt idx="1157">Healthcare Representative</cx:pt>
          <cx:pt idx="1158">Manufacturing Director</cx:pt>
          <cx:pt idx="1159">Manufacturing Director</cx:pt>
          <cx:pt idx="1160">Manufacturing Director</cx:pt>
          <cx:pt idx="1161">Manufacturing Director</cx:pt>
          <cx:pt idx="1162">Sales Executive</cx:pt>
          <cx:pt idx="1163">Research Scientist</cx:pt>
          <cx:pt idx="1164">Manufacturing Director</cx:pt>
          <cx:pt idx="1165">Human Resources</cx:pt>
          <cx:pt idx="1166">Manager</cx:pt>
          <cx:pt idx="1167">Sales Executive</cx:pt>
          <cx:pt idx="1168">Research Scientist</cx:pt>
          <cx:pt idx="1169">Research Scientist</cx:pt>
          <cx:pt idx="1170">Research Scientist</cx:pt>
          <cx:pt idx="1171">Laboratory Technician</cx:pt>
          <cx:pt idx="1172">Sales Executive</cx:pt>
          <cx:pt idx="1173">Healthcare Representative</cx:pt>
          <cx:pt idx="1174">Manufacturing Director</cx:pt>
          <cx:pt idx="1175">Manufacturing Director</cx:pt>
          <cx:pt idx="1176">Research Director</cx:pt>
          <cx:pt idx="1177">Research Director</cx:pt>
          <cx:pt idx="1178">Sales Representative</cx:pt>
          <cx:pt idx="1179">Research Scientist</cx:pt>
          <cx:pt idx="1180">Laboratory Technician</cx:pt>
          <cx:pt idx="1181">Healthcare Representative</cx:pt>
          <cx:pt idx="1182">Manufacturing Director</cx:pt>
          <cx:pt idx="1183">Healthcare Representative</cx:pt>
          <cx:pt idx="1184">Manager</cx:pt>
          <cx:pt idx="1185">Research Director</cx:pt>
          <cx:pt idx="1186">Sales Executive</cx:pt>
          <cx:pt idx="1187">Research Scientist</cx:pt>
          <cx:pt idx="1188">Sales Executive</cx:pt>
          <cx:pt idx="1189">Sales Executive</cx:pt>
          <cx:pt idx="1190">Research Scientist</cx:pt>
          <cx:pt idx="1191">Sales Executive</cx:pt>
          <cx:pt idx="1192">Laboratory Technician</cx:pt>
          <cx:pt idx="1193">Laboratory Technician</cx:pt>
          <cx:pt idx="1194">Manager</cx:pt>
          <cx:pt idx="1195">Manager</cx:pt>
          <cx:pt idx="1196">Sales Executive</cx:pt>
          <cx:pt idx="1197">Sales Representative</cx:pt>
          <cx:pt idx="1198">Sales Executive</cx:pt>
          <cx:pt idx="1199">Healthcare Representative</cx:pt>
          <cx:pt idx="1200">Human Resources</cx:pt>
          <cx:pt idx="1201">Laboratory Technician</cx:pt>
          <cx:pt idx="1202">Laboratory Technician</cx:pt>
          <cx:pt idx="1203">Healthcare Representative</cx:pt>
          <cx:pt idx="1204">Sales Representative</cx:pt>
          <cx:pt idx="1205">Laboratory Technician</cx:pt>
          <cx:pt idx="1206">Laboratory Technician</cx:pt>
          <cx:pt idx="1207">Research Scientist</cx:pt>
          <cx:pt idx="1208">Laboratory Technician</cx:pt>
          <cx:pt idx="1209">Healthcare Representative</cx:pt>
          <cx:pt idx="1210">Laboratory Technician</cx:pt>
          <cx:pt idx="1211">Sales Executive</cx:pt>
          <cx:pt idx="1212">Research Scientist</cx:pt>
          <cx:pt idx="1213">Sales Representative</cx:pt>
          <cx:pt idx="1214">Healthcare Representative</cx:pt>
          <cx:pt idx="1215">Research Scientist</cx:pt>
          <cx:pt idx="1216">Sales Executive</cx:pt>
          <cx:pt idx="1217">Research Scientist</cx:pt>
          <cx:pt idx="1218">Sales Executive</cx:pt>
          <cx:pt idx="1219">Laboratory Technician</cx:pt>
          <cx:pt idx="1220">Sales Representative</cx:pt>
          <cx:pt idx="1221">Healthcare Representative</cx:pt>
          <cx:pt idx="1222">Human Resources</cx:pt>
          <cx:pt idx="1223">Sales Executive</cx:pt>
          <cx:pt idx="1224">Laboratory Technician</cx:pt>
          <cx:pt idx="1225">Research Director</cx:pt>
          <cx:pt idx="1226">Research Scientist</cx:pt>
          <cx:pt idx="1227">Laboratory Technician</cx:pt>
          <cx:pt idx="1228">Human Resources</cx:pt>
          <cx:pt idx="1229">Manufacturing Director</cx:pt>
          <cx:pt idx="1230">Laboratory Technician</cx:pt>
          <cx:pt idx="1231">Healthcare Representative</cx:pt>
          <cx:pt idx="1232">Manufacturing Director</cx:pt>
          <cx:pt idx="1233">Research Scientist</cx:pt>
          <cx:pt idx="1234">Sales Executive</cx:pt>
          <cx:pt idx="1235">Sales Executive</cx:pt>
          <cx:pt idx="1236">Sales Executive</cx:pt>
          <cx:pt idx="1237">Sales Executive</cx:pt>
          <cx:pt idx="1238">Laboratory Technician</cx:pt>
          <cx:pt idx="1239">Manufacturing Director</cx:pt>
          <cx:pt idx="1240">Laboratory Technician</cx:pt>
          <cx:pt idx="1241">Sales Executive</cx:pt>
          <cx:pt idx="1242">Manager</cx:pt>
          <cx:pt idx="1243">Human Resources</cx:pt>
          <cx:pt idx="1244">Research Scientist</cx:pt>
          <cx:pt idx="1245">Human Resources</cx:pt>
          <cx:pt idx="1246">Human Resources</cx:pt>
          <cx:pt idx="1247">Sales Executive</cx:pt>
          <cx:pt idx="1248">Research Scientist</cx:pt>
          <cx:pt idx="1249">Sales Representative</cx:pt>
          <cx:pt idx="1250">Healthcare Representative</cx:pt>
          <cx:pt idx="1251">Sales Executive</cx:pt>
          <cx:pt idx="1252">Research Scientist</cx:pt>
          <cx:pt idx="1253">Sales Executive</cx:pt>
          <cx:pt idx="1254">Sales Executive</cx:pt>
          <cx:pt idx="1255">Sales Executive</cx:pt>
          <cx:pt idx="1256">Laboratory Technician</cx:pt>
          <cx:pt idx="1257">Sales Executive</cx:pt>
          <cx:pt idx="1258">Research Scientist</cx:pt>
          <cx:pt idx="1259">Healthcare Representative</cx:pt>
          <cx:pt idx="1260">Research Scientist</cx:pt>
          <cx:pt idx="1261">Healthcare Representative</cx:pt>
          <cx:pt idx="1262">Research Scientist</cx:pt>
          <cx:pt idx="1263">Laboratory Technician</cx:pt>
          <cx:pt idx="1264">Research Director</cx:pt>
          <cx:pt idx="1265">Research Scientist</cx:pt>
          <cx:pt idx="1266">Laboratory Technician</cx:pt>
          <cx:pt idx="1267">Sales Executive</cx:pt>
          <cx:pt idx="1268">Manufacturing Director</cx:pt>
          <cx:pt idx="1269">Human Resources</cx:pt>
          <cx:pt idx="1270">Sales Executive</cx:pt>
          <cx:pt idx="1271">Sales Representative</cx:pt>
          <cx:pt idx="1272">Laboratory Technician</cx:pt>
          <cx:pt idx="1273">Laboratory Technician</cx:pt>
          <cx:pt idx="1274">Sales Executive</cx:pt>
          <cx:pt idx="1275">Manager</cx:pt>
          <cx:pt idx="1276">Sales Executive</cx:pt>
          <cx:pt idx="1277">Research Director</cx:pt>
          <cx:pt idx="1278">Healthcare Representative</cx:pt>
          <cx:pt idx="1279">Research Scientist</cx:pt>
          <cx:pt idx="1280">Human Resources</cx:pt>
          <cx:pt idx="1281">Sales Executive</cx:pt>
          <cx:pt idx="1282">Research Scientist</cx:pt>
          <cx:pt idx="1283">Research Scientist</cx:pt>
          <cx:pt idx="1284">Research Director</cx:pt>
          <cx:pt idx="1285">Sales Executive</cx:pt>
          <cx:pt idx="1286">Laboratory Technician</cx:pt>
          <cx:pt idx="1287">Healthcare Representative</cx:pt>
          <cx:pt idx="1288">Manufacturing Director</cx:pt>
          <cx:pt idx="1289">Human Resources</cx:pt>
          <cx:pt idx="1290">Laboratory Technician</cx:pt>
          <cx:pt idx="1291">Manufacturing Director</cx:pt>
          <cx:pt idx="1292">Sales Executive</cx:pt>
          <cx:pt idx="1293">Research Scientist</cx:pt>
          <cx:pt idx="1294">Healthcare Representative</cx:pt>
          <cx:pt idx="1295">Sales Executive</cx:pt>
          <cx:pt idx="1296">Manufacturing Director</cx:pt>
          <cx:pt idx="1297">Human Resources</cx:pt>
          <cx:pt idx="1298">Healthcare Representative</cx:pt>
          <cx:pt idx="1299">Healthcare Representative</cx:pt>
          <cx:pt idx="1300">Sales Executive</cx:pt>
          <cx:pt idx="1301">Manager</cx:pt>
          <cx:pt idx="1302">Laboratory Technician</cx:pt>
          <cx:pt idx="1303">Manufacturing Director</cx:pt>
          <cx:pt idx="1304">Healthcare Representative</cx:pt>
          <cx:pt idx="1305">Research Scientist</cx:pt>
          <cx:pt idx="1306">Sales Executive</cx:pt>
          <cx:pt idx="1307">Research Scientist</cx:pt>
          <cx:pt idx="1308">Sales Representative</cx:pt>
          <cx:pt idx="1309">Sales Executive</cx:pt>
          <cx:pt idx="1310">Research Director</cx:pt>
          <cx:pt idx="1311">Research Scientist</cx:pt>
          <cx:pt idx="1312">Human Resources</cx:pt>
          <cx:pt idx="1313">Human Resources</cx:pt>
          <cx:pt idx="1314">Sales Executive</cx:pt>
          <cx:pt idx="1315">Research Scientist</cx:pt>
          <cx:pt idx="1316">Sales Executive</cx:pt>
          <cx:pt idx="1317">Laboratory Technician</cx:pt>
          <cx:pt idx="1318">Laboratory Technician</cx:pt>
          <cx:pt idx="1319">Sales Executive</cx:pt>
          <cx:pt idx="1320">Research Scientist</cx:pt>
          <cx:pt idx="1321">Laboratory Technician</cx:pt>
          <cx:pt idx="1322">Manufacturing Director</cx:pt>
          <cx:pt idx="1323">Human Resources</cx:pt>
          <cx:pt idx="1324">Healthcare Representative</cx:pt>
          <cx:pt idx="1325">Laboratory Technician</cx:pt>
          <cx:pt idx="1326">Sales Executive</cx:pt>
          <cx:pt idx="1327">Sales Executive</cx:pt>
          <cx:pt idx="1328">Sales Representative</cx:pt>
          <cx:pt idx="1329">Human Resources</cx:pt>
          <cx:pt idx="1330">Manager</cx:pt>
          <cx:pt idx="1331">Research Director</cx:pt>
          <cx:pt idx="1332">Research Scientist</cx:pt>
          <cx:pt idx="1333">Sales Executive</cx:pt>
          <cx:pt idx="1334">Research Scientist</cx:pt>
          <cx:pt idx="1335">Research Scientist</cx:pt>
          <cx:pt idx="1336">Research Scientist</cx:pt>
          <cx:pt idx="1337">Sales Representative</cx:pt>
          <cx:pt idx="1338">Sales Representative</cx:pt>
          <cx:pt idx="1339">Research Scientist</cx:pt>
          <cx:pt idx="1340">Sales Executive</cx:pt>
          <cx:pt idx="1341">Laboratory Technician</cx:pt>
          <cx:pt idx="1342">Sales Executive</cx:pt>
          <cx:pt idx="1343">Laboratory Technician</cx:pt>
          <cx:pt idx="1344">Research Scientist</cx:pt>
          <cx:pt idx="1345">Manufacturing Director</cx:pt>
          <cx:pt idx="1346">Manufacturing Director</cx:pt>
          <cx:pt idx="1347">Human Resources</cx:pt>
          <cx:pt idx="1348">Manager</cx:pt>
          <cx:pt idx="1349">Research Scientist</cx:pt>
          <cx:pt idx="1350">Sales Executive</cx:pt>
          <cx:pt idx="1351">Manager</cx:pt>
          <cx:pt idx="1352">Healthcare Representative</cx:pt>
          <cx:pt idx="1353">Research Scientist</cx:pt>
          <cx:pt idx="1354">Laboratory Technician</cx:pt>
          <cx:pt idx="1355">Sales Executive</cx:pt>
          <cx:pt idx="1356">Sales Executive</cx:pt>
          <cx:pt idx="1357">Research Director</cx:pt>
          <cx:pt idx="1358">Sales Executive</cx:pt>
          <cx:pt idx="1359">Sales Executive</cx:pt>
          <cx:pt idx="1360">Laboratory Technician</cx:pt>
          <cx:pt idx="1361">Laboratory Technician</cx:pt>
          <cx:pt idx="1362">Healthcare Representative</cx:pt>
          <cx:pt idx="1363">Sales Executive</cx:pt>
          <cx:pt idx="1364">Sales Executive</cx:pt>
          <cx:pt idx="1365">Sales Representative</cx:pt>
          <cx:pt idx="1366">Sales Executive</cx:pt>
          <cx:pt idx="1367">Research Scientist</cx:pt>
          <cx:pt idx="1368">Research Scientist</cx:pt>
          <cx:pt idx="1369">Sales Executive</cx:pt>
          <cx:pt idx="1370">Research Scientist</cx:pt>
          <cx:pt idx="1371">Sales Executive</cx:pt>
          <cx:pt idx="1372">Manufacturing Director</cx:pt>
          <cx:pt idx="1373">Research Scientist</cx:pt>
          <cx:pt idx="1374">Manager</cx:pt>
          <cx:pt idx="1375">Research Scientist</cx:pt>
          <cx:pt idx="1376">Research Scientist</cx:pt>
          <cx:pt idx="1377">Research Director</cx:pt>
          <cx:pt idx="1378">Sales Executive</cx:pt>
          <cx:pt idx="1379">Human Resources</cx:pt>
          <cx:pt idx="1380">Sales Executive</cx:pt>
          <cx:pt idx="1381">Research Scientist</cx:pt>
          <cx:pt idx="1382">Research Scientist</cx:pt>
          <cx:pt idx="1383">Laboratory Technician</cx:pt>
          <cx:pt idx="1384">Sales Executive</cx:pt>
          <cx:pt idx="1385">Sales Executive</cx:pt>
          <cx:pt idx="1386">Laboratory Technician</cx:pt>
          <cx:pt idx="1387">Healthcare Representative</cx:pt>
          <cx:pt idx="1388">Healthcare Representative</cx:pt>
          <cx:pt idx="1389">Research Scientist</cx:pt>
          <cx:pt idx="1390">Laboratory Technician</cx:pt>
          <cx:pt idx="1391">Sales Representative</cx:pt>
          <cx:pt idx="1392">Sales Executive</cx:pt>
          <cx:pt idx="1393">Sales Executive</cx:pt>
          <cx:pt idx="1394">Manufacturing Director</cx:pt>
          <cx:pt idx="1395">Sales Executive</cx:pt>
          <cx:pt idx="1396">Sales Executive</cx:pt>
          <cx:pt idx="1397">Research Scientist</cx:pt>
          <cx:pt idx="1398">Healthcare Representative</cx:pt>
          <cx:pt idx="1399">Healthcare Representative</cx:pt>
          <cx:pt idx="1400">Human Resources</cx:pt>
          <cx:pt idx="1401">Manager</cx:pt>
          <cx:pt idx="1402">Laboratory Technician</cx:pt>
          <cx:pt idx="1403">Sales Executive</cx:pt>
          <cx:pt idx="1404">Research Scientist</cx:pt>
          <cx:pt idx="1405">Research Director</cx:pt>
          <cx:pt idx="1406">Manufacturing Director</cx:pt>
          <cx:pt idx="1407">Healthcare Representative</cx:pt>
          <cx:pt idx="1408">Laboratory Technician</cx:pt>
          <cx:pt idx="1409">Laboratory Technician</cx:pt>
          <cx:pt idx="1410">Sales Executive</cx:pt>
          <cx:pt idx="1411">Human Resources</cx:pt>
          <cx:pt idx="1412">Laboratory Technician</cx:pt>
          <cx:pt idx="1413">Laboratory Technician</cx:pt>
          <cx:pt idx="1414">Healthcare Representative</cx:pt>
          <cx:pt idx="1415">Laboratory Technician</cx:pt>
          <cx:pt idx="1416">Sales Executive</cx:pt>
          <cx:pt idx="1417">Sales Representative</cx:pt>
          <cx:pt idx="1418">Manufacturing Director</cx:pt>
          <cx:pt idx="1419">Research Scientist</cx:pt>
          <cx:pt idx="1420">Research Scientist</cx:pt>
          <cx:pt idx="1421">Research Director</cx:pt>
          <cx:pt idx="1422">Laboratory Technician</cx:pt>
          <cx:pt idx="1423">Research Scientist</cx:pt>
          <cx:pt idx="1424">Research Scientist</cx:pt>
          <cx:pt idx="1425">Healthcare Representative</cx:pt>
          <cx:pt idx="1426">Laboratory Technician</cx:pt>
          <cx:pt idx="1427">Laboratory Technician</cx:pt>
          <cx:pt idx="1428">Sales Representative</cx:pt>
          <cx:pt idx="1429">Research Scientist</cx:pt>
          <cx:pt idx="1430">Research Director</cx:pt>
          <cx:pt idx="1431">Sales Executive</cx:pt>
          <cx:pt idx="1432">Research Director</cx:pt>
          <cx:pt idx="1433">Sales Executive</cx:pt>
          <cx:pt idx="1434">Sales Representative</cx:pt>
          <cx:pt idx="1435">Research Scientist</cx:pt>
          <cx:pt idx="1436">Sales Representative</cx:pt>
          <cx:pt idx="1437">Manager</cx:pt>
          <cx:pt idx="1438">Sales Representative</cx:pt>
          <cx:pt idx="1439">Sales Executive</cx:pt>
          <cx:pt idx="1440">Manufacturing Director</cx:pt>
          <cx:pt idx="1441">Healthcare Representative</cx:pt>
          <cx:pt idx="1442">Research Scientist</cx:pt>
          <cx:pt idx="1443">Manager</cx:pt>
          <cx:pt idx="1444">Laboratory Technician</cx:pt>
          <cx:pt idx="1445">Manufacturing Director</cx:pt>
          <cx:pt idx="1446">Sales Executive</cx:pt>
          <cx:pt idx="1447">Sales Executive</cx:pt>
          <cx:pt idx="1448">Sales Executive</cx:pt>
          <cx:pt idx="1449">Research Scientist</cx:pt>
          <cx:pt idx="1450">Human Resources</cx:pt>
          <cx:pt idx="1451">Sales Executive</cx:pt>
          <cx:pt idx="1452">Sales Executive</cx:pt>
          <cx:pt idx="1453">Sales Executive</cx:pt>
          <cx:pt idx="1454">Sales Executive</cx:pt>
          <cx:pt idx="1455">Research Scientist</cx:pt>
          <cx:pt idx="1456">Healthcare Representative</cx:pt>
          <cx:pt idx="1457">Research Scientist</cx:pt>
          <cx:pt idx="1458">Research Scientist</cx:pt>
          <cx:pt idx="1459">Laboratory Technician</cx:pt>
          <cx:pt idx="1460">Research Scientist</cx:pt>
          <cx:pt idx="1461">Sales Executive</cx:pt>
          <cx:pt idx="1462">Sales Executive</cx:pt>
          <cx:pt idx="1463">Manufacturing Director</cx:pt>
          <cx:pt idx="1464">Sales Representative</cx:pt>
          <cx:pt idx="1465">Laboratory Technician</cx:pt>
          <cx:pt idx="1466">Healthcare Representative</cx:pt>
          <cx:pt idx="1467">Manufacturing Director</cx:pt>
          <cx:pt idx="1468">Sales Executive</cx:pt>
          <cx:pt idx="1469">Laboratory Technician</cx:pt>
        </cx:lvl>
      </cx:strDim>
      <cx:numDim type="val">
        <cx:f>Sheet_7!$C$2:$C$1471</cx:f>
        <cx:lvl ptCount="1470" formatCode="General">
          <cx:pt idx="0">5993</cx:pt>
          <cx:pt idx="1">5130</cx:pt>
          <cx:pt idx="2">2090</cx:pt>
          <cx:pt idx="3">2909</cx:pt>
          <cx:pt idx="4">3468</cx:pt>
          <cx:pt idx="5">3068</cx:pt>
          <cx:pt idx="6">2670</cx:pt>
          <cx:pt idx="7">2693</cx:pt>
          <cx:pt idx="8">9526</cx:pt>
          <cx:pt idx="9">5237</cx:pt>
          <cx:pt idx="10">2426</cx:pt>
          <cx:pt idx="11">4193</cx:pt>
          <cx:pt idx="12">2911</cx:pt>
          <cx:pt idx="13">2661</cx:pt>
          <cx:pt idx="14">2028</cx:pt>
          <cx:pt idx="15">9980</cx:pt>
          <cx:pt idx="16">3298</cx:pt>
          <cx:pt idx="17">2935</cx:pt>
          <cx:pt idx="18">15427</cx:pt>
          <cx:pt idx="19">3944</cx:pt>
          <cx:pt idx="20">4011</cx:pt>
          <cx:pt idx="21">3407</cx:pt>
          <cx:pt idx="22">11994</cx:pt>
          <cx:pt idx="23">1232</cx:pt>
          <cx:pt idx="24">2960</cx:pt>
          <cx:pt idx="25">19094</cx:pt>
          <cx:pt idx="26">3919</cx:pt>
          <cx:pt idx="27">6825</cx:pt>
          <cx:pt idx="28">10248</cx:pt>
          <cx:pt idx="29">18947</cx:pt>
          <cx:pt idx="30">2496</cx:pt>
          <cx:pt idx="31">6465</cx:pt>
          <cx:pt idx="32">2206</cx:pt>
          <cx:pt idx="33">2086</cx:pt>
          <cx:pt idx="34">2293</cx:pt>
          <cx:pt idx="35">2645</cx:pt>
          <cx:pt idx="36">2683</cx:pt>
          <cx:pt idx="37">2014</cx:pt>
          <cx:pt idx="38">3419</cx:pt>
          <cx:pt idx="39">5376</cx:pt>
          <cx:pt idx="40">1951</cx:pt>
          <cx:pt idx="41">2341</cx:pt>
          <cx:pt idx="42">2293</cx:pt>
          <cx:pt idx="43">8726</cx:pt>
          <cx:pt idx="44">4011</cx:pt>
          <cx:pt idx="45">19545</cx:pt>
          <cx:pt idx="46">4568</cx:pt>
          <cx:pt idx="47">3022</cx:pt>
          <cx:pt idx="48">5772</cx:pt>
          <cx:pt idx="49">2269</cx:pt>
          <cx:pt idx="50">5381</cx:pt>
          <cx:pt idx="51">3441</cx:pt>
          <cx:pt idx="52">5454</cx:pt>
          <cx:pt idx="53">9884</cx:pt>
          <cx:pt idx="54">4157</cx:pt>
          <cx:pt idx="55">13458</cx:pt>
          <cx:pt idx="56">9069</cx:pt>
          <cx:pt idx="57">4014</cx:pt>
          <cx:pt idx="58">5915</cx:pt>
          <cx:pt idx="59">5993</cx:pt>
          <cx:pt idx="60">6162</cx:pt>
          <cx:pt idx="61">2406</cx:pt>
          <cx:pt idx="62">18740</cx:pt>
          <cx:pt idx="63">7637</cx:pt>
          <cx:pt idx="64">10096</cx:pt>
          <cx:pt idx="65">14756</cx:pt>
          <cx:pt idx="66">6499</cx:pt>
          <cx:pt idx="67">9724</cx:pt>
          <cx:pt idx="68">2194</cx:pt>
          <cx:pt idx="69">3388</cx:pt>
          <cx:pt idx="70">5473</cx:pt>
          <cx:pt idx="71">2703</cx:pt>
          <cx:pt idx="72">2501</cx:pt>
          <cx:pt idx="73">6220</cx:pt>
          <cx:pt idx="74">3038</cx:pt>
          <cx:pt idx="75">4424</cx:pt>
          <cx:pt idx="76">4312</cx:pt>
          <cx:pt idx="77">13245</cx:pt>
          <cx:pt idx="78">13664</cx:pt>
          <cx:pt idx="79">5021</cx:pt>
          <cx:pt idx="80">5126</cx:pt>
          <cx:pt idx="81">2859</cx:pt>
          <cx:pt idx="82">10239</cx:pt>
          <cx:pt idx="83">5329</cx:pt>
          <cx:pt idx="84">4325</cx:pt>
          <cx:pt idx="85">7260</cx:pt>
          <cx:pt idx="86">2322</cx:pt>
          <cx:pt idx="87">2075</cx:pt>
          <cx:pt idx="88">4152</cx:pt>
          <cx:pt idx="89">9619</cx:pt>
          <cx:pt idx="90">13503</cx:pt>
          <cx:pt idx="91">5441</cx:pt>
          <cx:pt idx="92">5209</cx:pt>
          <cx:pt idx="93">10673</cx:pt>
          <cx:pt idx="94">5010</cx:pt>
          <cx:pt idx="95">13549</cx:pt>
          <cx:pt idx="96">4999</cx:pt>
          <cx:pt idx="97">4221</cx:pt>
          <cx:pt idx="98">13872</cx:pt>
          <cx:pt idx="99">2042</cx:pt>
          <cx:pt idx="100">2073</cx:pt>
          <cx:pt idx="101">2956</cx:pt>
          <cx:pt idx="102">2926</cx:pt>
          <cx:pt idx="103">4809</cx:pt>
          <cx:pt idx="104">5163</cx:pt>
          <cx:pt idx="105">18844</cx:pt>
          <cx:pt idx="106">18172</cx:pt>
          <cx:pt idx="107">5744</cx:pt>
          <cx:pt idx="108">2889</cx:pt>
          <cx:pt idx="109">2871</cx:pt>
          <cx:pt idx="110">7484</cx:pt>
          <cx:pt idx="111">6074</cx:pt>
          <cx:pt idx="112">17328</cx:pt>
          <cx:pt idx="113">2774</cx:pt>
          <cx:pt idx="114">4505</cx:pt>
          <cx:pt idx="115">7428</cx:pt>
          <cx:pt idx="116">11631</cx:pt>
          <cx:pt idx="117">9738</cx:pt>
          <cx:pt idx="118">2835</cx:pt>
          <cx:pt idx="119">16959</cx:pt>
          <cx:pt idx="120">2613</cx:pt>
          <cx:pt idx="121">6146</cx:pt>
          <cx:pt idx="122">4963</cx:pt>
          <cx:pt idx="123">19537</cx:pt>
          <cx:pt idx="124">6172</cx:pt>
          <cx:pt idx="125">2368</cx:pt>
          <cx:pt idx="126">10312</cx:pt>
          <cx:pt idx="127">1675</cx:pt>
          <cx:pt idx="128">2523</cx:pt>
          <cx:pt idx="129">6567</cx:pt>
          <cx:pt idx="130">4739</cx:pt>
          <cx:pt idx="131">9208</cx:pt>
          <cx:pt idx="132">4559</cx:pt>
          <cx:pt idx="133">8189</cx:pt>
          <cx:pt idx="134">2942</cx:pt>
          <cx:pt idx="135">4941</cx:pt>
          <cx:pt idx="136">10650</cx:pt>
          <cx:pt idx="137">5902</cx:pt>
          <cx:pt idx="138">8639</cx:pt>
          <cx:pt idx="139">6347</cx:pt>
          <cx:pt idx="140">4200</cx:pt>
          <cx:pt idx="141">3452</cx:pt>
          <cx:pt idx="142">4317</cx:pt>
          <cx:pt idx="143">2632</cx:pt>
          <cx:pt idx="144">4668</cx:pt>
          <cx:pt idx="145">3204</cx:pt>
          <cx:pt idx="146">2720</cx:pt>
          <cx:pt idx="147">17181</cx:pt>
          <cx:pt idx="148">2238</cx:pt>
          <cx:pt idx="149">1483</cx:pt>
          <cx:pt idx="150">5605</cx:pt>
          <cx:pt idx="151">7295</cx:pt>
          <cx:pt idx="152">2306</cx:pt>
          <cx:pt idx="153">2348</cx:pt>
          <cx:pt idx="154">8998</cx:pt>
          <cx:pt idx="155">4319</cx:pt>
          <cx:pt idx="156">6132</cx:pt>
          <cx:pt idx="157">3346</cx:pt>
          <cx:pt idx="158">10855</cx:pt>
          <cx:pt idx="159">2231</cx:pt>
          <cx:pt idx="160">2323</cx:pt>
          <cx:pt idx="161">2024</cx:pt>
          <cx:pt idx="162">2713</cx:pt>
          <cx:pt idx="163">9439</cx:pt>
          <cx:pt idx="164">2566</cx:pt>
          <cx:pt idx="165">19926</cx:pt>
          <cx:pt idx="166">2451</cx:pt>
          <cx:pt idx="167">9419</cx:pt>
          <cx:pt idx="168">8686</cx:pt>
          <cx:pt idx="169">3038</cx:pt>
          <cx:pt idx="170">3058</cx:pt>
          <cx:pt idx="171">2325</cx:pt>
          <cx:pt idx="172">2088</cx:pt>
          <cx:pt idx="173">3072</cx:pt>
          <cx:pt idx="174">5006</cx:pt>
          <cx:pt idx="175">4257</cx:pt>
          <cx:pt idx="176">2500</cx:pt>
          <cx:pt idx="177">1102</cx:pt>
          <cx:pt idx="178">10453</cx:pt>
          <cx:pt idx="179">2288</cx:pt>
          <cx:pt idx="180">3929</cx:pt>
          <cx:pt idx="181">2311</cx:pt>
          <cx:pt idx="182">3140</cx:pt>
          <cx:pt idx="183">3690</cx:pt>
          <cx:pt idx="184">4450</cx:pt>
          <cx:pt idx="185">2756</cx:pt>
          <cx:pt idx="186">19033</cx:pt>
          <cx:pt idx="187">18722</cx:pt>
          <cx:pt idx="188">9547</cx:pt>
          <cx:pt idx="189">13734</cx:pt>
          <cx:pt idx="190">19999</cx:pt>
          <cx:pt idx="191">2279</cx:pt>
          <cx:pt idx="192">5916</cx:pt>
          <cx:pt idx="193">2089</cx:pt>
          <cx:pt idx="194">16792</cx:pt>
          <cx:pt idx="195">3564</cx:pt>
          <cx:pt idx="196">4425</cx:pt>
          <cx:pt idx="197">5265</cx:pt>
          <cx:pt idx="198">6553</cx:pt>
          <cx:pt idx="199">6261</cx:pt>
          <cx:pt idx="200">4298</cx:pt>
          <cx:pt idx="201">6804</cx:pt>
          <cx:pt idx="202">3815</cx:pt>
          <cx:pt idx="203">2741</cx:pt>
          <cx:pt idx="204">6673</cx:pt>
          <cx:pt idx="205">7639</cx:pt>
          <cx:pt idx="206">2328</cx:pt>
          <cx:pt idx="207">2153</cx:pt>
          <cx:pt idx="208">4876</cx:pt>
          <cx:pt idx="209">9396</cx:pt>
          <cx:pt idx="210">10400</cx:pt>
          <cx:pt idx="211">8474</cx:pt>
          <cx:pt idx="212">9981</cx:pt>
          <cx:pt idx="213">12490</cx:pt>
          <cx:pt idx="214">2657</cx:pt>
          <cx:pt idx="215">13591</cx:pt>
          <cx:pt idx="216">6696</cx:pt>
          <cx:pt idx="217">2058</cx:pt>
          <cx:pt idx="218">8865</cx:pt>
          <cx:pt idx="219">5940</cx:pt>
          <cx:pt idx="220">5914</cx:pt>
          <cx:pt idx="221">2622</cx:pt>
          <cx:pt idx="222">12185</cx:pt>
          <cx:pt idx="223">10609</cx:pt>
          <cx:pt idx="224">4345</cx:pt>
          <cx:pt idx="225">2177</cx:pt>
          <cx:pt idx="226">2793</cx:pt>
          <cx:pt idx="227">7918</cx:pt>
          <cx:pt idx="228">8789</cx:pt>
          <cx:pt idx="229">2389</cx:pt>
          <cx:pt idx="230">3212</cx:pt>
          <cx:pt idx="231">19232</cx:pt>
          <cx:pt idx="232">2267</cx:pt>
          <cx:pt idx="233">19517</cx:pt>
          <cx:pt idx="234">2436</cx:pt>
          <cx:pt idx="235">16064</cx:pt>
          <cx:pt idx="236">2707</cx:pt>
          <cx:pt idx="237">19068</cx:pt>
          <cx:pt idx="238">3931</cx:pt>
          <cx:pt idx="239">3730</cx:pt>
          <cx:pt idx="240">2232</cx:pt>
          <cx:pt idx="241">4465</cx:pt>
          <cx:pt idx="242">3072</cx:pt>
          <cx:pt idx="243">3319</cx:pt>
          <cx:pt idx="244">19202</cx:pt>
          <cx:pt idx="245">13675</cx:pt>
          <cx:pt idx="246">2911</cx:pt>
          <cx:pt idx="247">5957</cx:pt>
          <cx:pt idx="248">3920</cx:pt>
          <cx:pt idx="249">6434</cx:pt>
          <cx:pt idx="250">10048</cx:pt>
          <cx:pt idx="251">10938</cx:pt>
          <cx:pt idx="252">2340</cx:pt>
          <cx:pt idx="253">6545</cx:pt>
          <cx:pt idx="254">6931</cx:pt>
          <cx:pt idx="255">4898</cx:pt>
          <cx:pt idx="256">2593</cx:pt>
          <cx:pt idx="257">19436</cx:pt>
          <cx:pt idx="258">2723</cx:pt>
          <cx:pt idx="259">3479</cx:pt>
          <cx:pt idx="260">2794</cx:pt>
          <cx:pt idx="261">5249</cx:pt>
          <cx:pt idx="262">2176</cx:pt>
          <cx:pt idx="263">16872</cx:pt>
          <cx:pt idx="264">3485</cx:pt>
          <cx:pt idx="265">6644</cx:pt>
          <cx:pt idx="266">5582</cx:pt>
          <cx:pt idx="267">4000</cx:pt>
          <cx:pt idx="268">13496</cx:pt>
          <cx:pt idx="269">3210</cx:pt>
          <cx:pt idx="270">19045</cx:pt>
          <cx:pt idx="271">11849</cx:pt>
          <cx:pt idx="272">2070</cx:pt>
          <cx:pt idx="273">6502</cx:pt>
          <cx:pt idx="274">3230</cx:pt>
          <cx:pt idx="275">13603</cx:pt>
          <cx:pt idx="276">11996</cx:pt>
          <cx:pt idx="277">5605</cx:pt>
          <cx:pt idx="278">6397</cx:pt>
          <cx:pt idx="279">19144</cx:pt>
          <cx:pt idx="280">17584</cx:pt>
          <cx:pt idx="281">4907</cx:pt>
          <cx:pt idx="282">4554</cx:pt>
          <cx:pt idx="283">5415</cx:pt>
          <cx:pt idx="284">4741</cx:pt>
          <cx:pt idx="285">2115</cx:pt>
          <cx:pt idx="286">3161</cx:pt>
          <cx:pt idx="287">5745</cx:pt>
          <cx:pt idx="288">2373</cx:pt>
          <cx:pt idx="289">3310</cx:pt>
          <cx:pt idx="290">18665</cx:pt>
          <cx:pt idx="291">4485</cx:pt>
          <cx:pt idx="292">2789</cx:pt>
          <cx:pt idx="293">5828</cx:pt>
          <cx:pt idx="294">2326</cx:pt>
          <cx:pt idx="295">13525</cx:pt>
          <cx:pt idx="296">1420</cx:pt>
          <cx:pt idx="297">8020</cx:pt>
          <cx:pt idx="298">3688</cx:pt>
          <cx:pt idx="299">5482</cx:pt>
          <cx:pt idx="300">16015</cx:pt>
          <cx:pt idx="301">1200</cx:pt>
          <cx:pt idx="302">5661</cx:pt>
          <cx:pt idx="303">6929</cx:pt>
          <cx:pt idx="304">9613</cx:pt>
          <cx:pt idx="305">5674</cx:pt>
          <cx:pt idx="306">5484</cx:pt>
          <cx:pt idx="307">12061</cx:pt>
          <cx:pt idx="308">5660</cx:pt>
          <cx:pt idx="309">4821</cx:pt>
          <cx:pt idx="310">6410</cx:pt>
          <cx:pt idx="311">5210</cx:pt>
          <cx:pt idx="312">2695</cx:pt>
          <cx:pt idx="313">11878</cx:pt>
          <cx:pt idx="314">17068</cx:pt>
          <cx:pt idx="315">2455</cx:pt>
          <cx:pt idx="316">13964</cx:pt>
          <cx:pt idx="317">4941</cx:pt>
          <cx:pt idx="318">2478</cx:pt>
          <cx:pt idx="319">5228</cx:pt>
          <cx:pt idx="320">4478</cx:pt>
          <cx:pt idx="321">7547</cx:pt>
          <cx:pt idx="322">5055</cx:pt>
          <cx:pt idx="323">3464</cx:pt>
          <cx:pt idx="324">5775</cx:pt>
          <cx:pt idx="325">8943</cx:pt>
          <cx:pt idx="326">19272</cx:pt>
          <cx:pt idx="327">5238</cx:pt>
          <cx:pt idx="328">4682</cx:pt>
          <cx:pt idx="329">18300</cx:pt>
          <cx:pt idx="330">5257</cx:pt>
          <cx:pt idx="331">6349</cx:pt>
          <cx:pt idx="332">4869</cx:pt>
          <cx:pt idx="333">9985</cx:pt>
          <cx:pt idx="334">3697</cx:pt>
          <cx:pt idx="335">7457</cx:pt>
          <cx:pt idx="336">2119</cx:pt>
          <cx:pt idx="337">3983</cx:pt>
          <cx:pt idx="338">6118</cx:pt>
          <cx:pt idx="339">6214</cx:pt>
          <cx:pt idx="340">6347</cx:pt>
          <cx:pt idx="341">11510</cx:pt>
          <cx:pt idx="342">7143</cx:pt>
          <cx:pt idx="343">8268</cx:pt>
          <cx:pt idx="344">8095</cx:pt>
          <cx:pt idx="345">2904</cx:pt>
          <cx:pt idx="346">6032</cx:pt>
          <cx:pt idx="347">2976</cx:pt>
          <cx:pt idx="348">15992</cx:pt>
          <cx:pt idx="349">4649</cx:pt>
          <cx:pt idx="350">2696</cx:pt>
          <cx:pt idx="351">2370</cx:pt>
          <cx:pt idx="352">12504</cx:pt>
          <cx:pt idx="353">5974</cx:pt>
          <cx:pt idx="354">4736</cx:pt>
          <cx:pt idx="355">5296</cx:pt>
          <cx:pt idx="356">6781</cx:pt>
          <cx:pt idx="357">2174</cx:pt>
          <cx:pt idx="358">6653</cx:pt>
          <cx:pt idx="359">9699</cx:pt>
          <cx:pt idx="360">6755</cx:pt>
          <cx:pt idx="361">2213</cx:pt>
          <cx:pt idx="362">2610</cx:pt>
          <cx:pt idx="363">2851</cx:pt>
          <cx:pt idx="364">3452</cx:pt>
          <cx:pt idx="365">5258</cx:pt>
          <cx:pt idx="366">9355</cx:pt>
          <cx:pt idx="367">10496</cx:pt>
          <cx:pt idx="368">6380</cx:pt>
          <cx:pt idx="369">2657</cx:pt>
          <cx:pt idx="370">2716</cx:pt>
          <cx:pt idx="371">2201</cx:pt>
          <cx:pt idx="372">6540</cx:pt>
          <cx:pt idx="373">3816</cx:pt>
          <cx:pt idx="374">5253</cx:pt>
          <cx:pt idx="375">10965</cx:pt>
          <cx:pt idx="376">4936</cx:pt>
          <cx:pt idx="377">2543</cx:pt>
          <cx:pt idx="378">5304</cx:pt>
          <cx:pt idx="379">16659</cx:pt>
          <cx:pt idx="380">4260</cx:pt>
          <cx:pt idx="381">2476</cx:pt>
          <cx:pt idx="382">3102</cx:pt>
          <cx:pt idx="383">2244</cx:pt>
          <cx:pt idx="384">7596</cx:pt>
          <cx:pt idx="385">2285</cx:pt>
          <cx:pt idx="386">3034</cx:pt>
          <cx:pt idx="387">5715</cx:pt>
          <cx:pt idx="388">2576</cx:pt>
          <cx:pt idx="389">4197</cx:pt>
          <cx:pt idx="390">14336</cx:pt>
          <cx:pt idx="391">3448</cx:pt>
          <cx:pt idx="392">19406</cx:pt>
          <cx:pt idx="393">6538</cx:pt>
          <cx:pt idx="394">4306</cx:pt>
          <cx:pt idx="395">2258</cx:pt>
          <cx:pt idx="396">4522</cx:pt>
          <cx:pt idx="397">4487</cx:pt>
          <cx:pt idx="398">4449</cx:pt>
          <cx:pt idx="399">2218</cx:pt>
          <cx:pt idx="400">19197</cx:pt>
          <cx:pt idx="401">13212</cx:pt>
          <cx:pt idx="402">6577</cx:pt>
          <cx:pt idx="403">8392</cx:pt>
          <cx:pt idx="404">4558</cx:pt>
          <cx:pt idx="405">4031</cx:pt>
          <cx:pt idx="406">7969</cx:pt>
          <cx:pt idx="407">2654</cx:pt>
          <cx:pt idx="408">16555</cx:pt>
          <cx:pt idx="409">4556</cx:pt>
          <cx:pt idx="410">6091</cx:pt>
          <cx:pt idx="411">19566</cx:pt>
          <cx:pt idx="412">4810</cx:pt>
          <cx:pt idx="413">4523</cx:pt>
          <cx:pt idx="414">3202</cx:pt>
          <cx:pt idx="415">2351</cx:pt>
          <cx:pt idx="416">1702</cx:pt>
          <cx:pt idx="417">18041</cx:pt>
          <cx:pt idx="418">2886</cx:pt>
          <cx:pt idx="419">2097</cx:pt>
          <cx:pt idx="420">11935</cx:pt>
          <cx:pt idx="421">2546</cx:pt>
          <cx:pt idx="422">2564</cx:pt>
          <cx:pt idx="423">8412</cx:pt>
          <cx:pt idx="424">14118</cx:pt>
          <cx:pt idx="425">17046</cx:pt>
          <cx:pt idx="426">2564</cx:pt>
          <cx:pt idx="427">10266</cx:pt>
          <cx:pt idx="428">5070</cx:pt>
          <cx:pt idx="429">17861</cx:pt>
          <cx:pt idx="430">4230</cx:pt>
          <cx:pt idx="431">3780</cx:pt>
          <cx:pt idx="432">2768</cx:pt>
          <cx:pt idx="433">9071</cx:pt>
          <cx:pt idx="434">10648</cx:pt>
          <cx:pt idx="435">13610</cx:pt>
          <cx:pt idx="436">3408</cx:pt>
          <cx:pt idx="437">2983</cx:pt>
          <cx:pt idx="438">7632</cx:pt>
          <cx:pt idx="439">9824</cx:pt>
          <cx:pt idx="440">9950</cx:pt>
          <cx:pt idx="441">2093</cx:pt>
          <cx:pt idx="442">9980</cx:pt>
          <cx:pt idx="443">3894</cx:pt>
          <cx:pt idx="444">4051</cx:pt>
          <cx:pt idx="445">16835</cx:pt>
          <cx:pt idx="446">6230</cx:pt>
          <cx:pt idx="447">4717</cx:pt>
          <cx:pt idx="448">13237</cx:pt>
          <cx:pt idx="449">3755</cx:pt>
          <cx:pt idx="450">6582</cx:pt>
          <cx:pt idx="451">7406</cx:pt>
          <cx:pt idx="452">4805</cx:pt>
          <cx:pt idx="453">2741</cx:pt>
          <cx:pt idx="454">4262</cx:pt>
          <cx:pt idx="455">16184</cx:pt>
          <cx:pt idx="456">11557</cx:pt>
          <cx:pt idx="457">1878</cx:pt>
          <cx:pt idx="458">10932</cx:pt>
          <cx:pt idx="459">6811</cx:pt>
          <cx:pt idx="460">4306</cx:pt>
          <cx:pt idx="461">4859</cx:pt>
          <cx:pt idx="462">5337</cx:pt>
          <cx:pt idx="463">2340</cx:pt>
          <cx:pt idx="464">7491</cx:pt>
          <cx:pt idx="465">10527</cx:pt>
          <cx:pt idx="466">16595</cx:pt>
          <cx:pt idx="467">8834</cx:pt>
          <cx:pt idx="468">5577</cx:pt>
          <cx:pt idx="469">4707</cx:pt>
          <cx:pt idx="470">2400</cx:pt>
          <cx:pt idx="471">9824</cx:pt>
          <cx:pt idx="472">6447</cx:pt>
          <cx:pt idx="473">19502</cx:pt>
          <cx:pt idx="474">2725</cx:pt>
          <cx:pt idx="475">6272</cx:pt>
          <cx:pt idx="476">2127</cx:pt>
          <cx:pt idx="477">18200</cx:pt>
          <cx:pt idx="478">2096</cx:pt>
          <cx:pt idx="479">2886</cx:pt>
          <cx:pt idx="480">2033</cx:pt>
          <cx:pt idx="481">3622</cx:pt>
          <cx:pt idx="482">4233</cx:pt>
          <cx:pt idx="483">3681</cx:pt>
          <cx:pt idx="484">5460</cx:pt>
          <cx:pt idx="485">2187</cx:pt>
          <cx:pt idx="486">9602</cx:pt>
          <cx:pt idx="487">2836</cx:pt>
          <cx:pt idx="488">4089</cx:pt>
          <cx:pt idx="489">16627</cx:pt>
          <cx:pt idx="490">2619</cx:pt>
          <cx:pt idx="491">5679</cx:pt>
          <cx:pt idx="492">15402</cx:pt>
          <cx:pt idx="493">5985</cx:pt>
          <cx:pt idx="494">2579</cx:pt>
          <cx:pt idx="495">3041</cx:pt>
          <cx:pt idx="496">3447</cx:pt>
          <cx:pt idx="497">19513</cx:pt>
          <cx:pt idx="498">2773</cx:pt>
          <cx:pt idx="499">7104</cx:pt>
          <cx:pt idx="500">6322</cx:pt>
          <cx:pt idx="501">2083</cx:pt>
          <cx:pt idx="502">8381</cx:pt>
          <cx:pt idx="503">2691</cx:pt>
          <cx:pt idx="504">4286</cx:pt>
          <cx:pt idx="505">2659</cx:pt>
          <cx:pt idx="506">9434</cx:pt>
          <cx:pt idx="507">5561</cx:pt>
          <cx:pt idx="508">6646</cx:pt>
          <cx:pt idx="509">7725</cx:pt>
          <cx:pt idx="510">10725</cx:pt>
          <cx:pt idx="511">8847</cx:pt>
          <cx:pt idx="512">2045</cx:pt>
          <cx:pt idx="513">1009</cx:pt>
          <cx:pt idx="514">3348</cx:pt>
          <cx:pt idx="515">1281</cx:pt>
          <cx:pt idx="516">2819</cx:pt>
          <cx:pt idx="517">4851</cx:pt>
          <cx:pt idx="518">4028</cx:pt>
          <cx:pt idx="519">2720</cx:pt>
          <cx:pt idx="520">8120</cx:pt>
          <cx:pt idx="521">4647</cx:pt>
          <cx:pt idx="522">4680</cx:pt>
          <cx:pt idx="523">3221</cx:pt>
          <cx:pt idx="524">8621</cx:pt>
          <cx:pt idx="525">4577</cx:pt>
          <cx:pt idx="526">4553</cx:pt>
          <cx:pt idx="527">5396</cx:pt>
          <cx:pt idx="528">6796</cx:pt>
          <cx:pt idx="529">7625</cx:pt>
          <cx:pt idx="530">7412</cx:pt>
          <cx:pt idx="531">11159</cx:pt>
          <cx:pt idx="532">4960</cx:pt>
          <cx:pt idx="533">10475</cx:pt>
          <cx:pt idx="534">14814</cx:pt>
          <cx:pt idx="535">19141</cx:pt>
          <cx:pt idx="536">5405</cx:pt>
          <cx:pt idx="537">8793</cx:pt>
          <cx:pt idx="538">19189</cx:pt>
          <cx:pt idx="539">3875</cx:pt>
          <cx:pt idx="540">2216</cx:pt>
          <cx:pt idx="541">11713</cx:pt>
          <cx:pt idx="542">7861</cx:pt>
          <cx:pt idx="543">3708</cx:pt>
          <cx:pt idx="544">13770</cx:pt>
          <cx:pt idx="545">5304</cx:pt>
          <cx:pt idx="546">2642</cx:pt>
          <cx:pt idx="547">2759</cx:pt>
          <cx:pt idx="548">6804</cx:pt>
          <cx:pt idx="549">6142</cx:pt>
          <cx:pt idx="550">2500</cx:pt>
          <cx:pt idx="551">6389</cx:pt>
          <cx:pt idx="552">11103</cx:pt>
          <cx:pt idx="553">2342</cx:pt>
          <cx:pt idx="554">6811</cx:pt>
          <cx:pt idx="555">2297</cx:pt>
          <cx:pt idx="556">2450</cx:pt>
          <cx:pt idx="557">5093</cx:pt>
          <cx:pt idx="558">5309</cx:pt>
          <cx:pt idx="559">3057</cx:pt>
          <cx:pt idx="560">5121</cx:pt>
          <cx:pt idx="561">16856</cx:pt>
          <cx:pt idx="562">2686</cx:pt>
          <cx:pt idx="563">6180</cx:pt>
          <cx:pt idx="564">6632</cx:pt>
          <cx:pt idx="565">3505</cx:pt>
          <cx:pt idx="566">6397</cx:pt>
          <cx:pt idx="567">6274</cx:pt>
          <cx:pt idx="568">19859</cx:pt>
          <cx:pt idx="569">7587</cx:pt>
          <cx:pt idx="570">4258</cx:pt>
          <cx:pt idx="571">4364</cx:pt>
          <cx:pt idx="572">4335</cx:pt>
          <cx:pt idx="573">5326</cx:pt>
          <cx:pt idx="574">3280</cx:pt>
          <cx:pt idx="575">5485</cx:pt>
          <cx:pt idx="576">4342</cx:pt>
          <cx:pt idx="577">2782</cx:pt>
          <cx:pt idx="578">5980</cx:pt>
          <cx:pt idx="579">4381</cx:pt>
          <cx:pt idx="580">2572</cx:pt>
          <cx:pt idx="581">3833</cx:pt>
          <cx:pt idx="582">4244</cx:pt>
          <cx:pt idx="583">6500</cx:pt>
          <cx:pt idx="584">18430</cx:pt>
          <cx:pt idx="585">1601</cx:pt>
          <cx:pt idx="586">2694</cx:pt>
          <cx:pt idx="587">3149</cx:pt>
          <cx:pt idx="588">17639</cx:pt>
          <cx:pt idx="589">2319</cx:pt>
          <cx:pt idx="590">11691</cx:pt>
          <cx:pt idx="591">5324</cx:pt>
          <cx:pt idx="592">16752</cx:pt>
          <cx:pt idx="593">5228</cx:pt>
          <cx:pt idx="594">2700</cx:pt>
          <cx:pt idx="595">19246</cx:pt>
          <cx:pt idx="596">2506</cx:pt>
          <cx:pt idx="597">6062</cx:pt>
          <cx:pt idx="598">4382</cx:pt>
          <cx:pt idx="599">2143</cx:pt>
          <cx:pt idx="600">6162</cx:pt>
          <cx:pt idx="601">5094</cx:pt>
          <cx:pt idx="602">6877</cx:pt>
          <cx:pt idx="603">2274</cx:pt>
          <cx:pt idx="604">4434</cx:pt>
          <cx:pt idx="605">6288</cx:pt>
          <cx:pt idx="606">2553</cx:pt>
          <cx:pt idx="607">7654</cx:pt>
          <cx:pt idx="608">5160</cx:pt>
          <cx:pt idx="609">17159</cx:pt>
          <cx:pt idx="610">12808</cx:pt>
          <cx:pt idx="611">10221</cx:pt>
          <cx:pt idx="612">4779</cx:pt>
          <cx:pt idx="613">3737</cx:pt>
          <cx:pt idx="614">2366</cx:pt>
          <cx:pt idx="615">1706</cx:pt>
          <cx:pt idx="616">16307</cx:pt>
          <cx:pt idx="617">5933</cx:pt>
          <cx:pt idx="618">3424</cx:pt>
          <cx:pt idx="619">4037</cx:pt>
          <cx:pt idx="620">2559</cx:pt>
          <cx:pt idx="621">6201</cx:pt>
          <cx:pt idx="622">4403</cx:pt>
          <cx:pt idx="623">3761</cx:pt>
          <cx:pt idx="624">10934</cx:pt>
          <cx:pt idx="625">10761</cx:pt>
          <cx:pt idx="626">5175</cx:pt>
          <cx:pt idx="627">13826</cx:pt>
          <cx:pt idx="628">6334</cx:pt>
          <cx:pt idx="629">4936</cx:pt>
          <cx:pt idx="630">4775</cx:pt>
          <cx:pt idx="631">2818</cx:pt>
          <cx:pt idx="632">2515</cx:pt>
          <cx:pt idx="633">2342</cx:pt>
          <cx:pt idx="634">4194</cx:pt>
          <cx:pt idx="635">10685</cx:pt>
          <cx:pt idx="636">2022</cx:pt>
          <cx:pt idx="637">2314</cx:pt>
          <cx:pt idx="638">4256</cx:pt>
          <cx:pt idx="639">3580</cx:pt>
          <cx:pt idx="640">3162</cx:pt>
          <cx:pt idx="641">6524</cx:pt>
          <cx:pt idx="642">2899</cx:pt>
          <cx:pt idx="643">5231</cx:pt>
          <cx:pt idx="644">2356</cx:pt>
          <cx:pt idx="645">2800</cx:pt>
          <cx:pt idx="646">11836</cx:pt>
          <cx:pt idx="647">10903</cx:pt>
          <cx:pt idx="648">2973</cx:pt>
          <cx:pt idx="649">14275</cx:pt>
          <cx:pt idx="650">5562</cx:pt>
          <cx:pt idx="651">4537</cx:pt>
          <cx:pt idx="652">7642</cx:pt>
          <cx:pt idx="653">17924</cx:pt>
          <cx:pt idx="654">5204</cx:pt>
          <cx:pt idx="655">2277</cx:pt>
          <cx:pt idx="656">2795</cx:pt>
          <cx:pt idx="657">2532</cx:pt>
          <cx:pt idx="658">2559</cx:pt>
          <cx:pt idx="659">4908</cx:pt>
          <cx:pt idx="660">2380</cx:pt>
          <cx:pt idx="661">4765</cx:pt>
          <cx:pt idx="662">2044</cx:pt>
          <cx:pt idx="663">2693</cx:pt>
          <cx:pt idx="664">6586</cx:pt>
          <cx:pt idx="665">3294</cx:pt>
          <cx:pt idx="666">4171</cx:pt>
          <cx:pt idx="667">2778</cx:pt>
          <cx:pt idx="668">2377</cx:pt>
          <cx:pt idx="669">2404</cx:pt>
          <cx:pt idx="670">2318</cx:pt>
          <cx:pt idx="671">2008</cx:pt>
          <cx:pt idx="672">6244</cx:pt>
          <cx:pt idx="673">2799</cx:pt>
          <cx:pt idx="674">10552</cx:pt>
          <cx:pt idx="675">2329</cx:pt>
          <cx:pt idx="676">4014</cx:pt>
          <cx:pt idx="677">7403</cx:pt>
          <cx:pt idx="678">2259</cx:pt>
          <cx:pt idx="679">6932</cx:pt>
          <cx:pt idx="680">4678</cx:pt>
          <cx:pt idx="681">13582</cx:pt>
          <cx:pt idx="682">2332</cx:pt>
          <cx:pt idx="683">2413</cx:pt>
          <cx:pt idx="684">9705</cx:pt>
          <cx:pt idx="685">4294</cx:pt>
          <cx:pt idx="686">4721</cx:pt>
          <cx:pt idx="687">2519</cx:pt>
          <cx:pt idx="688">2121</cx:pt>
          <cx:pt idx="689">2973</cx:pt>
          <cx:pt idx="690">5855</cx:pt>
          <cx:pt idx="691">3617</cx:pt>
          <cx:pt idx="692">6725</cx:pt>
          <cx:pt idx="693">10325</cx:pt>
          <cx:pt idx="694">6949</cx:pt>
          <cx:pt idx="695">10609</cx:pt>
          <cx:pt idx="696">4447</cx:pt>
          <cx:pt idx="697">2157</cx:pt>
          <cx:pt idx="698">4601</cx:pt>
          <cx:pt idx="699">17099</cx:pt>
          <cx:pt idx="700">2479</cx:pt>
          <cx:pt idx="701">14852</cx:pt>
          <cx:pt idx="702">7264</cx:pt>
          <cx:pt idx="703">5666</cx:pt>
          <cx:pt idx="704">7823</cx:pt>
          <cx:pt idx="705">7880</cx:pt>
          <cx:pt idx="706">13194</cx:pt>
          <cx:pt idx="707">5067</cx:pt>
          <cx:pt idx="708">5079</cx:pt>
          <cx:pt idx="709">2321</cx:pt>
          <cx:pt idx="710">17444</cx:pt>
          <cx:pt idx="711">2404</cx:pt>
          <cx:pt idx="712">3452</cx:pt>
          <cx:pt idx="713">2270</cx:pt>
          <cx:pt idx="714">17399</cx:pt>
          <cx:pt idx="715">5488</cx:pt>
          <cx:pt idx="716">19419</cx:pt>
          <cx:pt idx="717">2811</cx:pt>
          <cx:pt idx="718">3633</cx:pt>
          <cx:pt idx="719">4163</cx:pt>
          <cx:pt idx="720">2132</cx:pt>
          <cx:pt idx="721">13973</cx:pt>
          <cx:pt idx="722">2684</cx:pt>
          <cx:pt idx="723">10845</cx:pt>
          <cx:pt idx="724">4377</cx:pt>
          <cx:pt idx="725">3743</cx:pt>
          <cx:pt idx="726">4148</cx:pt>
          <cx:pt idx="727">1051</cx:pt>
          <cx:pt idx="728">10739</cx:pt>
          <cx:pt idx="729">10388</cx:pt>
          <cx:pt idx="730">11416</cx:pt>
          <cx:pt idx="731">2600</cx:pt>
          <cx:pt idx="732">2422</cx:pt>
          <cx:pt idx="733">5472</cx:pt>
          <cx:pt idx="734">2451</cx:pt>
          <cx:pt idx="735">4240</cx:pt>
          <cx:pt idx="736">10999</cx:pt>
          <cx:pt idx="737">5003</cx:pt>
          <cx:pt idx="738">12742</cx:pt>
          <cx:pt idx="739">4227</cx:pt>
          <cx:pt idx="740">3917</cx:pt>
          <cx:pt idx="741">18303</cx:pt>
          <cx:pt idx="742">2380</cx:pt>
          <cx:pt idx="743">13726</cx:pt>
          <cx:pt idx="744">4777</cx:pt>
          <cx:pt idx="745">6385</cx:pt>
          <cx:pt idx="746">19973</cx:pt>
          <cx:pt idx="747">6861</cx:pt>
          <cx:pt idx="748">4969</cx:pt>
          <cx:pt idx="749">19845</cx:pt>
          <cx:pt idx="750">13320</cx:pt>
          <cx:pt idx="751">6347</cx:pt>
          <cx:pt idx="752">2743</cx:pt>
          <cx:pt idx="753">10880</cx:pt>
          <cx:pt idx="754">2342</cx:pt>
          <cx:pt idx="755">17650</cx:pt>
          <cx:pt idx="756">4025</cx:pt>
          <cx:pt idx="757">9725</cx:pt>
          <cx:pt idx="758">11904</cx:pt>
          <cx:pt idx="759">2177</cx:pt>
          <cx:pt idx="760">7525</cx:pt>
          <cx:pt idx="761">4834</cx:pt>
          <cx:pt idx="762">2042</cx:pt>
          <cx:pt idx="763">2220</cx:pt>
          <cx:pt idx="764">1052</cx:pt>
          <cx:pt idx="765">2821</cx:pt>
          <cx:pt idx="766">19237</cx:pt>
          <cx:pt idx="767">4107</cx:pt>
          <cx:pt idx="768">8396</cx:pt>
          <cx:pt idx="769">2007</cx:pt>
          <cx:pt idx="770">19627</cx:pt>
          <cx:pt idx="771">10686</cx:pt>
          <cx:pt idx="772">2942</cx:pt>
          <cx:pt idx="773">8858</cx:pt>
          <cx:pt idx="774">16756</cx:pt>
          <cx:pt idx="775">10798</cx:pt>
          <cx:pt idx="776">2323</cx:pt>
          <cx:pt idx="777">1416</cx:pt>
          <cx:pt idx="778">4615</cx:pt>
          <cx:pt idx="779">2461</cx:pt>
          <cx:pt idx="780">8722</cx:pt>
          <cx:pt idx="781">3955</cx:pt>
          <cx:pt idx="782">9957</cx:pt>
          <cx:pt idx="783">3376</cx:pt>
          <cx:pt idx="784">8823</cx:pt>
          <cx:pt idx="785">10322</cx:pt>
          <cx:pt idx="786">4621</cx:pt>
          <cx:pt idx="787">10976</cx:pt>
          <cx:pt idx="788">3660</cx:pt>
          <cx:pt idx="789">10482</cx:pt>
          <cx:pt idx="790">7119</cx:pt>
          <cx:pt idx="791">9582</cx:pt>
          <cx:pt idx="792">4508</cx:pt>
          <cx:pt idx="793">2207</cx:pt>
          <cx:pt idx="794">7756</cx:pt>
          <cx:pt idx="795">6694</cx:pt>
          <cx:pt idx="796">3691</cx:pt>
          <cx:pt idx="797">2377</cx:pt>
          <cx:pt idx="798">2313</cx:pt>
          <cx:pt idx="799">17665</cx:pt>
          <cx:pt idx="800">2596</cx:pt>
          <cx:pt idx="801">4728</cx:pt>
          <cx:pt idx="802">4302</cx:pt>
          <cx:pt idx="803">2979</cx:pt>
          <cx:pt idx="804">16885</cx:pt>
          <cx:pt idx="805">5593</cx:pt>
          <cx:pt idx="806">10445</cx:pt>
          <cx:pt idx="807">8740</cx:pt>
          <cx:pt idx="808">2514</cx:pt>
          <cx:pt idx="809">7655</cx:pt>
          <cx:pt idx="810">17465</cx:pt>
          <cx:pt idx="811">7351</cx:pt>
          <cx:pt idx="812">10820</cx:pt>
          <cx:pt idx="813">12169</cx:pt>
          <cx:pt idx="814">19626</cx:pt>
          <cx:pt idx="815">2070</cx:pt>
          <cx:pt idx="816">6782</cx:pt>
          <cx:pt idx="817">7779</cx:pt>
          <cx:pt idx="818">2791</cx:pt>
          <cx:pt idx="819">3201</cx:pt>
          <cx:pt idx="820">4968</cx:pt>
          <cx:pt idx="821">13120</cx:pt>
          <cx:pt idx="822">4033</cx:pt>
          <cx:pt idx="823">3291</cx:pt>
          <cx:pt idx="824">4272</cx:pt>
          <cx:pt idx="825">5056</cx:pt>
          <cx:pt idx="826">2844</cx:pt>
          <cx:pt idx="827">2703</cx:pt>
          <cx:pt idx="828">1904</cx:pt>
          <cx:pt idx="829">8224</cx:pt>
          <cx:pt idx="830">4766</cx:pt>
          <cx:pt idx="831">2610</cx:pt>
          <cx:pt idx="832">5731</cx:pt>
          <cx:pt idx="833">2539</cx:pt>
          <cx:pt idx="834">5714</cx:pt>
          <cx:pt idx="835">4323</cx:pt>
          <cx:pt idx="836">7336</cx:pt>
          <cx:pt idx="837">13499</cx:pt>
          <cx:pt idx="838">13758</cx:pt>
          <cx:pt idx="839">5155</cx:pt>
          <cx:pt idx="840">2258</cx:pt>
          <cx:pt idx="841">3597</cx:pt>
          <cx:pt idx="842">2515</cx:pt>
          <cx:pt idx="843">4420</cx:pt>
          <cx:pt idx="844">6578</cx:pt>
          <cx:pt idx="845">4422</cx:pt>
          <cx:pt idx="846">10274</cx:pt>
          <cx:pt idx="847">5343</cx:pt>
          <cx:pt idx="848">2376</cx:pt>
          <cx:pt idx="849">5346</cx:pt>
          <cx:pt idx="850">2827</cx:pt>
          <cx:pt idx="851">19943</cx:pt>
          <cx:pt idx="852">3131</cx:pt>
          <cx:pt idx="853">2552</cx:pt>
          <cx:pt idx="854">4477</cx:pt>
          <cx:pt idx="855">6474</cx:pt>
          <cx:pt idx="856">3033</cx:pt>
          <cx:pt idx="857">2936</cx:pt>
          <cx:pt idx="858">18606</cx:pt>
          <cx:pt idx="859">2168</cx:pt>
          <cx:pt idx="860">2853</cx:pt>
          <cx:pt idx="861">17048</cx:pt>
          <cx:pt idx="862">2290</cx:pt>
          <cx:pt idx="863">3600</cx:pt>
          <cx:pt idx="864">2107</cx:pt>
          <cx:pt idx="865">4115</cx:pt>
          <cx:pt idx="866">4327</cx:pt>
          <cx:pt idx="867">17856</cx:pt>
          <cx:pt idx="868">3196</cx:pt>
          <cx:pt idx="869">19081</cx:pt>
          <cx:pt idx="870">8966</cx:pt>
          <cx:pt idx="871">2210</cx:pt>
          <cx:pt idx="872">4539</cx:pt>
          <cx:pt idx="873">2741</cx:pt>
          <cx:pt idx="874">3491</cx:pt>
          <cx:pt idx="875">4541</cx:pt>
          <cx:pt idx="876">2678</cx:pt>
          <cx:pt idx="877">7379</cx:pt>
          <cx:pt idx="878">6272</cx:pt>
          <cx:pt idx="879">5220</cx:pt>
          <cx:pt idx="880">2743</cx:pt>
          <cx:pt idx="881">4998</cx:pt>
          <cx:pt idx="882">10252</cx:pt>
          <cx:pt idx="883">2781</cx:pt>
          <cx:pt idx="884">6852</cx:pt>
          <cx:pt idx="885">4950</cx:pt>
          <cx:pt idx="886">3579</cx:pt>
          <cx:pt idx="887">13191</cx:pt>
          <cx:pt idx="888">10377</cx:pt>
          <cx:pt idx="889">2235</cx:pt>
          <cx:pt idx="890">10502</cx:pt>
          <cx:pt idx="891">2011</cx:pt>
          <cx:pt idx="892">1859</cx:pt>
          <cx:pt idx="893">3760</cx:pt>
          <cx:pt idx="894">17779</cx:pt>
          <cx:pt idx="895">6833</cx:pt>
          <cx:pt idx="896">6812</cx:pt>
          <cx:pt idx="897">5171</cx:pt>
          <cx:pt idx="898">19740</cx:pt>
          <cx:pt idx="899">18711</cx:pt>
          <cx:pt idx="900">3692</cx:pt>
          <cx:pt idx="901">2559</cx:pt>
          <cx:pt idx="902">2517</cx:pt>
          <cx:pt idx="903">6623</cx:pt>
          <cx:pt idx="904">18265</cx:pt>
          <cx:pt idx="905">16124</cx:pt>
          <cx:pt idx="906">2585</cx:pt>
          <cx:pt idx="907">18213</cx:pt>
          <cx:pt idx="908">8380</cx:pt>
          <cx:pt idx="909">2994</cx:pt>
          <cx:pt idx="910">1223</cx:pt>
          <cx:pt idx="911">1118</cx:pt>
          <cx:pt idx="912">2875</cx:pt>
          <cx:pt idx="913">18824</cx:pt>
          <cx:pt idx="914">13577</cx:pt>
          <cx:pt idx="915">2625</cx:pt>
          <cx:pt idx="916">18789</cx:pt>
          <cx:pt idx="917">4538</cx:pt>
          <cx:pt idx="918">19847</cx:pt>
          <cx:pt idx="919">10512</cx:pt>
          <cx:pt idx="920">4444</cx:pt>
          <cx:pt idx="921">2154</cx:pt>
          <cx:pt idx="922">19190</cx:pt>
          <cx:pt idx="923">4490</cx:pt>
          <cx:pt idx="924">3506</cx:pt>
          <cx:pt idx="925">2372</cx:pt>
          <cx:pt idx="926">10231</cx:pt>
          <cx:pt idx="927">5410</cx:pt>
          <cx:pt idx="928">7978</cx:pt>
          <cx:pt idx="929">3867</cx:pt>
          <cx:pt idx="930">2838</cx:pt>
          <cx:pt idx="931">4695</cx:pt>
          <cx:pt idx="932">3339</cx:pt>
          <cx:pt idx="933">2080</cx:pt>
          <cx:pt idx="934">2096</cx:pt>
          <cx:pt idx="935">6209</cx:pt>
          <cx:pt idx="936">18061</cx:pt>
          <cx:pt idx="937">17123</cx:pt>
          <cx:pt idx="938">2372</cx:pt>
          <cx:pt idx="939">4883</cx:pt>
          <cx:pt idx="940">3904</cx:pt>
          <cx:pt idx="941">4627</cx:pt>
          <cx:pt idx="942">7094</cx:pt>
          <cx:pt idx="943">3423</cx:pt>
          <cx:pt idx="944">6674</cx:pt>
          <cx:pt idx="945">16880</cx:pt>
          <cx:pt idx="946">9094</cx:pt>
          <cx:pt idx="947">8446</cx:pt>
          <cx:pt idx="948">11916</cx:pt>
          <cx:pt idx="949">4534</cx:pt>
          <cx:pt idx="950">9852</cx:pt>
          <cx:pt idx="951">6151</cx:pt>
          <cx:pt idx="952">2302</cx:pt>
          <cx:pt idx="953">2362</cx:pt>
          <cx:pt idx="954">17861</cx:pt>
          <cx:pt idx="955">19187</cx:pt>
          <cx:pt idx="956">19717</cx:pt>
          <cx:pt idx="957">3544</cx:pt>
          <cx:pt idx="958">8500</cx:pt>
          <cx:pt idx="959">4661</cx:pt>
          <cx:pt idx="960">4103</cx:pt>
          <cx:pt idx="961">4249</cx:pt>
          <cx:pt idx="962">14026</cx:pt>
          <cx:pt idx="963">6893</cx:pt>
          <cx:pt idx="964">6125</cx:pt>
          <cx:pt idx="965">3669</cx:pt>
          <cx:pt idx="966">10008</cx:pt>
          <cx:pt idx="967">2387</cx:pt>
          <cx:pt idx="968">4639</cx:pt>
          <cx:pt idx="969">7898</cx:pt>
          <cx:pt idx="970">2534</cx:pt>
          <cx:pt idx="971">13142</cx:pt>
          <cx:pt idx="972">1611</cx:pt>
          <cx:pt idx="973">5363</cx:pt>
          <cx:pt idx="974">5071</cx:pt>
          <cx:pt idx="975">13695</cx:pt>
          <cx:pt idx="976">13402</cx:pt>
          <cx:pt idx="977">2029</cx:pt>
          <cx:pt idx="978">6377</cx:pt>
          <cx:pt idx="979">5429</cx:pt>
          <cx:pt idx="980">2785</cx:pt>
          <cx:pt idx="981">4614</cx:pt>
          <cx:pt idx="982">2610</cx:pt>
          <cx:pt idx="983">6687</cx:pt>
          <cx:pt idx="984">4724</cx:pt>
          <cx:pt idx="985">6179</cx:pt>
          <cx:pt idx="986">6120</cx:pt>
          <cx:pt idx="987">10596</cx:pt>
          <cx:pt idx="988">5467</cx:pt>
          <cx:pt idx="989">2996</cx:pt>
          <cx:pt idx="990">9998</cx:pt>
          <cx:pt idx="991">4078</cx:pt>
          <cx:pt idx="992">10920</cx:pt>
          <cx:pt idx="993">6232</cx:pt>
          <cx:pt idx="994">13247</cx:pt>
          <cx:pt idx="995">4081</cx:pt>
          <cx:pt idx="996">5769</cx:pt>
          <cx:pt idx="997">2394</cx:pt>
          <cx:pt idx="998">3904</cx:pt>
          <cx:pt idx="999">16799</cx:pt>
          <cx:pt idx="1000">2950</cx:pt>
          <cx:pt idx="1001">3629</cx:pt>
          <cx:pt idx="1002">9362</cx:pt>
          <cx:pt idx="1003">3229</cx:pt>
          <cx:pt idx="1004">3578</cx:pt>
          <cx:pt idx="1005">7988</cx:pt>
          <cx:pt idx="1006">4284</cx:pt>
          <cx:pt idx="1007">7553</cx:pt>
          <cx:pt idx="1008">17328</cx:pt>
          <cx:pt idx="1009">19701</cx:pt>
          <cx:pt idx="1010">14732</cx:pt>
          <cx:pt idx="1011">9278</cx:pt>
          <cx:pt idx="1012">1359</cx:pt>
          <cx:pt idx="1013">4779</cx:pt>
          <cx:pt idx="1014">16422</cx:pt>
          <cx:pt idx="1015">2996</cx:pt>
          <cx:pt idx="1016">1261</cx:pt>
          <cx:pt idx="1017">2099</cx:pt>
          <cx:pt idx="1018">5810</cx:pt>
          <cx:pt idx="1019">5647</cx:pt>
          <cx:pt idx="1020">3420</cx:pt>
          <cx:pt idx="1021">4400</cx:pt>
          <cx:pt idx="1022">3500</cx:pt>
          <cx:pt idx="1023">2066</cx:pt>
          <cx:pt idx="1024">17169</cx:pt>
          <cx:pt idx="1025">4162</cx:pt>
          <cx:pt idx="1026">9204</cx:pt>
          <cx:pt idx="1027">3294</cx:pt>
          <cx:pt idx="1028">2127</cx:pt>
          <cx:pt idx="1029">3975</cx:pt>
          <cx:pt idx="1030">10793</cx:pt>
          <cx:pt idx="1031">10096</cx:pt>
          <cx:pt idx="1032">3646</cx:pt>
          <cx:pt idx="1033">7446</cx:pt>
          <cx:pt idx="1034">10851</cx:pt>
          <cx:pt idx="1035">2109</cx:pt>
          <cx:pt idx="1036">3722</cx:pt>
          <cx:pt idx="1037">9380</cx:pt>
          <cx:pt idx="1038">5486</cx:pt>
          <cx:pt idx="1039">2742</cx:pt>
          <cx:pt idx="1040">13757</cx:pt>
          <cx:pt idx="1041">8463</cx:pt>
          <cx:pt idx="1042">3162</cx:pt>
          <cx:pt idx="1043">16598</cx:pt>
          <cx:pt idx="1044">6651</cx:pt>
          <cx:pt idx="1045">2345</cx:pt>
          <cx:pt idx="1046">3420</cx:pt>
          <cx:pt idx="1047">4373</cx:pt>
          <cx:pt idx="1048">4759</cx:pt>
          <cx:pt idx="1049">5301</cx:pt>
          <cx:pt idx="1050">3673</cx:pt>
          <cx:pt idx="1051">4768</cx:pt>
          <cx:pt idx="1052">1274</cx:pt>
          <cx:pt idx="1053">4900</cx:pt>
          <cx:pt idx="1054">10466</cx:pt>
          <cx:pt idx="1055">17007</cx:pt>
          <cx:pt idx="1056">2909</cx:pt>
          <cx:pt idx="1057">5765</cx:pt>
          <cx:pt idx="1058">4599</cx:pt>
          <cx:pt idx="1059">2404</cx:pt>
          <cx:pt idx="1060">3172</cx:pt>
          <cx:pt idx="1061">2033</cx:pt>
          <cx:pt idx="1062">10209</cx:pt>
          <cx:pt idx="1063">8620</cx:pt>
          <cx:pt idx="1064">2064</cx:pt>
          <cx:pt idx="1065">4035</cx:pt>
          <cx:pt idx="1066">3838</cx:pt>
          <cx:pt idx="1067">4591</cx:pt>
          <cx:pt idx="1068">2561</cx:pt>
          <cx:pt idx="1069">1563</cx:pt>
          <cx:pt idx="1070">4898</cx:pt>
          <cx:pt idx="1071">4789</cx:pt>
          <cx:pt idx="1072">3180</cx:pt>
          <cx:pt idx="1073">6549</cx:pt>
          <cx:pt idx="1074">6388</cx:pt>
          <cx:pt idx="1075">11244</cx:pt>
          <cx:pt idx="1076">16032</cx:pt>
          <cx:pt idx="1077">2362</cx:pt>
          <cx:pt idx="1078">16328</cx:pt>
          <cx:pt idx="1079">8376</cx:pt>
          <cx:pt idx="1080">16606</cx:pt>
          <cx:pt idx="1081">8606</cx:pt>
          <cx:pt idx="1082">2272</cx:pt>
          <cx:pt idx="1083">2018</cx:pt>
          <cx:pt idx="1084">7083</cx:pt>
          <cx:pt idx="1085">4084</cx:pt>
          <cx:pt idx="1086">14411</cx:pt>
          <cx:pt idx="1087">2308</cx:pt>
          <cx:pt idx="1088">4841</cx:pt>
          <cx:pt idx="1089">4285</cx:pt>
          <cx:pt idx="1090">9715</cx:pt>
          <cx:pt idx="1091">4320</cx:pt>
          <cx:pt idx="1092">2132</cx:pt>
          <cx:pt idx="1093">10124</cx:pt>
          <cx:pt idx="1094">5473</cx:pt>
          <cx:pt idx="1095">5207</cx:pt>
          <cx:pt idx="1096">16437</cx:pt>
          <cx:pt idx="1097">2296</cx:pt>
          <cx:pt idx="1098">4069</cx:pt>
          <cx:pt idx="1099">7441</cx:pt>
          <cx:pt idx="1100">2430</cx:pt>
          <cx:pt idx="1101">5878</cx:pt>
          <cx:pt idx="1102">2644</cx:pt>
          <cx:pt idx="1103">6439</cx:pt>
          <cx:pt idx="1104">2451</cx:pt>
          <cx:pt idx="1105">6392</cx:pt>
          <cx:pt idx="1106">9714</cx:pt>
          <cx:pt idx="1107">6077</cx:pt>
          <cx:pt idx="1108">2450</cx:pt>
          <cx:pt idx="1109">9250</cx:pt>
          <cx:pt idx="1110">2074</cx:pt>
          <cx:pt idx="1111">10169</cx:pt>
          <cx:pt idx="1112">4855</cx:pt>
          <cx:pt idx="1113">4087</cx:pt>
          <cx:pt idx="1114">2367</cx:pt>
          <cx:pt idx="1115">2972</cx:pt>
          <cx:pt idx="1116">19586</cx:pt>
          <cx:pt idx="1117">5484</cx:pt>
          <cx:pt idx="1118">2061</cx:pt>
          <cx:pt idx="1119">9924</cx:pt>
          <cx:pt idx="1120">4198</cx:pt>
          <cx:pt idx="1121">6815</cx:pt>
          <cx:pt idx="1122">4723</cx:pt>
          <cx:pt idx="1123">6142</cx:pt>
          <cx:pt idx="1124">8237</cx:pt>
          <cx:pt idx="1125">8853</cx:pt>
          <cx:pt idx="1126">19331</cx:pt>
          <cx:pt idx="1127">2073</cx:pt>
          <cx:pt idx="1128">5562</cx:pt>
          <cx:pt idx="1129">19613</cx:pt>
          <cx:pt idx="1130">3407</cx:pt>
          <cx:pt idx="1131">5063</cx:pt>
          <cx:pt idx="1132">4639</cx:pt>
          <cx:pt idx="1133">4876</cx:pt>
          <cx:pt idx="1134">2690</cx:pt>
          <cx:pt idx="1135">17567</cx:pt>
          <cx:pt idx="1136">2408</cx:pt>
          <cx:pt idx="1137">2814</cx:pt>
          <cx:pt idx="1138">11245</cx:pt>
          <cx:pt idx="1139">3312</cx:pt>
          <cx:pt idx="1140">19049</cx:pt>
          <cx:pt idx="1141">2141</cx:pt>
          <cx:pt idx="1142">5769</cx:pt>
          <cx:pt idx="1143">4385</cx:pt>
          <cx:pt idx="1144">5332</cx:pt>
          <cx:pt idx="1145">4663</cx:pt>
          <cx:pt idx="1146">4724</cx:pt>
          <cx:pt idx="1147">3211</cx:pt>
          <cx:pt idx="1148">5377</cx:pt>
          <cx:pt idx="1149">4066</cx:pt>
          <cx:pt idx="1150">5208</cx:pt>
          <cx:pt idx="1151">4877</cx:pt>
          <cx:pt idx="1152">3117</cx:pt>
          <cx:pt idx="1153">1569</cx:pt>
          <cx:pt idx="1154">19658</cx:pt>
          <cx:pt idx="1155">3069</cx:pt>
          <cx:pt idx="1156">10435</cx:pt>
          <cx:pt idx="1157">4148</cx:pt>
          <cx:pt idx="1158">5768</cx:pt>
          <cx:pt idx="1159">5042</cx:pt>
          <cx:pt idx="1160">5770</cx:pt>
          <cx:pt idx="1161">7756</cx:pt>
          <cx:pt idx="1162">10306</cx:pt>
          <cx:pt idx="1163">3936</cx:pt>
          <cx:pt idx="1164">7945</cx:pt>
          <cx:pt idx="1165">5743</cx:pt>
          <cx:pt idx="1166">15202</cx:pt>
          <cx:pt idx="1167">5440</cx:pt>
          <cx:pt idx="1168">3760</cx:pt>
          <cx:pt idx="1169">3517</cx:pt>
          <cx:pt idx="1170">2580</cx:pt>
          <cx:pt idx="1171">2166</cx:pt>
          <cx:pt idx="1172">5869</cx:pt>
          <cx:pt idx="1173">8008</cx:pt>
          <cx:pt idx="1174">5206</cx:pt>
          <cx:pt idx="1175">5295</cx:pt>
          <cx:pt idx="1176">16413</cx:pt>
          <cx:pt idx="1177">13269</cx:pt>
          <cx:pt idx="1178">2783</cx:pt>
          <cx:pt idx="1179">5433</cx:pt>
          <cx:pt idx="1180">2013</cx:pt>
          <cx:pt idx="1181">13966</cx:pt>
          <cx:pt idx="1182">4374</cx:pt>
          <cx:pt idx="1183">6842</cx:pt>
          <cx:pt idx="1184">17426</cx:pt>
          <cx:pt idx="1185">17603</cx:pt>
          <cx:pt idx="1186">4581</cx:pt>
          <cx:pt idx="1187">4735</cx:pt>
          <cx:pt idx="1188">4187</cx:pt>
          <cx:pt idx="1189">5505</cx:pt>
          <cx:pt idx="1190">5470</cx:pt>
          <cx:pt idx="1191">5476</cx:pt>
          <cx:pt idx="1192">2587</cx:pt>
          <cx:pt idx="1193">2440</cx:pt>
          <cx:pt idx="1194">15972</cx:pt>
          <cx:pt idx="1195">15379</cx:pt>
          <cx:pt idx="1196">7082</cx:pt>
          <cx:pt idx="1197">2728</cx:pt>
          <cx:pt idx="1198">5368</cx:pt>
          <cx:pt idx="1199">5347</cx:pt>
          <cx:pt idx="1200">3195</cx:pt>
          <cx:pt idx="1201">3989</cx:pt>
          <cx:pt idx="1202">3306</cx:pt>
          <cx:pt idx="1203">7005</cx:pt>
          <cx:pt idx="1204">2655</cx:pt>
          <cx:pt idx="1205">1393</cx:pt>
          <cx:pt idx="1206">2570</cx:pt>
          <cx:pt idx="1207">3537</cx:pt>
          <cx:pt idx="1208">3986</cx:pt>
          <cx:pt idx="1209">10883</cx:pt>
          <cx:pt idx="1210">2028</cx:pt>
          <cx:pt idx="1211">9525</cx:pt>
          <cx:pt idx="1212">2929</cx:pt>
          <cx:pt idx="1213">2275</cx:pt>
          <cx:pt idx="1214">7879</cx:pt>
          <cx:pt idx="1215">4930</cx:pt>
          <cx:pt idx="1216">7847</cx:pt>
          <cx:pt idx="1217">4401</cx:pt>
          <cx:pt idx="1218">9241</cx:pt>
          <cx:pt idx="1219">2974</cx:pt>
          <cx:pt idx="1220">4502</cx:pt>
          <cx:pt idx="1221">10748</cx:pt>
          <cx:pt idx="1222">1555</cx:pt>
          <cx:pt idx="1223">12936</cx:pt>
          <cx:pt idx="1224">2305</cx:pt>
          <cx:pt idx="1225">16704</cx:pt>
          <cx:pt idx="1226">3433</cx:pt>
          <cx:pt idx="1227">3477</cx:pt>
          <cx:pt idx="1228">6430</cx:pt>
          <cx:pt idx="1229">6516</cx:pt>
          <cx:pt idx="1230">3907</cx:pt>
          <cx:pt idx="1231">5562</cx:pt>
          <cx:pt idx="1232">6883</cx:pt>
          <cx:pt idx="1233">2862</cx:pt>
          <cx:pt idx="1234">4978</cx:pt>
          <cx:pt idx="1235">10368</cx:pt>
          <cx:pt idx="1236">6134</cx:pt>
          <cx:pt idx="1237">6735</cx:pt>
          <cx:pt idx="1238">3295</cx:pt>
          <cx:pt idx="1239">5238</cx:pt>
          <cx:pt idx="1240">6472</cx:pt>
          <cx:pt idx="1241">9610</cx:pt>
          <cx:pt idx="1242">19833</cx:pt>
          <cx:pt idx="1243">9756</cx:pt>
          <cx:pt idx="1244">4968</cx:pt>
          <cx:pt idx="1245">2145</cx:pt>
          <cx:pt idx="1246">2180</cx:pt>
          <cx:pt idx="1247">8346</cx:pt>
          <cx:pt idx="1248">3445</cx:pt>
          <cx:pt idx="1249">2760</cx:pt>
          <cx:pt idx="1250">6294</cx:pt>
          <cx:pt idx="1251">7140</cx:pt>
          <cx:pt idx="1252">2932</cx:pt>
          <cx:pt idx="1253">5147</cx:pt>
          <cx:pt idx="1254">4507</cx:pt>
          <cx:pt idx="1255">8564</cx:pt>
          <cx:pt idx="1256">2468</cx:pt>
          <cx:pt idx="1257">8161</cx:pt>
          <cx:pt idx="1258">2109</cx:pt>
          <cx:pt idx="1259">5294</cx:pt>
          <cx:pt idx="1260">2718</cx:pt>
          <cx:pt idx="1261">5811</cx:pt>
          <cx:pt idx="1262">2437</cx:pt>
          <cx:pt idx="1263">2766</cx:pt>
          <cx:pt idx="1264">19038</cx:pt>
          <cx:pt idx="1265">3055</cx:pt>
          <cx:pt idx="1266">2289</cx:pt>
          <cx:pt idx="1267">4001</cx:pt>
          <cx:pt idx="1268">12965</cx:pt>
          <cx:pt idx="1269">3539</cx:pt>
          <cx:pt idx="1270">6029</cx:pt>
          <cx:pt idx="1271">2679</cx:pt>
          <cx:pt idx="1272">3702</cx:pt>
          <cx:pt idx="1273">2398</cx:pt>
          <cx:pt idx="1274">5468</cx:pt>
          <cx:pt idx="1275">13116</cx:pt>
          <cx:pt idx="1276">4189</cx:pt>
          <cx:pt idx="1277">19328</cx:pt>
          <cx:pt idx="1278">8321</cx:pt>
          <cx:pt idx="1279">2342</cx:pt>
          <cx:pt idx="1280">4071</cx:pt>
          <cx:pt idx="1281">5813</cx:pt>
          <cx:pt idx="1282">3143</cx:pt>
          <cx:pt idx="1283">2044</cx:pt>
          <cx:pt idx="1284">13464</cx:pt>
          <cx:pt idx="1285">7991</cx:pt>
          <cx:pt idx="1286">3377</cx:pt>
          <cx:pt idx="1287">5538</cx:pt>
          <cx:pt idx="1288">5762</cx:pt>
          <cx:pt idx="1289">2592</cx:pt>
          <cx:pt idx="1290">5346</cx:pt>
          <cx:pt idx="1291">4213</cx:pt>
          <cx:pt idx="1292">4127</cx:pt>
          <cx:pt idx="1293">2438</cx:pt>
          <cx:pt idx="1294">6870</cx:pt>
          <cx:pt idx="1295">10447</cx:pt>
          <cx:pt idx="1296">9667</cx:pt>
          <cx:pt idx="1297">2148</cx:pt>
          <cx:pt idx="1298">8926</cx:pt>
          <cx:pt idx="1299">6513</cx:pt>
          <cx:pt idx="1300">6799</cx:pt>
          <cx:pt idx="1301">16291</cx:pt>
          <cx:pt idx="1302">2705</cx:pt>
          <cx:pt idx="1303">10333</cx:pt>
          <cx:pt idx="1304">4448</cx:pt>
          <cx:pt idx="1305">6854</cx:pt>
          <cx:pt idx="1306">9637</cx:pt>
          <cx:pt idx="1307">3591</cx:pt>
          <cx:pt idx="1308">5405</cx:pt>
          <cx:pt idx="1309">4684</cx:pt>
          <cx:pt idx="1310">15787</cx:pt>
          <cx:pt idx="1311">1514</cx:pt>
          <cx:pt idx="1312">2956</cx:pt>
          <cx:pt idx="1313">2335</cx:pt>
          <cx:pt idx="1314">5154</cx:pt>
          <cx:pt idx="1315">6962</cx:pt>
          <cx:pt idx="1316">5675</cx:pt>
          <cx:pt idx="1317">2379</cx:pt>
          <cx:pt idx="1318">3812</cx:pt>
          <cx:pt idx="1319">4648</cx:pt>
          <cx:pt idx="1320">2936</cx:pt>
          <cx:pt idx="1321">2105</cx:pt>
          <cx:pt idx="1322">8578</cx:pt>
          <cx:pt idx="1323">2706</cx:pt>
          <cx:pt idx="1324">6384</cx:pt>
          <cx:pt idx="1325">3968</cx:pt>
          <cx:pt idx="1326">9907</cx:pt>
          <cx:pt idx="1327">13225</cx:pt>
          <cx:pt idx="1328">3540</cx:pt>
          <cx:pt idx="1329">2804</cx:pt>
          <cx:pt idx="1330">19392</cx:pt>
          <cx:pt idx="1331">19665</cx:pt>
          <cx:pt idx="1332">2439</cx:pt>
          <cx:pt idx="1333">7314</cx:pt>
          <cx:pt idx="1334">4774</cx:pt>
          <cx:pt idx="1335">3902</cx:pt>
          <cx:pt idx="1336">2662</cx:pt>
          <cx:pt idx="1337">2856</cx:pt>
          <cx:pt idx="1338">1081</cx:pt>
          <cx:pt idx="1339">2472</cx:pt>
          <cx:pt idx="1340">5673</cx:pt>
          <cx:pt idx="1341">4197</cx:pt>
          <cx:pt idx="1342">9713</cx:pt>
          <cx:pt idx="1343">2062</cx:pt>
          <cx:pt idx="1344">4284</cx:pt>
          <cx:pt idx="1345">4788</cx:pt>
          <cx:pt idx="1346">5906</cx:pt>
          <cx:pt idx="1347">3886</cx:pt>
          <cx:pt idx="1348">16823</cx:pt>
          <cx:pt idx="1349">2933</cx:pt>
          <cx:pt idx="1350">6500</cx:pt>
          <cx:pt idx="1351">17174</cx:pt>
          <cx:pt idx="1352">5033</cx:pt>
          <cx:pt idx="1353">2307</cx:pt>
          <cx:pt idx="1354">2587</cx:pt>
          <cx:pt idx="1355">5507</cx:pt>
          <cx:pt idx="1356">4393</cx:pt>
          <cx:pt idx="1357">13348</cx:pt>
          <cx:pt idx="1358">6583</cx:pt>
          <cx:pt idx="1359">8103</cx:pt>
          <cx:pt idx="1360">3978</cx:pt>
          <cx:pt idx="1361">2544</cx:pt>
          <cx:pt idx="1362">5399</cx:pt>
          <cx:pt idx="1363">5487</cx:pt>
          <cx:pt idx="1364">6834</cx:pt>
          <cx:pt idx="1365">1091</cx:pt>
          <cx:pt idx="1366">5736</cx:pt>
          <cx:pt idx="1367">2226</cx:pt>
          <cx:pt idx="1368">5747</cx:pt>
          <cx:pt idx="1369">9854</cx:pt>
          <cx:pt idx="1370">5467</cx:pt>
          <cx:pt idx="1371">5380</cx:pt>
          <cx:pt idx="1372">5151</cx:pt>
          <cx:pt idx="1373">2133</cx:pt>
          <cx:pt idx="1374">17875</cx:pt>
          <cx:pt idx="1375">2432</cx:pt>
          <cx:pt idx="1376">4771</cx:pt>
          <cx:pt idx="1377">19161</cx:pt>
          <cx:pt idx="1378">5087</cx:pt>
          <cx:pt idx="1379">2863</cx:pt>
          <cx:pt idx="1380">5561</cx:pt>
          <cx:pt idx="1381">2144</cx:pt>
          <cx:pt idx="1382">3065</cx:pt>
          <cx:pt idx="1383">2810</cx:pt>
          <cx:pt idx="1384">9888</cx:pt>
          <cx:pt idx="1385">8628</cx:pt>
          <cx:pt idx="1386">2867</cx:pt>
          <cx:pt idx="1387">5373</cx:pt>
          <cx:pt idx="1388">6667</cx:pt>
          <cx:pt idx="1389">5003</cx:pt>
          <cx:pt idx="1390">2367</cx:pt>
          <cx:pt idx="1391">2858</cx:pt>
          <cx:pt idx="1392">5204</cx:pt>
          <cx:pt idx="1393">4105</cx:pt>
          <cx:pt idx="1394">9679</cx:pt>
          <cx:pt idx="1395">5617</cx:pt>
          <cx:pt idx="1396">10448</cx:pt>
          <cx:pt idx="1397">2897</cx:pt>
          <cx:pt idx="1398">5968</cx:pt>
          <cx:pt idx="1399">7510</cx:pt>
          <cx:pt idx="1400">2991</cx:pt>
          <cx:pt idx="1401">19636</cx:pt>
          <cx:pt idx="1402">1129</cx:pt>
          <cx:pt idx="1403">13341</cx:pt>
          <cx:pt idx="1404">4332</cx:pt>
          <cx:pt idx="1405">11031</cx:pt>
          <cx:pt idx="1406">4440</cx:pt>
          <cx:pt idx="1407">4617</cx:pt>
          <cx:pt idx="1408">2647</cx:pt>
          <cx:pt idx="1409">6323</cx:pt>
          <cx:pt idx="1410">5677</cx:pt>
          <cx:pt idx="1411">2187</cx:pt>
          <cx:pt idx="1412">3748</cx:pt>
          <cx:pt idx="1413">3977</cx:pt>
          <cx:pt idx="1414">8633</cx:pt>
          <cx:pt idx="1415">2008</cx:pt>
          <cx:pt idx="1416">4440</cx:pt>
          <cx:pt idx="1417">3067</cx:pt>
          <cx:pt idx="1418">5321</cx:pt>
          <cx:pt idx="1419">5410</cx:pt>
          <cx:pt idx="1420">2782</cx:pt>
          <cx:pt idx="1421">11957</cx:pt>
          <cx:pt idx="1422">2660</cx:pt>
          <cx:pt idx="1423">3375</cx:pt>
          <cx:pt idx="1424">5098</cx:pt>
          <cx:pt idx="1425">4878</cx:pt>
          <cx:pt idx="1426">2837</cx:pt>
          <cx:pt idx="1427">2406</cx:pt>
          <cx:pt idx="1428">2269</cx:pt>
          <cx:pt idx="1429">4108</cx:pt>
          <cx:pt idx="1430">13206</cx:pt>
          <cx:pt idx="1431">10422</cx:pt>
          <cx:pt idx="1432">13744</cx:pt>
          <cx:pt idx="1433">4907</cx:pt>
          <cx:pt idx="1434">3482</cx:pt>
          <cx:pt idx="1435">2436</cx:pt>
          <cx:pt idx="1436">2380</cx:pt>
          <cx:pt idx="1437">19431</cx:pt>
          <cx:pt idx="1438">1790</cx:pt>
          <cx:pt idx="1439">7644</cx:pt>
          <cx:pt idx="1440">5131</cx:pt>
          <cx:pt idx="1441">6306</cx:pt>
          <cx:pt idx="1442">4787</cx:pt>
          <cx:pt idx="1443">18880</cx:pt>
          <cx:pt idx="1444">2339</cx:pt>
          <cx:pt idx="1445">13570</cx:pt>
          <cx:pt idx="1446">6712</cx:pt>
          <cx:pt idx="1447">5406</cx:pt>
          <cx:pt idx="1448">8938</cx:pt>
          <cx:pt idx="1449">2439</cx:pt>
          <cx:pt idx="1450">8837</cx:pt>
          <cx:pt idx="1451">5343</cx:pt>
          <cx:pt idx="1452">6728</cx:pt>
          <cx:pt idx="1453">6652</cx:pt>
          <cx:pt idx="1454">4850</cx:pt>
          <cx:pt idx="1455">2809</cx:pt>
          <cx:pt idx="1456">5689</cx:pt>
          <cx:pt idx="1457">2001</cx:pt>
          <cx:pt idx="1458">2977</cx:pt>
          <cx:pt idx="1459">4025</cx:pt>
          <cx:pt idx="1460">3785</cx:pt>
          <cx:pt idx="1461">10854</cx:pt>
          <cx:pt idx="1462">12031</cx:pt>
          <cx:pt idx="1463">9936</cx:pt>
          <cx:pt idx="1464">2966</cx:pt>
          <cx:pt idx="1465">2571</cx:pt>
          <cx:pt idx="1466">9991</cx:pt>
          <cx:pt idx="1467">6142</cx:pt>
          <cx:pt idx="1468">5390</cx:pt>
          <cx:pt idx="1469">4404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400" b="1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Aptos Narrow" panose="02110004020202020204"/>
                <a:ea typeface="Calibri" panose="020F0502020204030204" pitchFamily="34" charset="0"/>
                <a:cs typeface="Calibri" panose="020F0502020204030204" pitchFamily="34" charset="0"/>
              </a:rPr>
              <a:t>lowest income range</a:t>
            </a:r>
            <a:endPara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Aptos Narrow" panose="02110004020202020204"/>
            </a:endParaRPr>
          </a:p>
        </cx:rich>
      </cx:tx>
    </cx:title>
    <cx:plotArea>
      <cx:plotAreaRegion>
        <cx:series layoutId="boxWhisker" uniqueId="{6D099541-7AA5-4181-90DD-C29521B3B4C2}">
          <cx:tx>
            <cx:txData>
              <cx:f>Sheet_7!$C$1</cx:f>
              <cx:v>MonthlyIncome</cx:v>
            </cx:txData>
          </cx:tx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b="1">
                    <a:solidFill>
                      <a:schemeClr val="tx1"/>
                    </a:solidFill>
                  </a:defRPr>
                </a:pPr>
                <a:endParaRPr lang="en-US" sz="900" b="1" i="0" u="none" strike="noStrike" baseline="0">
                  <a:solidFill>
                    <a:schemeClr val="tx1"/>
                  </a:solidFill>
                  <a:latin typeface="Aptos Narrow" panose="02110004020202020204"/>
                </a:endParaRPr>
              </a:p>
            </cx:txPr>
            <cx:visibility seriesName="0" categoryName="0" value="1"/>
          </cx:dataLabels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b="1"/>
            </a:pPr>
            <a:endParaRPr lang="en-US" sz="900" b="1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cx:txPr>
      </cx:axis>
      <cx:axis id="1">
        <cx:valScaling/>
        <cx:majorGridlines/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rgbClr val="1F3863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1F3863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1F3863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3524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77667" y="457200"/>
            <a:ext cx="8915400" cy="59436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6615" y="2618232"/>
            <a:ext cx="4350258" cy="149580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1F3863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51" y="22392"/>
            <a:ext cx="1244421" cy="3732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6627875"/>
            <a:ext cx="12192000" cy="230504"/>
          </a:xfrm>
          <a:custGeom>
            <a:avLst/>
            <a:gdLst/>
            <a:ahLst/>
            <a:cxnLst/>
            <a:rect l="l" t="t" r="r" b="b"/>
            <a:pathLst>
              <a:path w="12192000" h="230504">
                <a:moveTo>
                  <a:pt x="12192000" y="0"/>
                </a:moveTo>
                <a:lnTo>
                  <a:pt x="0" y="0"/>
                </a:lnTo>
                <a:lnTo>
                  <a:pt x="0" y="230124"/>
                </a:lnTo>
                <a:lnTo>
                  <a:pt x="12192000" y="2301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843B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7976" y="2747010"/>
            <a:ext cx="3658235" cy="1036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rgbClr val="1F3863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64204" y="1400936"/>
            <a:ext cx="6264909" cy="4417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4/relationships/chartEx" Target="../charts/chartEx2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dirty="0"/>
              <a:t>HEALTH</a:t>
            </a:r>
            <a:r>
              <a:rPr spc="-25" dirty="0"/>
              <a:t> </a:t>
            </a:r>
            <a:r>
              <a:rPr spc="-10" dirty="0"/>
              <a:t>QUEST MEDICALS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3200" y="1118752"/>
            <a:ext cx="1789176" cy="5132873"/>
          </a:xfrm>
          <a:prstGeom prst="rect">
            <a:avLst/>
          </a:prstGeom>
        </p:spPr>
      </p:pic>
      <p:sp>
        <p:nvSpPr>
          <p:cNvPr id="11" name="Subtitle 3">
            <a:extLst>
              <a:ext uri="{FF2B5EF4-FFF2-40B4-BE49-F238E27FC236}">
                <a16:creationId xmlns:a16="http://schemas.microsoft.com/office/drawing/2014/main" id="{6A527E13-1F2C-274F-62E2-838B0958028D}"/>
              </a:ext>
            </a:extLst>
          </p:cNvPr>
          <p:cNvSpPr txBox="1">
            <a:spLocks/>
          </p:cNvSpPr>
          <p:nvPr/>
        </p:nvSpPr>
        <p:spPr>
          <a:xfrm>
            <a:off x="255385" y="609600"/>
            <a:ext cx="9924573" cy="497527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How satisfied are employees with their work environment?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D5A3CA64-C8BB-10E3-BC43-850632BC5B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2814447"/>
              </p:ext>
            </p:extLst>
          </p:nvPr>
        </p:nvGraphicFramePr>
        <p:xfrm>
          <a:off x="609600" y="1752176"/>
          <a:ext cx="4470401" cy="3500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7387C1CE-AFB3-C5E4-3FED-5C2B4B23FA1F}"/>
              </a:ext>
            </a:extLst>
          </p:cNvPr>
          <p:cNvSpPr/>
          <p:nvPr/>
        </p:nvSpPr>
        <p:spPr>
          <a:xfrm>
            <a:off x="5439659" y="3946932"/>
            <a:ext cx="4470401" cy="117776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have 31% satisfied with 453 employees in the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HIGH-level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region and 30% with 446 employees in the VERY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HIGH-level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region. We have 899 employees out of 1470 with 61% who are very satisfied.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76484DB-5B98-E2AB-A8FF-9A8DF9C53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731754"/>
              </p:ext>
            </p:extLst>
          </p:nvPr>
        </p:nvGraphicFramePr>
        <p:xfrm>
          <a:off x="5439658" y="2088108"/>
          <a:ext cx="4470401" cy="1645920"/>
        </p:xfrm>
        <a:graphic>
          <a:graphicData uri="http://schemas.openxmlformats.org/drawingml/2006/table">
            <a:tbl>
              <a:tblPr/>
              <a:tblGrid>
                <a:gridCol w="1652105">
                  <a:extLst>
                    <a:ext uri="{9D8B030D-6E8A-4147-A177-3AD203B41FA5}">
                      <a16:colId xmlns:a16="http://schemas.microsoft.com/office/drawing/2014/main" val="4015568440"/>
                    </a:ext>
                  </a:extLst>
                </a:gridCol>
                <a:gridCol w="2818296">
                  <a:extLst>
                    <a:ext uri="{9D8B030D-6E8A-4147-A177-3AD203B41FA5}">
                      <a16:colId xmlns:a16="http://schemas.microsoft.com/office/drawing/2014/main" val="840547808"/>
                    </a:ext>
                  </a:extLst>
                </a:gridCol>
              </a:tblGrid>
              <a:tr h="548640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Environment Satisfaction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Count of Environment Satisfaction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302585"/>
                  </a:ext>
                </a:extLst>
              </a:tr>
              <a:tr h="274320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Medium</a:t>
                      </a:r>
                      <a:endParaRPr lang="en-US" sz="14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287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971343"/>
                  </a:ext>
                </a:extLst>
              </a:tr>
              <a:tr h="274320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High</a:t>
                      </a:r>
                      <a:endParaRPr lang="en-US" sz="1400" b="0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453</a:t>
                      </a:r>
                      <a:endParaRPr lang="en-US" sz="1400" b="0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50786"/>
                  </a:ext>
                </a:extLst>
              </a:tr>
              <a:tr h="274320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C000"/>
                          </a:solidFill>
                          <a:effectLst/>
                        </a:rPr>
                        <a:t>Very High</a:t>
                      </a:r>
                      <a:endParaRPr lang="en-US" sz="1400" b="0" i="0" u="none" strike="noStrike" dirty="0">
                        <a:solidFill>
                          <a:srgbClr val="FFC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accent4"/>
                          </a:solidFill>
                          <a:effectLst/>
                        </a:rPr>
                        <a:t>446</a:t>
                      </a:r>
                      <a:endParaRPr lang="en-US" sz="1400" b="0" i="0" u="none" strike="noStrike" dirty="0">
                        <a:solidFill>
                          <a:schemeClr val="accent4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061638"/>
                  </a:ext>
                </a:extLst>
              </a:tr>
              <a:tr h="274320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LOW</a:t>
                      </a:r>
                      <a:endParaRPr lang="en-US" sz="1400" b="0" i="0" u="none" strike="noStrike" dirty="0">
                        <a:solidFill>
                          <a:schemeClr val="accent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284</a:t>
                      </a:r>
                      <a:endParaRPr lang="en-US" sz="1400" b="0" i="0" u="none" strike="noStrike" dirty="0">
                        <a:solidFill>
                          <a:schemeClr val="accent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896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66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50328" y="1287581"/>
            <a:ext cx="2389272" cy="3627922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D77E75FB-6A00-A53C-8578-D97267BDE1E3}"/>
              </a:ext>
            </a:extLst>
          </p:cNvPr>
          <p:cNvSpPr txBox="1">
            <a:spLocks/>
          </p:cNvSpPr>
          <p:nvPr/>
        </p:nvSpPr>
        <p:spPr>
          <a:xfrm>
            <a:off x="657278" y="822778"/>
            <a:ext cx="8766924" cy="4699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Do you think the longer an employee commutes to the office, the higher their monthly take home? What of a relationship between years at company and percent salary hike?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5C7129-0E00-93EF-5955-1EF3A2824882}"/>
              </a:ext>
            </a:extLst>
          </p:cNvPr>
          <p:cNvSpPr/>
          <p:nvPr/>
        </p:nvSpPr>
        <p:spPr>
          <a:xfrm>
            <a:off x="5768042" y="2223907"/>
            <a:ext cx="3388682" cy="74789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correlation btw an employees monthly income and how long an employee commute to the office.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57024D-7BD8-DB47-FE47-0BB0C879FA77}"/>
              </a:ext>
            </a:extLst>
          </p:cNvPr>
          <p:cNvSpPr/>
          <p:nvPr/>
        </p:nvSpPr>
        <p:spPr>
          <a:xfrm>
            <a:off x="5768042" y="3951210"/>
            <a:ext cx="3388683" cy="84939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is no relationship between between years at the company and the percent salary hike?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E6C89E6-81E9-81FB-10A4-7CADE1D82F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61" y="2135776"/>
            <a:ext cx="4175998" cy="9600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195F7C-58A7-A863-4B05-431A406C1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61" y="3966023"/>
            <a:ext cx="4175998" cy="95300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78440" y="1133855"/>
            <a:ext cx="1680969" cy="4799076"/>
          </a:xfrm>
          <a:prstGeom prst="rect">
            <a:avLst/>
          </a:prstGeom>
        </p:spPr>
      </p:pic>
      <p:sp>
        <p:nvSpPr>
          <p:cNvPr id="2" name="Subtitle 4">
            <a:extLst>
              <a:ext uri="{FF2B5EF4-FFF2-40B4-BE49-F238E27FC236}">
                <a16:creationId xmlns:a16="http://schemas.microsoft.com/office/drawing/2014/main" id="{CE00D5AC-5593-0646-6D54-9AEE50A7BA48}"/>
              </a:ext>
            </a:extLst>
          </p:cNvPr>
          <p:cNvSpPr txBox="1">
            <a:spLocks/>
          </p:cNvSpPr>
          <p:nvPr/>
        </p:nvSpPr>
        <p:spPr>
          <a:xfrm>
            <a:off x="360680" y="925069"/>
            <a:ext cx="9926320" cy="447166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 What is the average monthly income of employees per department, and what is the corresponding deviation from this value?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E1D6F-F120-36C5-7589-6494C371EEC4}"/>
              </a:ext>
            </a:extLst>
          </p:cNvPr>
          <p:cNvSpPr/>
          <p:nvPr/>
        </p:nvSpPr>
        <p:spPr>
          <a:xfrm>
            <a:off x="6537959" y="2885693"/>
            <a:ext cx="3566160" cy="12954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Sales                                         	6,959.17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Research &amp; Development                	6,281.25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Human Resources                              	6,654.51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STDEVIATION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=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339.5377175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3CB9F04-DD3E-C5BB-2FDD-4844491EB7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6344318"/>
              </p:ext>
            </p:extLst>
          </p:nvPr>
        </p:nvGraphicFramePr>
        <p:xfrm>
          <a:off x="543559" y="1607058"/>
          <a:ext cx="5994400" cy="367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11721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10800" y="1118752"/>
            <a:ext cx="1941576" cy="5132873"/>
          </a:xfrm>
          <a:prstGeom prst="rect">
            <a:avLst/>
          </a:prstGeom>
        </p:spPr>
      </p:pic>
      <p:sp>
        <p:nvSpPr>
          <p:cNvPr id="3" name="Subtitle 4">
            <a:extLst>
              <a:ext uri="{FF2B5EF4-FFF2-40B4-BE49-F238E27FC236}">
                <a16:creationId xmlns:a16="http://schemas.microsoft.com/office/drawing/2014/main" id="{FD763B40-9E73-6A95-5741-EED5A65E703F}"/>
              </a:ext>
            </a:extLst>
          </p:cNvPr>
          <p:cNvSpPr txBox="1">
            <a:spLocks/>
          </p:cNvSpPr>
          <p:nvPr/>
        </p:nvSpPr>
        <p:spPr>
          <a:xfrm>
            <a:off x="200767" y="492654"/>
            <a:ext cx="10010033" cy="536448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is Gender discrimination in terms of remuneration?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52D3CE7C-8605-1B64-B0D7-1D819BB1CE0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83987417"/>
                  </p:ext>
                </p:extLst>
              </p:nvPr>
            </p:nvGraphicFramePr>
            <p:xfrm>
              <a:off x="200766" y="1000866"/>
              <a:ext cx="6664093" cy="491744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52D3CE7C-8605-1B64-B0D7-1D819BB1CE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0766" y="1000866"/>
                <a:ext cx="6664093" cy="49174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B1F7C52C-7860-F238-84A3-2AFE27FF251C}"/>
              </a:ext>
            </a:extLst>
          </p:cNvPr>
          <p:cNvSpPr/>
          <p:nvPr/>
        </p:nvSpPr>
        <p:spPr>
          <a:xfrm>
            <a:off x="7059125" y="2688643"/>
            <a:ext cx="2957409" cy="154188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is no gender discrimination btw Males and Females in terms of remuneration because the range of average income value and mean are very close.</a:t>
            </a:r>
          </a:p>
        </p:txBody>
      </p:sp>
    </p:spTree>
    <p:extLst>
      <p:ext uri="{BB962C8B-B14F-4D97-AF65-F5344CB8AC3E}">
        <p14:creationId xmlns:p14="http://schemas.microsoft.com/office/powerpoint/2010/main" val="1363447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0" y="1658824"/>
            <a:ext cx="1882137" cy="3440479"/>
          </a:xfrm>
          <a:prstGeom prst="rect">
            <a:avLst/>
          </a:prstGeom>
        </p:spPr>
      </p:pic>
      <p:sp>
        <p:nvSpPr>
          <p:cNvPr id="10" name="Subtitle 4">
            <a:extLst>
              <a:ext uri="{FF2B5EF4-FFF2-40B4-BE49-F238E27FC236}">
                <a16:creationId xmlns:a16="http://schemas.microsoft.com/office/drawing/2014/main" id="{AFEB4DB2-31CC-2AB4-87D0-4694D3DA2122}"/>
              </a:ext>
            </a:extLst>
          </p:cNvPr>
          <p:cNvSpPr txBox="1">
            <a:spLocks/>
          </p:cNvSpPr>
          <p:nvPr/>
        </p:nvSpPr>
        <p:spPr>
          <a:xfrm>
            <a:off x="165795" y="651581"/>
            <a:ext cx="10058400" cy="54102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7. Considering the monthly income of employees, which Job role has the lowest income range. Provide a pictorial representation.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1" name="Chart 10">
                <a:extLst>
                  <a:ext uri="{FF2B5EF4-FFF2-40B4-BE49-F238E27FC236}">
                    <a16:creationId xmlns:a16="http://schemas.microsoft.com/office/drawing/2014/main" id="{3D47EDEC-9167-A581-3D03-9EF253764A8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47213197"/>
                  </p:ext>
                </p:extLst>
              </p:nvPr>
            </p:nvGraphicFramePr>
            <p:xfrm>
              <a:off x="228603" y="1522348"/>
              <a:ext cx="6172198" cy="462305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1" name="Chart 10">
                <a:extLst>
                  <a:ext uri="{FF2B5EF4-FFF2-40B4-BE49-F238E27FC236}">
                    <a16:creationId xmlns:a16="http://schemas.microsoft.com/office/drawing/2014/main" id="{3D47EDEC-9167-A581-3D03-9EF253764A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8603" y="1522348"/>
                <a:ext cx="6172198" cy="4623056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02E3FBB0-BDB3-7CB3-14BC-F3706D301179}"/>
              </a:ext>
            </a:extLst>
          </p:cNvPr>
          <p:cNvSpPr/>
          <p:nvPr/>
        </p:nvSpPr>
        <p:spPr>
          <a:xfrm>
            <a:off x="7162800" y="5094881"/>
            <a:ext cx="2872838" cy="78303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SALES REPRESENTATIVE Role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has the lowest income range with a total of 2,626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CDBB54C-0E5E-3CA1-5E18-CC56B46DF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525230"/>
              </p:ext>
            </p:extLst>
          </p:nvPr>
        </p:nvGraphicFramePr>
        <p:xfrm>
          <a:off x="6781800" y="1371600"/>
          <a:ext cx="3339353" cy="3422650"/>
        </p:xfrm>
        <a:graphic>
          <a:graphicData uri="http://schemas.openxmlformats.org/drawingml/2006/table">
            <a:tbl>
              <a:tblPr/>
              <a:tblGrid>
                <a:gridCol w="1637933">
                  <a:extLst>
                    <a:ext uri="{9D8B030D-6E8A-4147-A177-3AD203B41FA5}">
                      <a16:colId xmlns:a16="http://schemas.microsoft.com/office/drawing/2014/main" val="3866195074"/>
                    </a:ext>
                  </a:extLst>
                </a:gridCol>
                <a:gridCol w="1701420">
                  <a:extLst>
                    <a:ext uri="{9D8B030D-6E8A-4147-A177-3AD203B41FA5}">
                      <a16:colId xmlns:a16="http://schemas.microsoft.com/office/drawing/2014/main" val="2268184224"/>
                    </a:ext>
                  </a:extLst>
                </a:gridCol>
              </a:tblGrid>
              <a:tr h="163715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JOB ROLE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Average of Monthly Income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728035"/>
                  </a:ext>
                </a:extLst>
              </a:tr>
              <a:tr h="321455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Manager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                                          </a:t>
                      </a:r>
                      <a:r>
                        <a:rPr lang="en-US" sz="1100" b="0" u="none" strike="noStrike" dirty="0">
                          <a:effectLst/>
                        </a:rPr>
                        <a:t>17,181.68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450133"/>
                  </a:ext>
                </a:extLst>
              </a:tr>
              <a:tr h="321455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Research Director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                 16,033.55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756507"/>
                  </a:ext>
                </a:extLst>
              </a:tr>
              <a:tr h="321455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Healthcare Representative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                   7,528.76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860826"/>
                  </a:ext>
                </a:extLst>
              </a:tr>
              <a:tr h="321455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Manufacturing Director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                   7,295.14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683711"/>
                  </a:ext>
                </a:extLst>
              </a:tr>
              <a:tr h="321455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Sales Executive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                   6,924.28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405580"/>
                  </a:ext>
                </a:extLst>
              </a:tr>
              <a:tr h="321455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Human Resources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                   4,235.75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104175"/>
                  </a:ext>
                </a:extLst>
              </a:tr>
              <a:tr h="321455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Research Scientist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                   3,239.97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564936"/>
                  </a:ext>
                </a:extLst>
              </a:tr>
              <a:tr h="321455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Laboratory Technician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                   3,237.17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738893"/>
                  </a:ext>
                </a:extLst>
              </a:tr>
              <a:tr h="321455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Sales Representative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                            2,626.00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308615"/>
                  </a:ext>
                </a:extLst>
              </a:tr>
              <a:tr h="172288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Grand Total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6502.93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382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946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0" y="1133855"/>
            <a:ext cx="1772410" cy="4799076"/>
          </a:xfrm>
          <a:prstGeom prst="rect">
            <a:avLst/>
          </a:prstGeom>
        </p:spPr>
      </p:pic>
      <p:sp>
        <p:nvSpPr>
          <p:cNvPr id="2" name="Subtitle 4">
            <a:extLst>
              <a:ext uri="{FF2B5EF4-FFF2-40B4-BE49-F238E27FC236}">
                <a16:creationId xmlns:a16="http://schemas.microsoft.com/office/drawing/2014/main" id="{C5FDDBA9-28FE-2DE3-F294-57975DFB0C8B}"/>
              </a:ext>
            </a:extLst>
          </p:cNvPr>
          <p:cNvSpPr txBox="1">
            <a:spLocks/>
          </p:cNvSpPr>
          <p:nvPr/>
        </p:nvSpPr>
        <p:spPr>
          <a:xfrm>
            <a:off x="418465" y="680085"/>
            <a:ext cx="9830435" cy="549782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8. What is the distribution of the years, when employees were last promoted?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F31E016-378D-7BF9-57F4-6278D60211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7431848"/>
              </p:ext>
            </p:extLst>
          </p:nvPr>
        </p:nvGraphicFramePr>
        <p:xfrm>
          <a:off x="718820" y="1244599"/>
          <a:ext cx="5303521" cy="436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6611F0A-243F-654A-0F9D-D17EA3E74182}"/>
              </a:ext>
            </a:extLst>
          </p:cNvPr>
          <p:cNvSpPr/>
          <p:nvPr/>
        </p:nvSpPr>
        <p:spPr>
          <a:xfrm>
            <a:off x="6261737" y="2691396"/>
            <a:ext cx="2961003" cy="9973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Lesser/Lower amount of employees were promoted as the number of years increased.</a:t>
            </a:r>
          </a:p>
        </p:txBody>
      </p:sp>
    </p:spTree>
    <p:extLst>
      <p:ext uri="{BB962C8B-B14F-4D97-AF65-F5344CB8AC3E}">
        <p14:creationId xmlns:p14="http://schemas.microsoft.com/office/powerpoint/2010/main" val="3599981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10800" y="1118752"/>
            <a:ext cx="1941576" cy="5132873"/>
          </a:xfrm>
          <a:prstGeom prst="rect">
            <a:avLst/>
          </a:prstGeom>
        </p:spPr>
      </p:pic>
      <p:sp>
        <p:nvSpPr>
          <p:cNvPr id="3" name="Subtitle 4">
            <a:extLst>
              <a:ext uri="{FF2B5EF4-FFF2-40B4-BE49-F238E27FC236}">
                <a16:creationId xmlns:a16="http://schemas.microsoft.com/office/drawing/2014/main" id="{37C263FB-DA8B-9CF2-4429-1A056192EC5D}"/>
              </a:ext>
            </a:extLst>
          </p:cNvPr>
          <p:cNvSpPr txBox="1">
            <a:spLocks/>
          </p:cNvSpPr>
          <p:nvPr/>
        </p:nvSpPr>
        <p:spPr>
          <a:xfrm>
            <a:off x="381000" y="1145966"/>
            <a:ext cx="9424035" cy="447166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9. What is the attrition rate within the company.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C1F76E1-019F-E70D-174D-DD4C644199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5022805"/>
              </p:ext>
            </p:extLst>
          </p:nvPr>
        </p:nvGraphicFramePr>
        <p:xfrm>
          <a:off x="381000" y="1958868"/>
          <a:ext cx="4572000" cy="3202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AB49B08-F8C9-0FDA-8456-F4CF113CB90B}"/>
              </a:ext>
            </a:extLst>
          </p:cNvPr>
          <p:cNvSpPr/>
          <p:nvPr/>
        </p:nvSpPr>
        <p:spPr>
          <a:xfrm>
            <a:off x="5638800" y="2509002"/>
            <a:ext cx="3856990" cy="229159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attrition rate is the pace at which people leave a company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attrition rate for this Company is LOW at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16% meaning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only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237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left out of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1470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which means more employees stayed with the company.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217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98024" y="1658824"/>
            <a:ext cx="2071113" cy="3440479"/>
          </a:xfrm>
          <a:prstGeom prst="rect">
            <a:avLst/>
          </a:prstGeom>
        </p:spPr>
      </p:pic>
      <p:sp>
        <p:nvSpPr>
          <p:cNvPr id="6" name="Subtitle 4">
            <a:extLst>
              <a:ext uri="{FF2B5EF4-FFF2-40B4-BE49-F238E27FC236}">
                <a16:creationId xmlns:a16="http://schemas.microsoft.com/office/drawing/2014/main" id="{2DC66C7C-2828-741F-92B8-999997C83100}"/>
              </a:ext>
            </a:extLst>
          </p:cNvPr>
          <p:cNvSpPr txBox="1">
            <a:spLocks/>
          </p:cNvSpPr>
          <p:nvPr/>
        </p:nvSpPr>
        <p:spPr>
          <a:xfrm>
            <a:off x="457200" y="1066800"/>
            <a:ext cx="9424035" cy="44716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 anchor="t">
            <a:normAutofit/>
          </a:bodyPr>
          <a:lstStyle>
            <a:lvl1pPr marL="0" indent="0">
              <a:defRPr sz="1100" b="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/>
              <a:t>10. What is the median income distribution across educational levels? </a:t>
            </a:r>
          </a:p>
          <a:p>
            <a:pPr algn="l"/>
            <a:endParaRPr lang="en-US" sz="2000" b="1"/>
          </a:p>
          <a:p>
            <a:pPr algn="l"/>
            <a:endParaRPr lang="en-US" sz="2000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85CBE0C-BB49-0787-2799-45EB38B31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361093"/>
              </p:ext>
            </p:extLst>
          </p:nvPr>
        </p:nvGraphicFramePr>
        <p:xfrm>
          <a:off x="5410200" y="2286000"/>
          <a:ext cx="4039235" cy="19304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1212">
                  <a:extLst>
                    <a:ext uri="{9D8B030D-6E8A-4147-A177-3AD203B41FA5}">
                      <a16:colId xmlns:a16="http://schemas.microsoft.com/office/drawing/2014/main" val="4097432377"/>
                    </a:ext>
                  </a:extLst>
                </a:gridCol>
                <a:gridCol w="2618023">
                  <a:extLst>
                    <a:ext uri="{9D8B030D-6E8A-4147-A177-3AD203B41FA5}">
                      <a16:colId xmlns:a16="http://schemas.microsoft.com/office/drawing/2014/main" val="859616335"/>
                    </a:ext>
                  </a:extLst>
                </a:gridCol>
              </a:tblGrid>
              <a:tr h="51672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Median Distribution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50566236"/>
                  </a:ext>
                </a:extLst>
              </a:tr>
              <a:tr h="2827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College</a:t>
                      </a:r>
                      <a:endParaRPr lang="en-US" sz="1100" b="1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4892</a:t>
                      </a:r>
                      <a:endParaRPr lang="en-US" sz="11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82237404"/>
                  </a:ext>
                </a:extLst>
              </a:tr>
              <a:tr h="2827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2"/>
                          </a:solidFill>
                          <a:effectLst/>
                        </a:rPr>
                        <a:t>Below college</a:t>
                      </a:r>
                      <a:endParaRPr lang="en-US" sz="1100" b="1" i="0" u="none" strike="noStrike">
                        <a:solidFill>
                          <a:schemeClr val="accent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3849</a:t>
                      </a:r>
                      <a:endParaRPr lang="en-US" sz="1100" b="0" i="0" u="none" strike="noStrike" dirty="0">
                        <a:solidFill>
                          <a:schemeClr val="accent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85762322"/>
                  </a:ext>
                </a:extLst>
              </a:tr>
              <a:tr h="2827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Master</a:t>
                      </a:r>
                      <a:endParaRPr lang="en-US" sz="1100" b="1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5342</a:t>
                      </a:r>
                      <a:endParaRPr lang="en-US" sz="11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48297488"/>
                  </a:ext>
                </a:extLst>
              </a:tr>
              <a:tr h="2827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B0F0"/>
                          </a:solidFill>
                          <a:effectLst/>
                        </a:rPr>
                        <a:t>Bachelor</a:t>
                      </a:r>
                      <a:endParaRPr lang="en-US" sz="1100" b="1" i="0" u="none" strike="noStrike">
                        <a:solidFill>
                          <a:srgbClr val="00B0F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4762</a:t>
                      </a:r>
                      <a:endParaRPr lang="en-US" sz="1100" b="0" i="0" u="none" strike="noStrike" dirty="0">
                        <a:solidFill>
                          <a:srgbClr val="00B0F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54802722"/>
                  </a:ext>
                </a:extLst>
              </a:tr>
              <a:tr h="2827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7030A0"/>
                          </a:solidFill>
                          <a:effectLst/>
                        </a:rPr>
                        <a:t>Doctor</a:t>
                      </a:r>
                      <a:endParaRPr lang="en-US" sz="1100" b="1" i="0" u="none" strike="noStrike">
                        <a:solidFill>
                          <a:srgbClr val="7030A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6203</a:t>
                      </a:r>
                      <a:endParaRPr lang="en-US" sz="1100" b="0" i="0" u="none" strike="noStrike" dirty="0">
                        <a:solidFill>
                          <a:srgbClr val="7030A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75479858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1E2E844-8EAC-FFEE-5A90-021D7F998D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0271167"/>
              </p:ext>
            </p:extLst>
          </p:nvPr>
        </p:nvGraphicFramePr>
        <p:xfrm>
          <a:off x="762635" y="1774189"/>
          <a:ext cx="3627120" cy="3535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73619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0" y="1133855"/>
            <a:ext cx="1772410" cy="4799076"/>
          </a:xfrm>
          <a:prstGeom prst="rect">
            <a:avLst/>
          </a:prstGeom>
        </p:spPr>
      </p:pic>
      <p:sp>
        <p:nvSpPr>
          <p:cNvPr id="2" name="Subtitle 4">
            <a:extLst>
              <a:ext uri="{FF2B5EF4-FFF2-40B4-BE49-F238E27FC236}">
                <a16:creationId xmlns:a16="http://schemas.microsoft.com/office/drawing/2014/main" id="{9BF7A044-FEF1-8FD9-8D14-50619B6FEA9B}"/>
              </a:ext>
            </a:extLst>
          </p:cNvPr>
          <p:cNvSpPr txBox="1">
            <a:spLocks/>
          </p:cNvSpPr>
          <p:nvPr/>
        </p:nvSpPr>
        <p:spPr>
          <a:xfrm>
            <a:off x="304800" y="1133855"/>
            <a:ext cx="9424035" cy="447166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11.Determine the median Age for employees who have and have not worked overtime. What might this indicate about the potential health impacts of overtime?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73A6EE-FCA6-543A-CB09-EC881CB70C04}"/>
              </a:ext>
            </a:extLst>
          </p:cNvPr>
          <p:cNvSpPr/>
          <p:nvPr/>
        </p:nvSpPr>
        <p:spPr>
          <a:xfrm>
            <a:off x="5122593" y="2691509"/>
            <a:ext cx="4296997" cy="135636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correlation between age and work life balance. Age does not determine if the employee has good health or Good work life balance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1F37DF-BD14-6ED5-ED12-72EE1B227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13" y="2941381"/>
            <a:ext cx="3661168" cy="110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291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10800" y="1118752"/>
            <a:ext cx="1941576" cy="5132873"/>
          </a:xfrm>
          <a:prstGeom prst="rect">
            <a:avLst/>
          </a:prstGeom>
        </p:spPr>
      </p:pic>
      <p:sp>
        <p:nvSpPr>
          <p:cNvPr id="3" name="Subtitle 4">
            <a:extLst>
              <a:ext uri="{FF2B5EF4-FFF2-40B4-BE49-F238E27FC236}">
                <a16:creationId xmlns:a16="http://schemas.microsoft.com/office/drawing/2014/main" id="{A63C75B3-AA4E-192F-0040-8426D5F3C66B}"/>
              </a:ext>
            </a:extLst>
          </p:cNvPr>
          <p:cNvSpPr txBox="1">
            <a:spLocks/>
          </p:cNvSpPr>
          <p:nvPr/>
        </p:nvSpPr>
        <p:spPr>
          <a:xfrm>
            <a:off x="609600" y="1193165"/>
            <a:ext cx="9424035" cy="447166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12. Compare the frequented Job Satisfaction ratings across different Departments. What can you deduce?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CD0135-1008-A8FE-6A63-8DA55DABF082}"/>
              </a:ext>
            </a:extLst>
          </p:cNvPr>
          <p:cNvSpPr/>
          <p:nvPr/>
        </p:nvSpPr>
        <p:spPr>
          <a:xfrm>
            <a:off x="6509091" y="3750311"/>
            <a:ext cx="2588847" cy="135572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Employees in Research dept (64%) are more satisfied followed by sale dept (30.0%) while employees at the Human resource (4.3%) are less satisfied.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06C9D4-197F-9E01-FC78-C0315FEAE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019405"/>
              </p:ext>
            </p:extLst>
          </p:nvPr>
        </p:nvGraphicFramePr>
        <p:xfrm>
          <a:off x="6096000" y="2267858"/>
          <a:ext cx="3348698" cy="1161141"/>
        </p:xfrm>
        <a:graphic>
          <a:graphicData uri="http://schemas.openxmlformats.org/drawingml/2006/table">
            <a:tbl>
              <a:tblPr/>
              <a:tblGrid>
                <a:gridCol w="1674349">
                  <a:extLst>
                    <a:ext uri="{9D8B030D-6E8A-4147-A177-3AD203B41FA5}">
                      <a16:colId xmlns:a16="http://schemas.microsoft.com/office/drawing/2014/main" val="391464752"/>
                    </a:ext>
                  </a:extLst>
                </a:gridCol>
                <a:gridCol w="1674349">
                  <a:extLst>
                    <a:ext uri="{9D8B030D-6E8A-4147-A177-3AD203B41FA5}">
                      <a16:colId xmlns:a16="http://schemas.microsoft.com/office/drawing/2014/main" val="3229135618"/>
                    </a:ext>
                  </a:extLst>
                </a:gridCol>
              </a:tblGrid>
              <a:tr h="266769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Row Labels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% of Job Satisfaction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554092"/>
                  </a:ext>
                </a:extLst>
              </a:tr>
              <a:tr h="223593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Human Resources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0699"/>
                  </a:ext>
                </a:extLst>
              </a:tr>
              <a:tr h="223593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Research &amp; Development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65.4%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224936"/>
                  </a:ext>
                </a:extLst>
              </a:tr>
              <a:tr h="223593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30.3%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84830"/>
                  </a:ext>
                </a:extLst>
              </a:tr>
              <a:tr h="223593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100.00%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648112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EBC6454-3409-6003-E4A3-6314ACFBF2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9351787"/>
              </p:ext>
            </p:extLst>
          </p:nvPr>
        </p:nvGraphicFramePr>
        <p:xfrm>
          <a:off x="685800" y="2215514"/>
          <a:ext cx="4860240" cy="3266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38575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408" y="797051"/>
            <a:ext cx="6788150" cy="646430"/>
          </a:xfrm>
          <a:prstGeom prst="rect">
            <a:avLst/>
          </a:prstGeom>
          <a:solidFill>
            <a:srgbClr val="1F3863"/>
          </a:solidFill>
        </p:spPr>
        <p:txBody>
          <a:bodyPr vert="horz" wrap="square" lIns="0" tIns="3175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50"/>
              </a:spcBef>
            </a:pPr>
            <a:r>
              <a:rPr sz="3600" dirty="0">
                <a:solidFill>
                  <a:srgbClr val="FFFFFF"/>
                </a:solidFill>
              </a:rPr>
              <a:t>ABOUT</a:t>
            </a:r>
            <a:r>
              <a:rPr sz="3600" spc="-20" dirty="0">
                <a:solidFill>
                  <a:srgbClr val="FFFFFF"/>
                </a:solidFill>
              </a:rPr>
              <a:t> </a:t>
            </a:r>
            <a:r>
              <a:rPr sz="3600" spc="-25" dirty="0">
                <a:solidFill>
                  <a:srgbClr val="FFFFFF"/>
                </a:solidFill>
              </a:rPr>
              <a:t>US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97408" y="1629155"/>
            <a:ext cx="6788150" cy="4904740"/>
          </a:xfrm>
          <a:custGeom>
            <a:avLst/>
            <a:gdLst/>
            <a:ahLst/>
            <a:cxnLst/>
            <a:rect l="l" t="t" r="r" b="b"/>
            <a:pathLst>
              <a:path w="6788150" h="4904740">
                <a:moveTo>
                  <a:pt x="0" y="4904232"/>
                </a:moveTo>
                <a:lnTo>
                  <a:pt x="6787896" y="4904232"/>
                </a:lnTo>
                <a:lnTo>
                  <a:pt x="6787896" y="0"/>
                </a:lnTo>
                <a:lnTo>
                  <a:pt x="0" y="0"/>
                </a:lnTo>
                <a:lnTo>
                  <a:pt x="0" y="4904232"/>
                </a:lnTo>
                <a:close/>
              </a:path>
            </a:pathLst>
          </a:custGeom>
          <a:ln w="9525">
            <a:solidFill>
              <a:srgbClr val="2E54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6757" y="1654556"/>
            <a:ext cx="6632575" cy="4792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6350" indent="914400" algn="just">
              <a:lnSpc>
                <a:spcPct val="100000"/>
              </a:lnSpc>
              <a:spcBef>
                <a:spcPts val="105"/>
              </a:spcBef>
            </a:pPr>
            <a:r>
              <a:rPr sz="1700" b="1" dirty="0">
                <a:solidFill>
                  <a:srgbClr val="1F3863"/>
                </a:solidFill>
                <a:latin typeface="Georgia"/>
                <a:cs typeface="Georgia"/>
              </a:rPr>
              <a:t>Health</a:t>
            </a:r>
            <a:r>
              <a:rPr sz="1700" b="1" spc="305" dirty="0">
                <a:solidFill>
                  <a:srgbClr val="1F3863"/>
                </a:solidFill>
                <a:latin typeface="Georgia"/>
                <a:cs typeface="Georgia"/>
              </a:rPr>
              <a:t>  </a:t>
            </a:r>
            <a:r>
              <a:rPr sz="1700" b="1" dirty="0">
                <a:solidFill>
                  <a:srgbClr val="1F3863"/>
                </a:solidFill>
                <a:latin typeface="Georgia"/>
                <a:cs typeface="Georgia"/>
              </a:rPr>
              <a:t>Quest</a:t>
            </a:r>
            <a:r>
              <a:rPr sz="1700" b="1" spc="295" dirty="0">
                <a:solidFill>
                  <a:srgbClr val="1F3863"/>
                </a:solidFill>
                <a:latin typeface="Georgia"/>
                <a:cs typeface="Georgia"/>
              </a:rPr>
              <a:t>  </a:t>
            </a:r>
            <a:r>
              <a:rPr sz="1700" b="1" dirty="0">
                <a:solidFill>
                  <a:srgbClr val="1F3863"/>
                </a:solidFill>
                <a:latin typeface="Georgia"/>
                <a:cs typeface="Georgia"/>
              </a:rPr>
              <a:t>Medicals</a:t>
            </a:r>
            <a:r>
              <a:rPr sz="1700" dirty="0">
                <a:latin typeface="Georgia"/>
                <a:cs typeface="Georgia"/>
              </a:rPr>
              <a:t>,</a:t>
            </a:r>
            <a:r>
              <a:rPr sz="1700" spc="330" dirty="0">
                <a:latin typeface="Georgia"/>
                <a:cs typeface="Georgia"/>
              </a:rPr>
              <a:t>  </a:t>
            </a:r>
            <a:r>
              <a:rPr sz="1700" dirty="0">
                <a:latin typeface="Georgia"/>
                <a:cs typeface="Georgia"/>
              </a:rPr>
              <a:t>a</a:t>
            </a:r>
            <a:r>
              <a:rPr sz="1700" spc="320" dirty="0">
                <a:latin typeface="Georgia"/>
                <a:cs typeface="Georgia"/>
              </a:rPr>
              <a:t>  </a:t>
            </a:r>
            <a:r>
              <a:rPr sz="1700" dirty="0">
                <a:latin typeface="Georgia"/>
                <a:cs typeface="Georgia"/>
              </a:rPr>
              <a:t>leading</a:t>
            </a:r>
            <a:r>
              <a:rPr sz="1700" spc="325" dirty="0">
                <a:latin typeface="Georgia"/>
                <a:cs typeface="Georgia"/>
              </a:rPr>
              <a:t>  </a:t>
            </a:r>
            <a:r>
              <a:rPr sz="1700" spc="-10" dirty="0">
                <a:latin typeface="Georgia"/>
                <a:cs typeface="Georgia"/>
              </a:rPr>
              <a:t>pharmaceutical </a:t>
            </a:r>
            <a:r>
              <a:rPr sz="1700" dirty="0">
                <a:latin typeface="Georgia"/>
                <a:cs typeface="Georgia"/>
              </a:rPr>
              <a:t>company</a:t>
            </a:r>
            <a:r>
              <a:rPr sz="1700" spc="17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is</a:t>
            </a:r>
            <a:r>
              <a:rPr sz="1700" spc="16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committed</a:t>
            </a:r>
            <a:r>
              <a:rPr sz="1700" spc="17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to</a:t>
            </a:r>
            <a:r>
              <a:rPr sz="1700" spc="16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delivering</a:t>
            </a:r>
            <a:r>
              <a:rPr sz="1700" spc="160" dirty="0">
                <a:latin typeface="Georgia"/>
                <a:cs typeface="Georgia"/>
              </a:rPr>
              <a:t> </a:t>
            </a:r>
            <a:r>
              <a:rPr sz="1700" spc="-10" dirty="0">
                <a:latin typeface="Georgia"/>
                <a:cs typeface="Georgia"/>
              </a:rPr>
              <a:t>high-</a:t>
            </a:r>
            <a:r>
              <a:rPr sz="1700" dirty="0">
                <a:latin typeface="Georgia"/>
                <a:cs typeface="Georgia"/>
              </a:rPr>
              <a:t>quality</a:t>
            </a:r>
            <a:r>
              <a:rPr sz="1700" spc="17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medical</a:t>
            </a:r>
            <a:r>
              <a:rPr sz="1700" spc="180" dirty="0">
                <a:latin typeface="Georgia"/>
                <a:cs typeface="Georgia"/>
              </a:rPr>
              <a:t> </a:t>
            </a:r>
            <a:r>
              <a:rPr sz="1700" spc="-10" dirty="0">
                <a:latin typeface="Georgia"/>
                <a:cs typeface="Georgia"/>
              </a:rPr>
              <a:t>solutions. </a:t>
            </a:r>
            <a:r>
              <a:rPr sz="1700" dirty="0">
                <a:latin typeface="Georgia"/>
                <a:cs typeface="Georgia"/>
              </a:rPr>
              <a:t>Our</a:t>
            </a:r>
            <a:r>
              <a:rPr sz="1700" spc="45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mission</a:t>
            </a:r>
            <a:r>
              <a:rPr sz="1700" spc="45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is</a:t>
            </a:r>
            <a:r>
              <a:rPr sz="1700" spc="44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to</a:t>
            </a:r>
            <a:r>
              <a:rPr sz="1700" spc="45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improve</a:t>
            </a:r>
            <a:r>
              <a:rPr sz="1700" spc="459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the</a:t>
            </a:r>
            <a:r>
              <a:rPr sz="1700" spc="45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health</a:t>
            </a:r>
            <a:r>
              <a:rPr sz="1700" spc="459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and</a:t>
            </a:r>
            <a:r>
              <a:rPr sz="1700" spc="455" dirty="0">
                <a:latin typeface="Georgia"/>
                <a:cs typeface="Georgia"/>
              </a:rPr>
              <a:t> </a:t>
            </a:r>
            <a:r>
              <a:rPr sz="1700" spc="-10" dirty="0">
                <a:latin typeface="Georgia"/>
                <a:cs typeface="Georgia"/>
              </a:rPr>
              <a:t>well-</a:t>
            </a:r>
            <a:r>
              <a:rPr sz="1700" dirty="0">
                <a:latin typeface="Georgia"/>
                <a:cs typeface="Georgia"/>
              </a:rPr>
              <a:t>being</a:t>
            </a:r>
            <a:r>
              <a:rPr sz="1700" spc="44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of</a:t>
            </a:r>
            <a:r>
              <a:rPr sz="1700" spc="445" dirty="0">
                <a:latin typeface="Georgia"/>
                <a:cs typeface="Georgia"/>
              </a:rPr>
              <a:t> </a:t>
            </a:r>
            <a:r>
              <a:rPr sz="1700" spc="-10" dirty="0">
                <a:latin typeface="Georgia"/>
                <a:cs typeface="Georgia"/>
              </a:rPr>
              <a:t>patients </a:t>
            </a:r>
            <a:r>
              <a:rPr sz="1700" dirty="0">
                <a:latin typeface="Georgia"/>
                <a:cs typeface="Georgia"/>
              </a:rPr>
              <a:t>through</a:t>
            </a:r>
            <a:r>
              <a:rPr sz="1700" spc="245" dirty="0">
                <a:latin typeface="Georgia"/>
                <a:cs typeface="Georgia"/>
              </a:rPr>
              <a:t>   </a:t>
            </a:r>
            <a:r>
              <a:rPr sz="1700" spc="-10" dirty="0">
                <a:latin typeface="Georgia"/>
                <a:cs typeface="Georgia"/>
              </a:rPr>
              <a:t>cutting-</a:t>
            </a:r>
            <a:r>
              <a:rPr sz="1700" dirty="0">
                <a:latin typeface="Georgia"/>
                <a:cs typeface="Georgia"/>
              </a:rPr>
              <a:t>edge</a:t>
            </a:r>
            <a:r>
              <a:rPr sz="1700" spc="250" dirty="0">
                <a:latin typeface="Georgia"/>
                <a:cs typeface="Georgia"/>
              </a:rPr>
              <a:t>   </a:t>
            </a:r>
            <a:r>
              <a:rPr sz="1700" dirty="0">
                <a:latin typeface="Georgia"/>
                <a:cs typeface="Georgia"/>
              </a:rPr>
              <a:t>research</a:t>
            </a:r>
            <a:r>
              <a:rPr sz="1700" spc="245" dirty="0">
                <a:latin typeface="Georgia"/>
                <a:cs typeface="Georgia"/>
              </a:rPr>
              <a:t>   </a:t>
            </a:r>
            <a:r>
              <a:rPr sz="1700" dirty="0">
                <a:latin typeface="Georgia"/>
                <a:cs typeface="Georgia"/>
              </a:rPr>
              <a:t>and</a:t>
            </a:r>
            <a:r>
              <a:rPr sz="1700" spc="245" dirty="0">
                <a:latin typeface="Georgia"/>
                <a:cs typeface="Georgia"/>
              </a:rPr>
              <a:t>   </a:t>
            </a:r>
            <a:r>
              <a:rPr sz="1700" dirty="0">
                <a:latin typeface="Georgia"/>
                <a:cs typeface="Georgia"/>
              </a:rPr>
              <a:t>development,</a:t>
            </a:r>
            <a:r>
              <a:rPr sz="1700" spc="245" dirty="0">
                <a:latin typeface="Georgia"/>
                <a:cs typeface="Georgia"/>
              </a:rPr>
              <a:t>   </a:t>
            </a:r>
            <a:r>
              <a:rPr sz="1700" spc="-10" dirty="0">
                <a:latin typeface="Georgia"/>
                <a:cs typeface="Georgia"/>
              </a:rPr>
              <a:t>advanced technologies,</a:t>
            </a:r>
            <a:r>
              <a:rPr sz="1700" spc="-4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and</a:t>
            </a:r>
            <a:r>
              <a:rPr sz="1700" spc="-1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innovative</a:t>
            </a:r>
            <a:r>
              <a:rPr sz="1700" spc="-10" dirty="0">
                <a:latin typeface="Georgia"/>
                <a:cs typeface="Georgia"/>
              </a:rPr>
              <a:t> treatments.</a:t>
            </a:r>
            <a:endParaRPr sz="1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endParaRPr sz="1700">
              <a:latin typeface="Georgia"/>
              <a:cs typeface="Georgia"/>
            </a:endParaRPr>
          </a:p>
          <a:p>
            <a:pPr marL="12700" marR="5080" algn="just">
              <a:lnSpc>
                <a:spcPct val="100000"/>
              </a:lnSpc>
            </a:pPr>
            <a:r>
              <a:rPr sz="1700" dirty="0">
                <a:latin typeface="Georgia"/>
                <a:cs typeface="Georgia"/>
              </a:rPr>
              <a:t>Our</a:t>
            </a:r>
            <a:r>
              <a:rPr sz="1700" spc="220" dirty="0">
                <a:latin typeface="Georgia"/>
                <a:cs typeface="Georgia"/>
              </a:rPr>
              <a:t>  </a:t>
            </a:r>
            <a:r>
              <a:rPr sz="1700" dirty="0">
                <a:latin typeface="Georgia"/>
                <a:cs typeface="Georgia"/>
              </a:rPr>
              <a:t>team</a:t>
            </a:r>
            <a:r>
              <a:rPr sz="1700" spc="220" dirty="0">
                <a:latin typeface="Georgia"/>
                <a:cs typeface="Georgia"/>
              </a:rPr>
              <a:t>  </a:t>
            </a:r>
            <a:r>
              <a:rPr sz="1700" dirty="0">
                <a:latin typeface="Georgia"/>
                <a:cs typeface="Georgia"/>
              </a:rPr>
              <a:t>of</a:t>
            </a:r>
            <a:r>
              <a:rPr sz="1700" spc="220" dirty="0">
                <a:latin typeface="Georgia"/>
                <a:cs typeface="Georgia"/>
              </a:rPr>
              <a:t>  </a:t>
            </a:r>
            <a:r>
              <a:rPr sz="1700" dirty="0">
                <a:latin typeface="Georgia"/>
                <a:cs typeface="Georgia"/>
              </a:rPr>
              <a:t>experts</a:t>
            </a:r>
            <a:r>
              <a:rPr sz="1700" spc="220" dirty="0">
                <a:latin typeface="Georgia"/>
                <a:cs typeface="Georgia"/>
              </a:rPr>
              <a:t>  </a:t>
            </a:r>
            <a:r>
              <a:rPr sz="1700" dirty="0">
                <a:latin typeface="Georgia"/>
                <a:cs typeface="Georgia"/>
              </a:rPr>
              <a:t>includes</a:t>
            </a:r>
            <a:r>
              <a:rPr sz="1700" spc="225" dirty="0">
                <a:latin typeface="Georgia"/>
                <a:cs typeface="Georgia"/>
              </a:rPr>
              <a:t>  </a:t>
            </a:r>
            <a:r>
              <a:rPr sz="1700" dirty="0">
                <a:latin typeface="Georgia"/>
                <a:cs typeface="Georgia"/>
              </a:rPr>
              <a:t>Research</a:t>
            </a:r>
            <a:r>
              <a:rPr sz="1700" spc="225" dirty="0">
                <a:latin typeface="Georgia"/>
                <a:cs typeface="Georgia"/>
              </a:rPr>
              <a:t>  </a:t>
            </a:r>
            <a:r>
              <a:rPr sz="1700" dirty="0">
                <a:latin typeface="Georgia"/>
                <a:cs typeface="Georgia"/>
              </a:rPr>
              <a:t>Scientists,</a:t>
            </a:r>
            <a:r>
              <a:rPr sz="1700" spc="220" dirty="0">
                <a:latin typeface="Georgia"/>
                <a:cs typeface="Georgia"/>
              </a:rPr>
              <a:t>  </a:t>
            </a:r>
            <a:r>
              <a:rPr sz="1700" spc="-10" dirty="0">
                <a:latin typeface="Georgia"/>
                <a:cs typeface="Georgia"/>
              </a:rPr>
              <a:t>Laboratory </a:t>
            </a:r>
            <a:r>
              <a:rPr sz="1700" dirty="0">
                <a:latin typeface="Georgia"/>
                <a:cs typeface="Georgia"/>
              </a:rPr>
              <a:t>Technicians,</a:t>
            </a:r>
            <a:r>
              <a:rPr sz="1700" spc="459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Healthcare</a:t>
            </a:r>
            <a:r>
              <a:rPr sz="1700" spc="48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Representatives,</a:t>
            </a:r>
            <a:r>
              <a:rPr sz="1700" spc="46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Research</a:t>
            </a:r>
            <a:r>
              <a:rPr sz="1700" spc="47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Directors</a:t>
            </a:r>
            <a:r>
              <a:rPr sz="1700" spc="455" dirty="0">
                <a:latin typeface="Georgia"/>
                <a:cs typeface="Georgia"/>
              </a:rPr>
              <a:t> </a:t>
            </a:r>
            <a:r>
              <a:rPr sz="1700" spc="-10" dirty="0">
                <a:latin typeface="Georgia"/>
                <a:cs typeface="Georgia"/>
              </a:rPr>
              <a:t>etc., </a:t>
            </a:r>
            <a:r>
              <a:rPr sz="1700" dirty="0">
                <a:latin typeface="Georgia"/>
                <a:cs typeface="Georgia"/>
              </a:rPr>
              <a:t>all</a:t>
            </a:r>
            <a:r>
              <a:rPr sz="1700" spc="1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work</a:t>
            </a:r>
            <a:r>
              <a:rPr sz="1700" spc="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together</a:t>
            </a:r>
            <a:r>
              <a:rPr sz="1700" spc="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to</a:t>
            </a:r>
            <a:r>
              <a:rPr sz="1700" spc="1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ensure</a:t>
            </a:r>
            <a:r>
              <a:rPr sz="1700" spc="1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that</a:t>
            </a:r>
            <a:r>
              <a:rPr sz="1700" spc="-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our</a:t>
            </a:r>
            <a:r>
              <a:rPr sz="1700" spc="1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patients</a:t>
            </a:r>
            <a:r>
              <a:rPr sz="1700" spc="1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receive</a:t>
            </a:r>
            <a:r>
              <a:rPr sz="1700" spc="1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the</a:t>
            </a:r>
            <a:r>
              <a:rPr sz="1700" spc="1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best</a:t>
            </a:r>
            <a:r>
              <a:rPr sz="1700" spc="15" dirty="0">
                <a:latin typeface="Georgia"/>
                <a:cs typeface="Georgia"/>
              </a:rPr>
              <a:t> </a:t>
            </a:r>
            <a:r>
              <a:rPr sz="1700" spc="-10" dirty="0">
                <a:latin typeface="Georgia"/>
                <a:cs typeface="Georgia"/>
              </a:rPr>
              <a:t>possible </a:t>
            </a:r>
            <a:r>
              <a:rPr sz="1700" dirty="0">
                <a:latin typeface="Georgia"/>
                <a:cs typeface="Georgia"/>
              </a:rPr>
              <a:t>pharmaceutical</a:t>
            </a:r>
            <a:r>
              <a:rPr sz="1700" spc="9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care.</a:t>
            </a:r>
            <a:r>
              <a:rPr sz="1700" spc="11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We</a:t>
            </a:r>
            <a:r>
              <a:rPr sz="1700" spc="10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are</a:t>
            </a:r>
            <a:r>
              <a:rPr sz="1700" spc="10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dedicated</a:t>
            </a:r>
            <a:r>
              <a:rPr sz="1700" spc="11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to</a:t>
            </a:r>
            <a:r>
              <a:rPr sz="1700" spc="11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staying</a:t>
            </a:r>
            <a:r>
              <a:rPr sz="1700" spc="10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at</a:t>
            </a:r>
            <a:r>
              <a:rPr sz="1700" spc="10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the</a:t>
            </a:r>
            <a:r>
              <a:rPr sz="1700" spc="11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forefront</a:t>
            </a:r>
            <a:r>
              <a:rPr sz="1700" spc="105" dirty="0">
                <a:latin typeface="Georgia"/>
                <a:cs typeface="Georgia"/>
              </a:rPr>
              <a:t> </a:t>
            </a:r>
            <a:r>
              <a:rPr sz="1700" spc="-25" dirty="0">
                <a:latin typeface="Georgia"/>
                <a:cs typeface="Georgia"/>
              </a:rPr>
              <a:t>of </a:t>
            </a:r>
            <a:r>
              <a:rPr sz="1700" dirty="0">
                <a:latin typeface="Georgia"/>
                <a:cs typeface="Georgia"/>
              </a:rPr>
              <a:t>medical</a:t>
            </a:r>
            <a:r>
              <a:rPr sz="1700" spc="33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advancements,</a:t>
            </a:r>
            <a:r>
              <a:rPr sz="1700" spc="32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and</a:t>
            </a:r>
            <a:r>
              <a:rPr sz="1700" spc="33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our</a:t>
            </a:r>
            <a:r>
              <a:rPr sz="1700" spc="32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research</a:t>
            </a:r>
            <a:r>
              <a:rPr sz="1700" spc="33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and</a:t>
            </a:r>
            <a:r>
              <a:rPr sz="1700" spc="32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development</a:t>
            </a:r>
            <a:r>
              <a:rPr sz="1700" spc="335" dirty="0">
                <a:latin typeface="Georgia"/>
                <a:cs typeface="Georgia"/>
              </a:rPr>
              <a:t> </a:t>
            </a:r>
            <a:r>
              <a:rPr sz="1700" spc="-10" dirty="0">
                <a:latin typeface="Georgia"/>
                <a:cs typeface="Georgia"/>
              </a:rPr>
              <a:t>efforts </a:t>
            </a:r>
            <a:r>
              <a:rPr sz="1700" dirty="0">
                <a:latin typeface="Georgia"/>
                <a:cs typeface="Georgia"/>
              </a:rPr>
              <a:t>are</a:t>
            </a:r>
            <a:r>
              <a:rPr sz="1700" spc="19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aimed</a:t>
            </a:r>
            <a:r>
              <a:rPr sz="1700" spc="19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at</a:t>
            </a:r>
            <a:r>
              <a:rPr sz="1700" spc="18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bringing</a:t>
            </a:r>
            <a:r>
              <a:rPr sz="1700" spc="18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new</a:t>
            </a:r>
            <a:r>
              <a:rPr sz="1700" spc="19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pharmaceutical</a:t>
            </a:r>
            <a:r>
              <a:rPr sz="1700" spc="204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products</a:t>
            </a:r>
            <a:r>
              <a:rPr sz="1700" spc="18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to</a:t>
            </a:r>
            <a:r>
              <a:rPr sz="1700" spc="19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market</a:t>
            </a:r>
            <a:r>
              <a:rPr sz="1700" spc="185" dirty="0">
                <a:latin typeface="Georgia"/>
                <a:cs typeface="Georgia"/>
              </a:rPr>
              <a:t> </a:t>
            </a:r>
            <a:r>
              <a:rPr sz="1700" spc="-20" dirty="0">
                <a:latin typeface="Georgia"/>
                <a:cs typeface="Georgia"/>
              </a:rPr>
              <a:t>that </a:t>
            </a:r>
            <a:r>
              <a:rPr sz="1700" dirty="0">
                <a:latin typeface="Georgia"/>
                <a:cs typeface="Georgia"/>
              </a:rPr>
              <a:t>meet</a:t>
            </a:r>
            <a:r>
              <a:rPr sz="1700" spc="-2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the</a:t>
            </a:r>
            <a:r>
              <a:rPr sz="1700" spc="-2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evolving</a:t>
            </a:r>
            <a:r>
              <a:rPr sz="1700" spc="-3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needs</a:t>
            </a:r>
            <a:r>
              <a:rPr sz="1700" spc="-4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of</a:t>
            </a:r>
            <a:r>
              <a:rPr sz="1700" spc="-20" dirty="0">
                <a:latin typeface="Georgia"/>
                <a:cs typeface="Georgia"/>
              </a:rPr>
              <a:t> </a:t>
            </a:r>
            <a:r>
              <a:rPr sz="1700" spc="-10" dirty="0">
                <a:latin typeface="Georgia"/>
                <a:cs typeface="Georgia"/>
              </a:rPr>
              <a:t>patients.</a:t>
            </a:r>
            <a:endParaRPr sz="1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endParaRPr sz="1700">
              <a:latin typeface="Georgia"/>
              <a:cs typeface="Georgia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1700" dirty="0">
                <a:latin typeface="Georgia"/>
                <a:cs typeface="Georgia"/>
              </a:rPr>
              <a:t>At</a:t>
            </a:r>
            <a:r>
              <a:rPr sz="1700" spc="55" dirty="0">
                <a:latin typeface="Georgia"/>
                <a:cs typeface="Georgia"/>
              </a:rPr>
              <a:t>  </a:t>
            </a:r>
            <a:r>
              <a:rPr sz="1700" b="1" dirty="0">
                <a:solidFill>
                  <a:srgbClr val="1F3863"/>
                </a:solidFill>
                <a:latin typeface="Georgia"/>
                <a:cs typeface="Georgia"/>
              </a:rPr>
              <a:t>Health</a:t>
            </a:r>
            <a:r>
              <a:rPr sz="1700" b="1" spc="490" dirty="0">
                <a:solidFill>
                  <a:srgbClr val="1F3863"/>
                </a:solidFill>
                <a:latin typeface="Georgia"/>
                <a:cs typeface="Georgia"/>
              </a:rPr>
              <a:t> </a:t>
            </a:r>
            <a:r>
              <a:rPr sz="1700" b="1" dirty="0">
                <a:solidFill>
                  <a:srgbClr val="1F3863"/>
                </a:solidFill>
                <a:latin typeface="Georgia"/>
                <a:cs typeface="Georgia"/>
              </a:rPr>
              <a:t>Quest</a:t>
            </a:r>
            <a:r>
              <a:rPr sz="1700" b="1" spc="35" dirty="0">
                <a:solidFill>
                  <a:srgbClr val="1F3863"/>
                </a:solidFill>
                <a:latin typeface="Georgia"/>
                <a:cs typeface="Georgia"/>
              </a:rPr>
              <a:t>  </a:t>
            </a:r>
            <a:r>
              <a:rPr sz="1700" b="1" dirty="0">
                <a:solidFill>
                  <a:srgbClr val="1F3863"/>
                </a:solidFill>
                <a:latin typeface="Georgia"/>
                <a:cs typeface="Georgia"/>
              </a:rPr>
              <a:t>Medicals</a:t>
            </a:r>
            <a:r>
              <a:rPr sz="1700" dirty="0">
                <a:latin typeface="Georgia"/>
                <a:cs typeface="Georgia"/>
              </a:rPr>
              <a:t>,</a:t>
            </a:r>
            <a:r>
              <a:rPr sz="1700" spc="50" dirty="0">
                <a:latin typeface="Georgia"/>
                <a:cs typeface="Georgia"/>
              </a:rPr>
              <a:t>  </a:t>
            </a:r>
            <a:r>
              <a:rPr sz="1700" dirty="0">
                <a:latin typeface="Georgia"/>
                <a:cs typeface="Georgia"/>
              </a:rPr>
              <a:t>we</a:t>
            </a:r>
            <a:r>
              <a:rPr sz="1700" spc="50" dirty="0">
                <a:latin typeface="Georgia"/>
                <a:cs typeface="Georgia"/>
              </a:rPr>
              <a:t>  </a:t>
            </a:r>
            <a:r>
              <a:rPr sz="1700" dirty="0">
                <a:latin typeface="Georgia"/>
                <a:cs typeface="Georgia"/>
              </a:rPr>
              <a:t>understand</a:t>
            </a:r>
            <a:r>
              <a:rPr sz="1700" spc="60" dirty="0">
                <a:latin typeface="Georgia"/>
                <a:cs typeface="Georgia"/>
              </a:rPr>
              <a:t>  </a:t>
            </a:r>
            <a:r>
              <a:rPr sz="1700" dirty="0">
                <a:latin typeface="Georgia"/>
                <a:cs typeface="Georgia"/>
              </a:rPr>
              <a:t>the</a:t>
            </a:r>
            <a:r>
              <a:rPr sz="1700" spc="60" dirty="0">
                <a:latin typeface="Georgia"/>
                <a:cs typeface="Georgia"/>
              </a:rPr>
              <a:t>  </a:t>
            </a:r>
            <a:r>
              <a:rPr sz="1700" dirty="0">
                <a:latin typeface="Georgia"/>
                <a:cs typeface="Georgia"/>
              </a:rPr>
              <a:t>importance</a:t>
            </a:r>
            <a:r>
              <a:rPr sz="1700" spc="60" dirty="0">
                <a:latin typeface="Georgia"/>
                <a:cs typeface="Georgia"/>
              </a:rPr>
              <a:t>  </a:t>
            </a:r>
            <a:r>
              <a:rPr sz="1700" spc="-25" dirty="0">
                <a:latin typeface="Georgia"/>
                <a:cs typeface="Georgia"/>
              </a:rPr>
              <a:t>of </a:t>
            </a:r>
            <a:r>
              <a:rPr sz="1700" dirty="0">
                <a:latin typeface="Georgia"/>
                <a:cs typeface="Georgia"/>
              </a:rPr>
              <a:t>pharmaceutical</a:t>
            </a:r>
            <a:r>
              <a:rPr sz="1700" spc="114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care.</a:t>
            </a:r>
            <a:r>
              <a:rPr sz="1700" spc="13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We</a:t>
            </a:r>
            <a:r>
              <a:rPr sz="1700" spc="12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are</a:t>
            </a:r>
            <a:r>
              <a:rPr sz="1700" spc="13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dedicated</a:t>
            </a:r>
            <a:r>
              <a:rPr sz="1700" spc="12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to</a:t>
            </a:r>
            <a:r>
              <a:rPr sz="1700" spc="13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improving</a:t>
            </a:r>
            <a:r>
              <a:rPr sz="1700" spc="12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the</a:t>
            </a:r>
            <a:r>
              <a:rPr sz="1700" spc="12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health</a:t>
            </a:r>
            <a:r>
              <a:rPr sz="1700" spc="130" dirty="0">
                <a:latin typeface="Georgia"/>
                <a:cs typeface="Georgia"/>
              </a:rPr>
              <a:t> </a:t>
            </a:r>
            <a:r>
              <a:rPr sz="1700" spc="-25" dirty="0">
                <a:latin typeface="Georgia"/>
                <a:cs typeface="Georgia"/>
              </a:rPr>
              <a:t>and </a:t>
            </a:r>
            <a:r>
              <a:rPr sz="1700" spc="-10" dirty="0">
                <a:latin typeface="Georgia"/>
                <a:cs typeface="Georgia"/>
              </a:rPr>
              <a:t>well-</a:t>
            </a:r>
            <a:r>
              <a:rPr sz="1700" dirty="0">
                <a:latin typeface="Georgia"/>
                <a:cs typeface="Georgia"/>
              </a:rPr>
              <a:t>being</a:t>
            </a:r>
            <a:r>
              <a:rPr sz="1700" spc="1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of</a:t>
            </a:r>
            <a:r>
              <a:rPr sz="1700" spc="1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our</a:t>
            </a:r>
            <a:r>
              <a:rPr sz="1700" spc="2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patients</a:t>
            </a:r>
            <a:r>
              <a:rPr sz="1700" spc="2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and</a:t>
            </a:r>
            <a:r>
              <a:rPr sz="1700" spc="3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are</a:t>
            </a:r>
            <a:r>
              <a:rPr sz="1700" spc="3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proud</a:t>
            </a:r>
            <a:r>
              <a:rPr sz="1700" spc="3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to</a:t>
            </a:r>
            <a:r>
              <a:rPr sz="1700" spc="3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serve</a:t>
            </a:r>
            <a:r>
              <a:rPr sz="1700" spc="3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the</a:t>
            </a:r>
            <a:r>
              <a:rPr sz="1700" spc="3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communities</a:t>
            </a:r>
            <a:r>
              <a:rPr sz="1700" spc="25" dirty="0">
                <a:latin typeface="Georgia"/>
                <a:cs typeface="Georgia"/>
              </a:rPr>
              <a:t> </a:t>
            </a:r>
            <a:r>
              <a:rPr sz="1700" spc="-35" dirty="0">
                <a:latin typeface="Georgia"/>
                <a:cs typeface="Georgia"/>
              </a:rPr>
              <a:t>in </a:t>
            </a:r>
            <a:r>
              <a:rPr sz="1700" dirty="0">
                <a:latin typeface="Georgia"/>
                <a:cs typeface="Georgia"/>
              </a:rPr>
              <a:t>which</a:t>
            </a:r>
            <a:r>
              <a:rPr sz="1700" spc="-3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we</a:t>
            </a:r>
            <a:r>
              <a:rPr sz="1700" spc="-5" dirty="0">
                <a:latin typeface="Georgia"/>
                <a:cs typeface="Georgia"/>
              </a:rPr>
              <a:t> </a:t>
            </a:r>
            <a:r>
              <a:rPr sz="1700" spc="-10" dirty="0">
                <a:latin typeface="Georgia"/>
                <a:cs typeface="Georgia"/>
              </a:rPr>
              <a:t>operate.</a:t>
            </a:r>
            <a:endParaRPr sz="1700">
              <a:latin typeface="Georgia"/>
              <a:cs typeface="Georg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0564" y="1243042"/>
            <a:ext cx="4555235" cy="48666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8345" y="1598651"/>
            <a:ext cx="11625580" cy="4169410"/>
            <a:chOff x="478345" y="1598651"/>
            <a:chExt cx="11625580" cy="41694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61520" y="1598651"/>
              <a:ext cx="6142088" cy="416932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83108" y="1746503"/>
              <a:ext cx="5492750" cy="3329940"/>
            </a:xfrm>
            <a:custGeom>
              <a:avLst/>
              <a:gdLst/>
              <a:ahLst/>
              <a:cxnLst/>
              <a:rect l="l" t="t" r="r" b="b"/>
              <a:pathLst>
                <a:path w="5492750" h="3329940">
                  <a:moveTo>
                    <a:pt x="0" y="3329940"/>
                  </a:moveTo>
                  <a:lnTo>
                    <a:pt x="5492496" y="3329940"/>
                  </a:lnTo>
                  <a:lnTo>
                    <a:pt x="5492496" y="0"/>
                  </a:lnTo>
                  <a:lnTo>
                    <a:pt x="0" y="0"/>
                  </a:lnTo>
                  <a:lnTo>
                    <a:pt x="0" y="3329940"/>
                  </a:lnTo>
                  <a:close/>
                </a:path>
              </a:pathLst>
            </a:custGeom>
            <a:ln w="9525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3108" y="873252"/>
            <a:ext cx="5492750" cy="585470"/>
          </a:xfrm>
          <a:prstGeom prst="rect">
            <a:avLst/>
          </a:prstGeom>
          <a:solidFill>
            <a:srgbClr val="1F3863"/>
          </a:solidFill>
        </p:spPr>
        <p:txBody>
          <a:bodyPr vert="horz" wrap="square" lIns="0" tIns="33020" rIns="0" bIns="0" rtlCol="0">
            <a:spAutoFit/>
          </a:bodyPr>
          <a:lstStyle/>
          <a:p>
            <a:pPr marL="321310">
              <a:lnSpc>
                <a:spcPct val="100000"/>
              </a:lnSpc>
              <a:spcBef>
                <a:spcPts val="260"/>
              </a:spcBef>
            </a:pPr>
            <a:r>
              <a:rPr sz="3200" dirty="0">
                <a:solidFill>
                  <a:srgbClr val="FFFFFF"/>
                </a:solidFill>
              </a:rPr>
              <a:t>PROBLEM</a:t>
            </a:r>
            <a:r>
              <a:rPr sz="3200" spc="-45" dirty="0">
                <a:solidFill>
                  <a:srgbClr val="FFFFFF"/>
                </a:solidFill>
              </a:rPr>
              <a:t> </a:t>
            </a:r>
            <a:r>
              <a:rPr sz="3200" spc="-10" dirty="0">
                <a:solidFill>
                  <a:srgbClr val="FFFFFF"/>
                </a:solidFill>
              </a:rPr>
              <a:t>OVERVIEW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574243" y="1962150"/>
            <a:ext cx="5323205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3863"/>
                </a:solidFill>
                <a:latin typeface="Georgia"/>
                <a:cs typeface="Georgia"/>
              </a:rPr>
              <a:t>Health</a:t>
            </a:r>
            <a:r>
              <a:rPr sz="1800" b="1" spc="470" dirty="0">
                <a:solidFill>
                  <a:srgbClr val="1F3863"/>
                </a:solidFill>
                <a:latin typeface="Georgia"/>
                <a:cs typeface="Georgia"/>
              </a:rPr>
              <a:t> </a:t>
            </a:r>
            <a:r>
              <a:rPr sz="1800" b="1" dirty="0">
                <a:solidFill>
                  <a:srgbClr val="1F3863"/>
                </a:solidFill>
                <a:latin typeface="Georgia"/>
                <a:cs typeface="Georgia"/>
              </a:rPr>
              <a:t>Quest</a:t>
            </a:r>
            <a:r>
              <a:rPr sz="1800" b="1" spc="470" dirty="0">
                <a:solidFill>
                  <a:srgbClr val="1F3863"/>
                </a:solidFill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has</a:t>
            </a:r>
            <a:r>
              <a:rPr sz="1800" spc="35" dirty="0">
                <a:latin typeface="Georgia"/>
                <a:cs typeface="Georgia"/>
              </a:rPr>
              <a:t>  </a:t>
            </a:r>
            <a:r>
              <a:rPr sz="1800" dirty="0">
                <a:latin typeface="Georgia"/>
                <a:cs typeface="Georgia"/>
              </a:rPr>
              <a:t>hired</a:t>
            </a:r>
            <a:r>
              <a:rPr sz="1800" spc="30" dirty="0">
                <a:latin typeface="Georgia"/>
                <a:cs typeface="Georgia"/>
              </a:rPr>
              <a:t>  </a:t>
            </a:r>
            <a:r>
              <a:rPr sz="1800" dirty="0">
                <a:latin typeface="Georgia"/>
                <a:cs typeface="Georgia"/>
              </a:rPr>
              <a:t>you</a:t>
            </a:r>
            <a:r>
              <a:rPr sz="1800" spc="49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as</a:t>
            </a:r>
            <a:r>
              <a:rPr sz="1800" spc="30" dirty="0">
                <a:latin typeface="Georgia"/>
                <a:cs typeface="Georgia"/>
              </a:rPr>
              <a:t> 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35" dirty="0">
                <a:latin typeface="Georgia"/>
                <a:cs typeface="Georgia"/>
              </a:rPr>
              <a:t>  </a:t>
            </a:r>
            <a:r>
              <a:rPr sz="1800" spc="-20" dirty="0">
                <a:latin typeface="Georgia"/>
                <a:cs typeface="Georgia"/>
              </a:rPr>
              <a:t>Data</a:t>
            </a:r>
            <a:endParaRPr sz="1800">
              <a:latin typeface="Georgia"/>
              <a:cs typeface="Georgia"/>
            </a:endParaRPr>
          </a:p>
          <a:p>
            <a:pPr marR="5080" algn="just">
              <a:lnSpc>
                <a:spcPct val="200000"/>
              </a:lnSpc>
            </a:pPr>
            <a:r>
              <a:rPr sz="1800" dirty="0">
                <a:latin typeface="Georgia"/>
                <a:cs typeface="Georgia"/>
              </a:rPr>
              <a:t>Professional.</a:t>
            </a:r>
            <a:r>
              <a:rPr sz="1800" spc="290" dirty="0">
                <a:latin typeface="Georgia"/>
                <a:cs typeface="Georgia"/>
              </a:rPr>
              <a:t> </a:t>
            </a:r>
            <a:r>
              <a:rPr sz="1800" b="1" dirty="0">
                <a:solidFill>
                  <a:srgbClr val="1F3863"/>
                </a:solidFill>
                <a:latin typeface="Georgia"/>
                <a:cs typeface="Georgia"/>
              </a:rPr>
              <a:t>Health</a:t>
            </a:r>
            <a:r>
              <a:rPr sz="1800" b="1" spc="265" dirty="0">
                <a:solidFill>
                  <a:srgbClr val="1F3863"/>
                </a:solidFill>
                <a:latin typeface="Georgia"/>
                <a:cs typeface="Georgia"/>
              </a:rPr>
              <a:t> </a:t>
            </a:r>
            <a:r>
              <a:rPr sz="1800" b="1" dirty="0">
                <a:solidFill>
                  <a:srgbClr val="1F3863"/>
                </a:solidFill>
                <a:latin typeface="Georgia"/>
                <a:cs typeface="Georgia"/>
              </a:rPr>
              <a:t>Quest</a:t>
            </a:r>
            <a:r>
              <a:rPr sz="1800" b="1" spc="270" dirty="0">
                <a:solidFill>
                  <a:srgbClr val="1F3863"/>
                </a:solidFill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wants</a:t>
            </a:r>
            <a:r>
              <a:rPr sz="1800" spc="29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you</a:t>
            </a:r>
            <a:r>
              <a:rPr sz="1800" spc="28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to</a:t>
            </a:r>
            <a:r>
              <a:rPr sz="1800" spc="29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provide </a:t>
            </a:r>
            <a:r>
              <a:rPr sz="1800" dirty="0">
                <a:latin typeface="Georgia"/>
                <a:cs typeface="Georgia"/>
              </a:rPr>
              <a:t>valuable</a:t>
            </a:r>
            <a:r>
              <a:rPr sz="1800" spc="1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insights</a:t>
            </a:r>
            <a:r>
              <a:rPr sz="1800" spc="1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into</a:t>
            </a:r>
            <a:r>
              <a:rPr sz="1800" spc="1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the</a:t>
            </a:r>
            <a:r>
              <a:rPr sz="1800" spc="1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company's</a:t>
            </a:r>
            <a:r>
              <a:rPr sz="1800" spc="1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workforce</a:t>
            </a:r>
            <a:r>
              <a:rPr sz="1800" spc="130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and </a:t>
            </a:r>
            <a:r>
              <a:rPr sz="1800" dirty="0">
                <a:latin typeface="Georgia"/>
                <a:cs typeface="Georgia"/>
              </a:rPr>
              <a:t>help</a:t>
            </a:r>
            <a:r>
              <a:rPr sz="1800" spc="3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identify</a:t>
            </a:r>
            <a:r>
              <a:rPr sz="1800" spc="3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areas</a:t>
            </a:r>
            <a:r>
              <a:rPr sz="1800" spc="3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for</a:t>
            </a:r>
            <a:r>
              <a:rPr sz="1800" spc="3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improvement.</a:t>
            </a:r>
            <a:r>
              <a:rPr sz="1800" spc="3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They</a:t>
            </a:r>
            <a:r>
              <a:rPr sz="1800" spc="3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need</a:t>
            </a:r>
            <a:r>
              <a:rPr sz="1800" spc="330" dirty="0">
                <a:latin typeface="Georgia"/>
                <a:cs typeface="Georgia"/>
              </a:rPr>
              <a:t> </a:t>
            </a:r>
            <a:r>
              <a:rPr sz="1800" spc="-50" dirty="0">
                <a:latin typeface="Georgia"/>
                <a:cs typeface="Georgia"/>
              </a:rPr>
              <a:t>a</a:t>
            </a:r>
            <a:endParaRPr sz="1800">
              <a:latin typeface="Georgia"/>
              <a:cs typeface="Georgia"/>
            </a:endParaRPr>
          </a:p>
          <a:p>
            <a:pPr marR="5080" algn="just">
              <a:lnSpc>
                <a:spcPct val="200000"/>
              </a:lnSpc>
            </a:pPr>
            <a:r>
              <a:rPr sz="1800" dirty="0">
                <a:latin typeface="Georgia"/>
                <a:cs typeface="Georgia"/>
              </a:rPr>
              <a:t>better</a:t>
            </a:r>
            <a:r>
              <a:rPr sz="1800" spc="330" dirty="0">
                <a:latin typeface="Georgia"/>
                <a:cs typeface="Georgia"/>
              </a:rPr>
              <a:t>    </a:t>
            </a:r>
            <a:r>
              <a:rPr sz="1800" dirty="0">
                <a:latin typeface="Georgia"/>
                <a:cs typeface="Georgia"/>
              </a:rPr>
              <a:t>understanding</a:t>
            </a:r>
            <a:r>
              <a:rPr sz="1800" spc="335" dirty="0">
                <a:latin typeface="Georgia"/>
                <a:cs typeface="Georgia"/>
              </a:rPr>
              <a:t>    </a:t>
            </a:r>
            <a:r>
              <a:rPr sz="1800" dirty="0">
                <a:latin typeface="Georgia"/>
                <a:cs typeface="Georgia"/>
              </a:rPr>
              <a:t>of</a:t>
            </a:r>
            <a:r>
              <a:rPr sz="1800" spc="330" dirty="0">
                <a:latin typeface="Georgia"/>
                <a:cs typeface="Georgia"/>
              </a:rPr>
              <a:t>    </a:t>
            </a:r>
            <a:r>
              <a:rPr sz="1800" dirty="0">
                <a:latin typeface="Georgia"/>
                <a:cs typeface="Georgia"/>
              </a:rPr>
              <a:t>their</a:t>
            </a:r>
            <a:r>
              <a:rPr sz="1800" spc="335" dirty="0">
                <a:latin typeface="Georgia"/>
                <a:cs typeface="Georgia"/>
              </a:rPr>
              <a:t>    </a:t>
            </a:r>
            <a:r>
              <a:rPr sz="1800" spc="-10" dirty="0">
                <a:latin typeface="Georgia"/>
                <a:cs typeface="Georgia"/>
              </a:rPr>
              <a:t>employee </a:t>
            </a:r>
            <a:r>
              <a:rPr sz="1800" dirty="0">
                <a:latin typeface="Georgia"/>
                <a:cs typeface="Georgia"/>
              </a:rPr>
              <a:t>demographics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and</a:t>
            </a:r>
            <a:r>
              <a:rPr sz="1800" spc="-7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descriptive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statistics.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7472" y="1371600"/>
            <a:ext cx="8353425" cy="4916805"/>
          </a:xfrm>
          <a:custGeom>
            <a:avLst/>
            <a:gdLst/>
            <a:ahLst/>
            <a:cxnLst/>
            <a:rect l="l" t="t" r="r" b="b"/>
            <a:pathLst>
              <a:path w="8353425" h="4916805">
                <a:moveTo>
                  <a:pt x="0" y="4916424"/>
                </a:moveTo>
                <a:lnTo>
                  <a:pt x="8353044" y="4916424"/>
                </a:lnTo>
                <a:lnTo>
                  <a:pt x="8353044" y="0"/>
                </a:lnTo>
                <a:lnTo>
                  <a:pt x="0" y="0"/>
                </a:lnTo>
                <a:lnTo>
                  <a:pt x="0" y="4916424"/>
                </a:lnTo>
                <a:close/>
              </a:path>
            </a:pathLst>
          </a:custGeom>
          <a:ln w="952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6821" y="1463421"/>
            <a:ext cx="2506345" cy="4741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</a:tabLst>
            </a:pPr>
            <a:r>
              <a:rPr sz="1300" b="1" spc="-20" dirty="0">
                <a:latin typeface="Georgia"/>
                <a:cs typeface="Georgia"/>
              </a:rPr>
              <a:t>Age;</a:t>
            </a:r>
            <a:endParaRPr sz="13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985"/>
              </a:spcBef>
              <a:buFont typeface="Arial MT"/>
              <a:buChar char="•"/>
              <a:tabLst>
                <a:tab pos="299085" algn="l"/>
              </a:tabLst>
            </a:pPr>
            <a:r>
              <a:rPr sz="1300" b="1" spc="-10" dirty="0">
                <a:latin typeface="Georgia"/>
                <a:cs typeface="Georgia"/>
              </a:rPr>
              <a:t>Attrition;</a:t>
            </a:r>
            <a:endParaRPr sz="13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985"/>
              </a:spcBef>
              <a:buFont typeface="Arial MT"/>
              <a:buChar char="•"/>
              <a:tabLst>
                <a:tab pos="299085" algn="l"/>
              </a:tabLst>
            </a:pPr>
            <a:r>
              <a:rPr sz="1300" b="1" spc="-10" dirty="0">
                <a:latin typeface="Georgia"/>
                <a:cs typeface="Georgia"/>
              </a:rPr>
              <a:t>EmployeeNumber</a:t>
            </a:r>
            <a:r>
              <a:rPr sz="1300" spc="-10" dirty="0">
                <a:latin typeface="Georgia"/>
                <a:cs typeface="Georgia"/>
              </a:rPr>
              <a:t>;</a:t>
            </a:r>
            <a:endParaRPr sz="13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975"/>
              </a:spcBef>
              <a:buFont typeface="Arial MT"/>
              <a:buChar char="•"/>
              <a:tabLst>
                <a:tab pos="299085" algn="l"/>
              </a:tabLst>
            </a:pPr>
            <a:r>
              <a:rPr sz="1300" b="1" spc="-10" dirty="0">
                <a:latin typeface="Georgia"/>
                <a:cs typeface="Georgia"/>
              </a:rPr>
              <a:t>Gender;</a:t>
            </a:r>
            <a:endParaRPr sz="13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980"/>
              </a:spcBef>
              <a:buFont typeface="Arial MT"/>
              <a:buChar char="•"/>
              <a:tabLst>
                <a:tab pos="299085" algn="l"/>
              </a:tabLst>
            </a:pPr>
            <a:r>
              <a:rPr sz="1300" b="1" spc="-10" dirty="0">
                <a:latin typeface="Georgia"/>
                <a:cs typeface="Georgia"/>
              </a:rPr>
              <a:t>BusinessTravel;</a:t>
            </a:r>
            <a:endParaRPr sz="13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985"/>
              </a:spcBef>
              <a:buFont typeface="Arial MT"/>
              <a:buChar char="•"/>
              <a:tabLst>
                <a:tab pos="299085" algn="l"/>
              </a:tabLst>
            </a:pPr>
            <a:r>
              <a:rPr sz="1300" b="1" spc="-10" dirty="0">
                <a:latin typeface="Georgia"/>
                <a:cs typeface="Georgia"/>
              </a:rPr>
              <a:t>Department;</a:t>
            </a:r>
            <a:endParaRPr sz="13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969"/>
              </a:spcBef>
              <a:buFont typeface="Arial MT"/>
              <a:buChar char="•"/>
              <a:tabLst>
                <a:tab pos="299085" algn="l"/>
              </a:tabLst>
            </a:pPr>
            <a:r>
              <a:rPr sz="1300" b="1" spc="-10" dirty="0">
                <a:latin typeface="Georgia"/>
                <a:cs typeface="Georgia"/>
              </a:rPr>
              <a:t>DistanceFromHome;</a:t>
            </a:r>
            <a:endParaRPr sz="13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990"/>
              </a:spcBef>
              <a:buFont typeface="Arial MT"/>
              <a:buChar char="•"/>
              <a:tabLst>
                <a:tab pos="299085" algn="l"/>
              </a:tabLst>
            </a:pPr>
            <a:r>
              <a:rPr sz="1300" b="1" spc="-10" dirty="0">
                <a:latin typeface="Georgia"/>
                <a:cs typeface="Georgia"/>
              </a:rPr>
              <a:t>Education;</a:t>
            </a:r>
            <a:endParaRPr sz="13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985"/>
              </a:spcBef>
              <a:buFont typeface="Arial MT"/>
              <a:buChar char="•"/>
              <a:tabLst>
                <a:tab pos="299085" algn="l"/>
              </a:tabLst>
            </a:pPr>
            <a:r>
              <a:rPr sz="1300" b="1" spc="-10" dirty="0">
                <a:latin typeface="Georgia"/>
                <a:cs typeface="Georgia"/>
              </a:rPr>
              <a:t>EducationField;</a:t>
            </a:r>
            <a:endParaRPr sz="13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969"/>
              </a:spcBef>
              <a:buFont typeface="Arial MT"/>
              <a:buChar char="•"/>
              <a:tabLst>
                <a:tab pos="299085" algn="l"/>
              </a:tabLst>
            </a:pPr>
            <a:r>
              <a:rPr sz="1300" b="1" spc="-10" dirty="0">
                <a:latin typeface="Georgia"/>
                <a:cs typeface="Georgia"/>
              </a:rPr>
              <a:t>EnvironmentSatisfaction;</a:t>
            </a:r>
            <a:endParaRPr sz="13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985"/>
              </a:spcBef>
              <a:buFont typeface="Arial MT"/>
              <a:buChar char="•"/>
              <a:tabLst>
                <a:tab pos="299085" algn="l"/>
              </a:tabLst>
            </a:pPr>
            <a:r>
              <a:rPr sz="1300" b="1" spc="-10" dirty="0">
                <a:latin typeface="Georgia"/>
                <a:cs typeface="Georgia"/>
              </a:rPr>
              <a:t>JobInvolvement;</a:t>
            </a:r>
            <a:endParaRPr sz="13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980"/>
              </a:spcBef>
              <a:buFont typeface="Arial MT"/>
              <a:buChar char="•"/>
              <a:tabLst>
                <a:tab pos="299085" algn="l"/>
              </a:tabLst>
            </a:pPr>
            <a:r>
              <a:rPr sz="1300" b="1" spc="-10" dirty="0">
                <a:latin typeface="Georgia"/>
                <a:cs typeface="Georgia"/>
              </a:rPr>
              <a:t>JobLevel;</a:t>
            </a:r>
            <a:endParaRPr sz="13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975"/>
              </a:spcBef>
              <a:buFont typeface="Arial MT"/>
              <a:buChar char="•"/>
              <a:tabLst>
                <a:tab pos="299085" algn="l"/>
              </a:tabLst>
            </a:pPr>
            <a:r>
              <a:rPr sz="1300" b="1" spc="-10" dirty="0">
                <a:latin typeface="Georgia"/>
                <a:cs typeface="Georgia"/>
              </a:rPr>
              <a:t>JobRole;</a:t>
            </a:r>
            <a:endParaRPr sz="13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985"/>
              </a:spcBef>
              <a:buFont typeface="Arial MT"/>
              <a:buChar char="•"/>
              <a:tabLst>
                <a:tab pos="299085" algn="l"/>
              </a:tabLst>
            </a:pPr>
            <a:r>
              <a:rPr sz="1300" b="1" spc="-10" dirty="0">
                <a:latin typeface="Georgia"/>
                <a:cs typeface="Georgia"/>
              </a:rPr>
              <a:t>JobSatisfaction;</a:t>
            </a:r>
            <a:endParaRPr sz="13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985"/>
              </a:spcBef>
              <a:buFont typeface="Arial MT"/>
              <a:buChar char="•"/>
              <a:tabLst>
                <a:tab pos="299085" algn="l"/>
              </a:tabLst>
            </a:pPr>
            <a:r>
              <a:rPr sz="1300" b="1" spc="-10" dirty="0">
                <a:latin typeface="Georgia"/>
                <a:cs typeface="Georgia"/>
              </a:rPr>
              <a:t>MaritalStatus</a:t>
            </a:r>
            <a:endParaRPr sz="13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70301" y="1463421"/>
            <a:ext cx="5180965" cy="4741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dirty="0">
                <a:latin typeface="Georgia"/>
                <a:cs typeface="Georgia"/>
              </a:rPr>
              <a:t>The</a:t>
            </a:r>
            <a:r>
              <a:rPr sz="1300" spc="-2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age</a:t>
            </a:r>
            <a:r>
              <a:rPr sz="1300" spc="-1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of</a:t>
            </a:r>
            <a:r>
              <a:rPr sz="1300" spc="-1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the</a:t>
            </a:r>
            <a:r>
              <a:rPr sz="1300" spc="-10" dirty="0">
                <a:latin typeface="Georgia"/>
                <a:cs typeface="Georgia"/>
              </a:rPr>
              <a:t> employee.</a:t>
            </a:r>
            <a:r>
              <a:rPr sz="1300" spc="-15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(Numerical)</a:t>
            </a:r>
            <a:endParaRPr sz="1300">
              <a:latin typeface="Georgia"/>
              <a:cs typeface="Georgia"/>
            </a:endParaRPr>
          </a:p>
          <a:p>
            <a:pPr marL="12700" marR="215265">
              <a:lnSpc>
                <a:spcPts val="2550"/>
              </a:lnSpc>
              <a:spcBef>
                <a:spcPts val="245"/>
              </a:spcBef>
            </a:pPr>
            <a:r>
              <a:rPr sz="1300" dirty="0">
                <a:latin typeface="Georgia"/>
                <a:cs typeface="Georgia"/>
              </a:rPr>
              <a:t>Whether</a:t>
            </a:r>
            <a:r>
              <a:rPr sz="1300" spc="-10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or</a:t>
            </a:r>
            <a:r>
              <a:rPr sz="1300" spc="-2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not</a:t>
            </a:r>
            <a:r>
              <a:rPr sz="1300" spc="-3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the</a:t>
            </a:r>
            <a:r>
              <a:rPr sz="1300" spc="-15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employee</a:t>
            </a:r>
            <a:r>
              <a:rPr sz="1300" spc="-20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has</a:t>
            </a:r>
            <a:r>
              <a:rPr sz="1300" spc="-30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left</a:t>
            </a:r>
            <a:r>
              <a:rPr sz="1300" spc="-1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the</a:t>
            </a:r>
            <a:r>
              <a:rPr sz="1300" spc="-2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organization.</a:t>
            </a:r>
            <a:r>
              <a:rPr sz="1300" spc="-30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(Categorical) </a:t>
            </a:r>
            <a:r>
              <a:rPr sz="1300" dirty="0">
                <a:latin typeface="Georgia"/>
                <a:cs typeface="Georgia"/>
              </a:rPr>
              <a:t>A</a:t>
            </a:r>
            <a:r>
              <a:rPr sz="1300" spc="-3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unique</a:t>
            </a:r>
            <a:r>
              <a:rPr sz="1300" spc="-3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identifier</a:t>
            </a:r>
            <a:r>
              <a:rPr sz="1300" spc="-3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for</a:t>
            </a:r>
            <a:r>
              <a:rPr sz="1300" spc="-2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each</a:t>
            </a:r>
            <a:r>
              <a:rPr sz="1300" spc="-3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employee</a:t>
            </a:r>
            <a:r>
              <a:rPr sz="1300" spc="-1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profile.</a:t>
            </a:r>
            <a:r>
              <a:rPr sz="1300" spc="-35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(Numerical)</a:t>
            </a:r>
            <a:endParaRPr sz="13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300" dirty="0">
                <a:latin typeface="Georgia"/>
                <a:cs typeface="Georgia"/>
              </a:rPr>
              <a:t>The</a:t>
            </a:r>
            <a:r>
              <a:rPr sz="1300" spc="-30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gender</a:t>
            </a:r>
            <a:r>
              <a:rPr sz="1300" spc="-10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of</a:t>
            </a:r>
            <a:r>
              <a:rPr sz="1300" spc="-20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the</a:t>
            </a:r>
            <a:r>
              <a:rPr sz="1300" spc="-10" dirty="0">
                <a:latin typeface="Georgia"/>
                <a:cs typeface="Georgia"/>
              </a:rPr>
              <a:t> employee.</a:t>
            </a:r>
            <a:r>
              <a:rPr sz="1300" spc="-15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(Categorical)</a:t>
            </a:r>
            <a:endParaRPr sz="1300">
              <a:latin typeface="Georgia"/>
              <a:cs typeface="Georgia"/>
            </a:endParaRPr>
          </a:p>
          <a:p>
            <a:pPr marL="12700" marR="533400">
              <a:lnSpc>
                <a:spcPct val="163100"/>
              </a:lnSpc>
            </a:pPr>
            <a:r>
              <a:rPr sz="1300" dirty="0">
                <a:latin typeface="Georgia"/>
                <a:cs typeface="Georgia"/>
              </a:rPr>
              <a:t>The</a:t>
            </a:r>
            <a:r>
              <a:rPr sz="1300" spc="-4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frequency</a:t>
            </a:r>
            <a:r>
              <a:rPr sz="1300" spc="-2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of</a:t>
            </a:r>
            <a:r>
              <a:rPr sz="1300" spc="-3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business</a:t>
            </a:r>
            <a:r>
              <a:rPr sz="1300" spc="-3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travel</a:t>
            </a:r>
            <a:r>
              <a:rPr sz="1300" spc="-20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for</a:t>
            </a:r>
            <a:r>
              <a:rPr sz="1300" spc="-40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the</a:t>
            </a:r>
            <a:r>
              <a:rPr sz="1300" spc="-3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employee.</a:t>
            </a:r>
            <a:r>
              <a:rPr sz="1300" spc="-20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(Categorical) </a:t>
            </a:r>
            <a:r>
              <a:rPr sz="1300" dirty="0">
                <a:latin typeface="Georgia"/>
                <a:cs typeface="Georgia"/>
              </a:rPr>
              <a:t>The</a:t>
            </a:r>
            <a:r>
              <a:rPr sz="1300" spc="-3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department</a:t>
            </a:r>
            <a:r>
              <a:rPr sz="1300" spc="-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the</a:t>
            </a:r>
            <a:r>
              <a:rPr sz="1300" spc="-25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employee</a:t>
            </a:r>
            <a:r>
              <a:rPr sz="1300" spc="-20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works</a:t>
            </a:r>
            <a:r>
              <a:rPr sz="1300" spc="-10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in.</a:t>
            </a:r>
            <a:r>
              <a:rPr sz="1300" spc="-45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(Categorical)</a:t>
            </a:r>
            <a:endParaRPr sz="13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300" dirty="0">
                <a:latin typeface="Georgia"/>
                <a:cs typeface="Georgia"/>
              </a:rPr>
              <a:t>The</a:t>
            </a:r>
            <a:r>
              <a:rPr sz="1300" spc="-4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distance</a:t>
            </a:r>
            <a:r>
              <a:rPr sz="1300" spc="-3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from</a:t>
            </a:r>
            <a:r>
              <a:rPr sz="1300" spc="-10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home</a:t>
            </a:r>
            <a:r>
              <a:rPr sz="1300" spc="-2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in</a:t>
            </a:r>
            <a:r>
              <a:rPr sz="1300" spc="-60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miles</a:t>
            </a:r>
            <a:r>
              <a:rPr sz="1300" spc="-20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for</a:t>
            </a:r>
            <a:r>
              <a:rPr sz="1300" spc="-40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the</a:t>
            </a:r>
            <a:r>
              <a:rPr sz="1300" spc="-30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employee.</a:t>
            </a:r>
            <a:r>
              <a:rPr sz="1300" spc="-20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(Numerical)</a:t>
            </a:r>
            <a:endParaRPr sz="1300">
              <a:latin typeface="Georgia"/>
              <a:cs typeface="Georgia"/>
            </a:endParaRPr>
          </a:p>
          <a:p>
            <a:pPr marL="12700" marR="643255">
              <a:lnSpc>
                <a:spcPct val="163100"/>
              </a:lnSpc>
            </a:pPr>
            <a:r>
              <a:rPr sz="1300" dirty="0">
                <a:latin typeface="Georgia"/>
                <a:cs typeface="Georgia"/>
              </a:rPr>
              <a:t>The</a:t>
            </a:r>
            <a:r>
              <a:rPr sz="1300" spc="-4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level</a:t>
            </a:r>
            <a:r>
              <a:rPr sz="1300" spc="-3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of</a:t>
            </a:r>
            <a:r>
              <a:rPr sz="1300" spc="-3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education</a:t>
            </a:r>
            <a:r>
              <a:rPr sz="1300" spc="-30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achieved</a:t>
            </a:r>
            <a:r>
              <a:rPr sz="1300" spc="-30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by</a:t>
            </a:r>
            <a:r>
              <a:rPr sz="1300" spc="-4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the</a:t>
            </a:r>
            <a:r>
              <a:rPr sz="1300" spc="-3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employee.</a:t>
            </a:r>
            <a:r>
              <a:rPr sz="1300" spc="-25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(Categorical) </a:t>
            </a:r>
            <a:r>
              <a:rPr sz="1300" dirty="0">
                <a:latin typeface="Georgia"/>
                <a:cs typeface="Georgia"/>
              </a:rPr>
              <a:t>The</a:t>
            </a:r>
            <a:r>
              <a:rPr sz="1300" spc="-3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field</a:t>
            </a:r>
            <a:r>
              <a:rPr sz="1300" spc="-20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of</a:t>
            </a:r>
            <a:r>
              <a:rPr sz="1300" spc="-2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study</a:t>
            </a:r>
            <a:r>
              <a:rPr sz="1300" spc="-1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for</a:t>
            </a:r>
            <a:r>
              <a:rPr sz="1300" spc="-20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the</a:t>
            </a:r>
            <a:r>
              <a:rPr sz="1300" spc="-25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employee's</a:t>
            </a:r>
            <a:r>
              <a:rPr sz="1300" spc="-1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education.</a:t>
            </a:r>
            <a:r>
              <a:rPr sz="1300" spc="-25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(Categorical)</a:t>
            </a:r>
            <a:endParaRPr sz="1300">
              <a:latin typeface="Georgia"/>
              <a:cs typeface="Georgia"/>
            </a:endParaRPr>
          </a:p>
          <a:p>
            <a:pPr marL="12700" marR="5080">
              <a:lnSpc>
                <a:spcPts val="2540"/>
              </a:lnSpc>
              <a:spcBef>
                <a:spcPts val="240"/>
              </a:spcBef>
            </a:pPr>
            <a:r>
              <a:rPr sz="1300" dirty="0">
                <a:latin typeface="Georgia"/>
                <a:cs typeface="Georgia"/>
              </a:rPr>
              <a:t>The</a:t>
            </a:r>
            <a:r>
              <a:rPr sz="1300" spc="-30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employee's</a:t>
            </a:r>
            <a:r>
              <a:rPr sz="1300" spc="-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satisfaction</a:t>
            </a:r>
            <a:r>
              <a:rPr sz="1300" spc="-20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with</a:t>
            </a:r>
            <a:r>
              <a:rPr sz="1300" spc="-1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their</a:t>
            </a:r>
            <a:r>
              <a:rPr sz="1300" spc="-1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work </a:t>
            </a:r>
            <a:r>
              <a:rPr sz="1300" spc="-10" dirty="0">
                <a:latin typeface="Georgia"/>
                <a:cs typeface="Georgia"/>
              </a:rPr>
              <a:t>environment.</a:t>
            </a:r>
            <a:r>
              <a:rPr sz="1300" spc="-20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(Categorical) </a:t>
            </a:r>
            <a:r>
              <a:rPr sz="1300" dirty="0">
                <a:latin typeface="Georgia"/>
                <a:cs typeface="Georgia"/>
              </a:rPr>
              <a:t>The</a:t>
            </a:r>
            <a:r>
              <a:rPr sz="1300" spc="-3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level</a:t>
            </a:r>
            <a:r>
              <a:rPr sz="1300" spc="-1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of</a:t>
            </a:r>
            <a:r>
              <a:rPr sz="1300" spc="-20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involvement</a:t>
            </a:r>
            <a:r>
              <a:rPr sz="1300" spc="-1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required</a:t>
            </a:r>
            <a:r>
              <a:rPr sz="1300" spc="-10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for</a:t>
            </a:r>
            <a:r>
              <a:rPr sz="1300" spc="-1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the</a:t>
            </a:r>
            <a:r>
              <a:rPr sz="1300" spc="-20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employee's</a:t>
            </a:r>
            <a:r>
              <a:rPr sz="1300" spc="-1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job.</a:t>
            </a:r>
            <a:r>
              <a:rPr sz="1300" spc="-30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(Categorical) </a:t>
            </a:r>
            <a:r>
              <a:rPr sz="1300" dirty="0">
                <a:latin typeface="Georgia"/>
                <a:cs typeface="Georgia"/>
              </a:rPr>
              <a:t>The</a:t>
            </a:r>
            <a:r>
              <a:rPr sz="1300" spc="-40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job</a:t>
            </a:r>
            <a:r>
              <a:rPr sz="1300" spc="-4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level</a:t>
            </a:r>
            <a:r>
              <a:rPr sz="1300" spc="-20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of</a:t>
            </a:r>
            <a:r>
              <a:rPr sz="1300" spc="-30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the</a:t>
            </a:r>
            <a:r>
              <a:rPr sz="1300" spc="-2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employee.</a:t>
            </a:r>
            <a:r>
              <a:rPr sz="1300" spc="-15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(Categorical)</a:t>
            </a:r>
            <a:endParaRPr sz="1300">
              <a:latin typeface="Georgia"/>
              <a:cs typeface="Georgia"/>
            </a:endParaRPr>
          </a:p>
          <a:p>
            <a:pPr marL="12700" marR="933450">
              <a:lnSpc>
                <a:spcPts val="2540"/>
              </a:lnSpc>
            </a:pPr>
            <a:r>
              <a:rPr sz="1300" dirty="0">
                <a:latin typeface="Georgia"/>
                <a:cs typeface="Georgia"/>
              </a:rPr>
              <a:t>The</a:t>
            </a:r>
            <a:r>
              <a:rPr sz="1300" spc="-30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role</a:t>
            </a:r>
            <a:r>
              <a:rPr sz="1300" spc="-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of</a:t>
            </a:r>
            <a:r>
              <a:rPr sz="1300" spc="-20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the</a:t>
            </a:r>
            <a:r>
              <a:rPr sz="1300" spc="-10" dirty="0">
                <a:latin typeface="Georgia"/>
                <a:cs typeface="Georgia"/>
              </a:rPr>
              <a:t> employee</a:t>
            </a:r>
            <a:r>
              <a:rPr sz="1300" spc="-1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in</a:t>
            </a:r>
            <a:r>
              <a:rPr sz="1300" spc="-40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the</a:t>
            </a:r>
            <a:r>
              <a:rPr sz="1300" spc="-1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organization.</a:t>
            </a:r>
            <a:r>
              <a:rPr sz="1300" spc="-30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(Categorical) </a:t>
            </a:r>
            <a:r>
              <a:rPr sz="1300" dirty="0">
                <a:latin typeface="Georgia"/>
                <a:cs typeface="Georgia"/>
              </a:rPr>
              <a:t>The</a:t>
            </a:r>
            <a:r>
              <a:rPr sz="1300" spc="-35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employee's </a:t>
            </a:r>
            <a:r>
              <a:rPr sz="1300" dirty="0">
                <a:latin typeface="Georgia"/>
                <a:cs typeface="Georgia"/>
              </a:rPr>
              <a:t>satisfaction</a:t>
            </a:r>
            <a:r>
              <a:rPr sz="1300" spc="-2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with</a:t>
            </a:r>
            <a:r>
              <a:rPr sz="1300" spc="-20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their</a:t>
            </a:r>
            <a:r>
              <a:rPr sz="1300" spc="-2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job.</a:t>
            </a:r>
            <a:r>
              <a:rPr sz="1300" spc="-30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(Categorical) </a:t>
            </a:r>
            <a:r>
              <a:rPr sz="1300" dirty="0">
                <a:latin typeface="Georgia"/>
                <a:cs typeface="Georgia"/>
              </a:rPr>
              <a:t>The</a:t>
            </a:r>
            <a:r>
              <a:rPr sz="1300" spc="-3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marital</a:t>
            </a:r>
            <a:r>
              <a:rPr sz="1300" spc="-10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status</a:t>
            </a:r>
            <a:r>
              <a:rPr sz="1300" spc="-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of</a:t>
            </a:r>
            <a:r>
              <a:rPr sz="1300" spc="-2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the</a:t>
            </a:r>
            <a:r>
              <a:rPr sz="1300" spc="-25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employee.</a:t>
            </a:r>
            <a:r>
              <a:rPr sz="1300" spc="-25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(Categorical)</a:t>
            </a:r>
            <a:endParaRPr sz="13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7472" y="672083"/>
            <a:ext cx="8353425" cy="462280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3683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FFFFFF"/>
                </a:solidFill>
              </a:rPr>
              <a:t>DATA</a:t>
            </a:r>
            <a:r>
              <a:rPr sz="2400" spc="-90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DICTIONARY</a:t>
            </a:r>
            <a:endParaRPr sz="24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38843" y="1133855"/>
            <a:ext cx="3020568" cy="47990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1375" y="1309116"/>
            <a:ext cx="9391015" cy="4590415"/>
          </a:xfrm>
          <a:custGeom>
            <a:avLst/>
            <a:gdLst/>
            <a:ahLst/>
            <a:cxnLst/>
            <a:rect l="l" t="t" r="r" b="b"/>
            <a:pathLst>
              <a:path w="9391015" h="4590415">
                <a:moveTo>
                  <a:pt x="0" y="4590288"/>
                </a:moveTo>
                <a:lnTo>
                  <a:pt x="9390888" y="4590288"/>
                </a:lnTo>
                <a:lnTo>
                  <a:pt x="9390888" y="0"/>
                </a:lnTo>
                <a:lnTo>
                  <a:pt x="0" y="0"/>
                </a:lnTo>
                <a:lnTo>
                  <a:pt x="0" y="4590288"/>
                </a:lnTo>
                <a:close/>
              </a:path>
            </a:pathLst>
          </a:custGeom>
          <a:ln w="952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0725" y="1400936"/>
            <a:ext cx="2596515" cy="4417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</a:tabLst>
            </a:pPr>
            <a:r>
              <a:rPr sz="1300" b="1" spc="-10" dirty="0">
                <a:latin typeface="Georgia"/>
                <a:cs typeface="Georgia"/>
              </a:rPr>
              <a:t>MonthlyIncome;</a:t>
            </a:r>
            <a:endParaRPr sz="13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985"/>
              </a:spcBef>
              <a:buFont typeface="Arial MT"/>
              <a:buChar char="•"/>
              <a:tabLst>
                <a:tab pos="299085" algn="l"/>
              </a:tabLst>
            </a:pPr>
            <a:r>
              <a:rPr sz="1300" b="1" spc="-10" dirty="0">
                <a:latin typeface="Georgia"/>
                <a:cs typeface="Georgia"/>
              </a:rPr>
              <a:t>NumCompaniesWorked;</a:t>
            </a:r>
            <a:endParaRPr sz="13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985"/>
              </a:spcBef>
              <a:buFont typeface="Arial MT"/>
              <a:buChar char="•"/>
              <a:tabLst>
                <a:tab pos="299085" algn="l"/>
              </a:tabLst>
            </a:pPr>
            <a:r>
              <a:rPr sz="1300" b="1" spc="-10" dirty="0">
                <a:latin typeface="Georgia"/>
                <a:cs typeface="Georgia"/>
              </a:rPr>
              <a:t>Over18;</a:t>
            </a:r>
            <a:endParaRPr sz="13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969"/>
              </a:spcBef>
              <a:buFont typeface="Arial MT"/>
              <a:buChar char="•"/>
              <a:tabLst>
                <a:tab pos="299085" algn="l"/>
              </a:tabLst>
            </a:pPr>
            <a:r>
              <a:rPr sz="1300" b="1" spc="-10" dirty="0">
                <a:latin typeface="Georgia"/>
                <a:cs typeface="Georgia"/>
              </a:rPr>
              <a:t>OverTime;</a:t>
            </a:r>
            <a:endParaRPr sz="13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985"/>
              </a:spcBef>
              <a:buFont typeface="Arial MT"/>
              <a:buChar char="•"/>
              <a:tabLst>
                <a:tab pos="299085" algn="l"/>
              </a:tabLst>
            </a:pPr>
            <a:r>
              <a:rPr sz="1300" b="1" spc="-10" dirty="0">
                <a:latin typeface="Georgia"/>
                <a:cs typeface="Georgia"/>
              </a:rPr>
              <a:t>PercentSalaryHike;</a:t>
            </a:r>
            <a:endParaRPr sz="13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985"/>
              </a:spcBef>
              <a:buFont typeface="Arial MT"/>
              <a:buChar char="•"/>
              <a:tabLst>
                <a:tab pos="299085" algn="l"/>
              </a:tabLst>
            </a:pPr>
            <a:r>
              <a:rPr sz="1300" b="1" spc="-10" dirty="0">
                <a:latin typeface="Georgia"/>
                <a:cs typeface="Georgia"/>
              </a:rPr>
              <a:t>PerformanceRating;</a:t>
            </a:r>
            <a:endParaRPr sz="13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975"/>
              </a:spcBef>
              <a:buFont typeface="Arial MT"/>
              <a:buChar char="•"/>
              <a:tabLst>
                <a:tab pos="299085" algn="l"/>
              </a:tabLst>
            </a:pPr>
            <a:r>
              <a:rPr sz="1300" b="1" spc="-10" dirty="0">
                <a:latin typeface="Georgia"/>
                <a:cs typeface="Georgia"/>
              </a:rPr>
              <a:t>RelationshipSatisfaction;</a:t>
            </a:r>
            <a:endParaRPr sz="13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980"/>
              </a:spcBef>
              <a:buFont typeface="Arial MT"/>
              <a:buChar char="•"/>
              <a:tabLst>
                <a:tab pos="299085" algn="l"/>
              </a:tabLst>
            </a:pPr>
            <a:r>
              <a:rPr sz="1300" b="1" spc="-10" dirty="0">
                <a:latin typeface="Georgia"/>
                <a:cs typeface="Georgia"/>
              </a:rPr>
              <a:t>TotalWorkingYears;</a:t>
            </a:r>
            <a:endParaRPr sz="13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985"/>
              </a:spcBef>
              <a:buFont typeface="Arial MT"/>
              <a:buChar char="•"/>
              <a:tabLst>
                <a:tab pos="299085" algn="l"/>
              </a:tabLst>
            </a:pPr>
            <a:r>
              <a:rPr sz="1300" b="1" spc="-10" dirty="0">
                <a:latin typeface="Georgia"/>
                <a:cs typeface="Georgia"/>
              </a:rPr>
              <a:t>TrainingTimesLastYear;</a:t>
            </a:r>
            <a:endParaRPr sz="13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975"/>
              </a:spcBef>
              <a:buFont typeface="Arial MT"/>
              <a:buChar char="•"/>
              <a:tabLst>
                <a:tab pos="299085" algn="l"/>
              </a:tabLst>
            </a:pPr>
            <a:r>
              <a:rPr sz="1300" b="1" spc="-10" dirty="0">
                <a:latin typeface="Georgia"/>
                <a:cs typeface="Georgia"/>
              </a:rPr>
              <a:t>WorkLifeBalance;</a:t>
            </a:r>
            <a:endParaRPr sz="13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985"/>
              </a:spcBef>
              <a:buFont typeface="Arial MT"/>
              <a:buChar char="•"/>
              <a:tabLst>
                <a:tab pos="299085" algn="l"/>
              </a:tabLst>
            </a:pPr>
            <a:r>
              <a:rPr sz="1300" b="1" spc="-10" dirty="0">
                <a:latin typeface="Georgia"/>
                <a:cs typeface="Georgia"/>
              </a:rPr>
              <a:t>YearsAtCompany;</a:t>
            </a:r>
            <a:endParaRPr sz="13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985"/>
              </a:spcBef>
              <a:buFont typeface="Arial MT"/>
              <a:buChar char="•"/>
              <a:tabLst>
                <a:tab pos="299085" algn="l"/>
              </a:tabLst>
            </a:pPr>
            <a:r>
              <a:rPr sz="1300" b="1" spc="-10" dirty="0">
                <a:latin typeface="Georgia"/>
                <a:cs typeface="Georgia"/>
              </a:rPr>
              <a:t>YearsInCurrentRole;</a:t>
            </a:r>
            <a:endParaRPr sz="13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969"/>
              </a:spcBef>
              <a:buFont typeface="Arial MT"/>
              <a:buChar char="•"/>
              <a:tabLst>
                <a:tab pos="299085" algn="l"/>
              </a:tabLst>
            </a:pPr>
            <a:r>
              <a:rPr sz="1300" b="1" spc="-10" dirty="0">
                <a:latin typeface="Georgia"/>
                <a:cs typeface="Georgia"/>
              </a:rPr>
              <a:t>YearsSinceLastPromotion;</a:t>
            </a:r>
            <a:endParaRPr sz="13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985"/>
              </a:spcBef>
              <a:buFont typeface="Arial MT"/>
              <a:buChar char="•"/>
              <a:tabLst>
                <a:tab pos="299085" algn="l"/>
              </a:tabLst>
            </a:pPr>
            <a:r>
              <a:rPr sz="1300" b="1" spc="-10" dirty="0">
                <a:latin typeface="Georgia"/>
                <a:cs typeface="Georgia"/>
              </a:rPr>
              <a:t>YearsWithCurrManager;</a:t>
            </a:r>
            <a:endParaRPr sz="13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40" dirty="0"/>
              <a:t> </a:t>
            </a:r>
            <a:r>
              <a:rPr dirty="0"/>
              <a:t>monthly</a:t>
            </a:r>
            <a:r>
              <a:rPr spc="-15" dirty="0"/>
              <a:t> </a:t>
            </a:r>
            <a:r>
              <a:rPr dirty="0"/>
              <a:t>income</a:t>
            </a:r>
            <a:r>
              <a:rPr spc="-2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spc="-10" dirty="0"/>
              <a:t>employee.</a:t>
            </a:r>
            <a:r>
              <a:rPr spc="-30" dirty="0"/>
              <a:t> </a:t>
            </a:r>
            <a:r>
              <a:rPr spc="-10" dirty="0"/>
              <a:t>(Numerical)</a:t>
            </a:r>
          </a:p>
          <a:p>
            <a:pPr marL="12700" marR="1240155">
              <a:lnSpc>
                <a:spcPct val="163100"/>
              </a:lnSpc>
            </a:pPr>
            <a:r>
              <a:rPr dirty="0"/>
              <a:t>The</a:t>
            </a:r>
            <a:r>
              <a:rPr spc="-40" dirty="0"/>
              <a:t> </a:t>
            </a:r>
            <a:r>
              <a:rPr dirty="0"/>
              <a:t>number</a:t>
            </a:r>
            <a:r>
              <a:rPr spc="-1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companies</a:t>
            </a:r>
            <a:r>
              <a:rPr spc="-3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spc="-10" dirty="0"/>
              <a:t>employee</a:t>
            </a:r>
            <a:r>
              <a:rPr spc="-30" dirty="0"/>
              <a:t> </a:t>
            </a:r>
            <a:r>
              <a:rPr dirty="0"/>
              <a:t>has</a:t>
            </a:r>
            <a:r>
              <a:rPr spc="-25" dirty="0"/>
              <a:t> </a:t>
            </a:r>
            <a:r>
              <a:rPr dirty="0"/>
              <a:t>worked</a:t>
            </a:r>
            <a:r>
              <a:rPr spc="-10" dirty="0"/>
              <a:t> </a:t>
            </a:r>
            <a:r>
              <a:rPr dirty="0"/>
              <a:t>for.</a:t>
            </a:r>
            <a:r>
              <a:rPr spc="-15" dirty="0"/>
              <a:t> </a:t>
            </a:r>
            <a:r>
              <a:rPr spc="-10" dirty="0"/>
              <a:t>(Numerical) </a:t>
            </a:r>
            <a:r>
              <a:rPr dirty="0"/>
              <a:t>Whether</a:t>
            </a:r>
            <a:r>
              <a:rPr spc="-5" dirty="0"/>
              <a:t> </a:t>
            </a:r>
            <a:r>
              <a:rPr dirty="0"/>
              <a:t>or</a:t>
            </a:r>
            <a:r>
              <a:rPr spc="-20" dirty="0"/>
              <a:t> </a:t>
            </a:r>
            <a:r>
              <a:rPr dirty="0"/>
              <a:t>not</a:t>
            </a:r>
            <a:r>
              <a:rPr spc="-25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spc="-10" dirty="0"/>
              <a:t>employee </a:t>
            </a:r>
            <a:r>
              <a:rPr dirty="0"/>
              <a:t>is</a:t>
            </a:r>
            <a:r>
              <a:rPr spc="-35" dirty="0"/>
              <a:t> </a:t>
            </a:r>
            <a:r>
              <a:rPr dirty="0"/>
              <a:t>over</a:t>
            </a:r>
            <a:r>
              <a:rPr spc="-15" dirty="0"/>
              <a:t> </a:t>
            </a:r>
            <a:r>
              <a:rPr dirty="0"/>
              <a:t>18.</a:t>
            </a:r>
            <a:r>
              <a:rPr spc="-5" dirty="0"/>
              <a:t> </a:t>
            </a:r>
            <a:r>
              <a:rPr spc="-10" dirty="0"/>
              <a:t>(Categorical)</a:t>
            </a: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dirty="0"/>
              <a:t>Whether</a:t>
            </a:r>
            <a:r>
              <a:rPr spc="-20" dirty="0"/>
              <a:t> </a:t>
            </a:r>
            <a:r>
              <a:rPr dirty="0"/>
              <a:t>or</a:t>
            </a:r>
            <a:r>
              <a:rPr spc="-30" dirty="0"/>
              <a:t> </a:t>
            </a:r>
            <a:r>
              <a:rPr dirty="0"/>
              <a:t>not</a:t>
            </a:r>
            <a:r>
              <a:rPr spc="-4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employee</a:t>
            </a:r>
            <a:r>
              <a:rPr spc="-30" dirty="0"/>
              <a:t> </a:t>
            </a:r>
            <a:r>
              <a:rPr dirty="0"/>
              <a:t>works</a:t>
            </a:r>
            <a:r>
              <a:rPr spc="-20" dirty="0"/>
              <a:t> </a:t>
            </a:r>
            <a:r>
              <a:rPr dirty="0"/>
              <a:t>overtime.</a:t>
            </a:r>
            <a:r>
              <a:rPr spc="-10" dirty="0"/>
              <a:t> (Categorical)</a:t>
            </a: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/>
              <a:t>The</a:t>
            </a:r>
            <a:r>
              <a:rPr spc="-40" dirty="0"/>
              <a:t> </a:t>
            </a:r>
            <a:r>
              <a:rPr dirty="0"/>
              <a:t>percentage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salary</a:t>
            </a:r>
            <a:r>
              <a:rPr spc="-30" dirty="0"/>
              <a:t> </a:t>
            </a:r>
            <a:r>
              <a:rPr dirty="0"/>
              <a:t>hike</a:t>
            </a:r>
            <a:r>
              <a:rPr spc="-30" dirty="0"/>
              <a:t> </a:t>
            </a:r>
            <a:r>
              <a:rPr dirty="0"/>
              <a:t>for</a:t>
            </a:r>
            <a:r>
              <a:rPr spc="-3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employee.</a:t>
            </a:r>
            <a:r>
              <a:rPr spc="-20" dirty="0"/>
              <a:t> </a:t>
            </a:r>
            <a:r>
              <a:rPr spc="-10" dirty="0"/>
              <a:t>(Numerical)</a:t>
            </a: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/>
              <a:t>The</a:t>
            </a:r>
            <a:r>
              <a:rPr spc="-50" dirty="0"/>
              <a:t> </a:t>
            </a:r>
            <a:r>
              <a:rPr dirty="0"/>
              <a:t>performance</a:t>
            </a:r>
            <a:r>
              <a:rPr spc="-20" dirty="0"/>
              <a:t> </a:t>
            </a:r>
            <a:r>
              <a:rPr dirty="0"/>
              <a:t>rating</a:t>
            </a:r>
            <a:r>
              <a:rPr spc="-4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employee.</a:t>
            </a:r>
            <a:r>
              <a:rPr spc="-30" dirty="0"/>
              <a:t> </a:t>
            </a:r>
            <a:r>
              <a:rPr spc="-10" dirty="0"/>
              <a:t>(Categorical)</a:t>
            </a:r>
          </a:p>
          <a:p>
            <a:pPr marL="12700" marR="1487805">
              <a:lnSpc>
                <a:spcPts val="2540"/>
              </a:lnSpc>
              <a:spcBef>
                <a:spcPts val="240"/>
              </a:spcBef>
            </a:pPr>
            <a:r>
              <a:rPr dirty="0"/>
              <a:t>The</a:t>
            </a:r>
            <a:r>
              <a:rPr spc="-20" dirty="0"/>
              <a:t> </a:t>
            </a:r>
            <a:r>
              <a:rPr spc="-10" dirty="0"/>
              <a:t>employee's</a:t>
            </a:r>
            <a:r>
              <a:rPr dirty="0"/>
              <a:t> satisfaction</a:t>
            </a:r>
            <a:r>
              <a:rPr spc="-10" dirty="0"/>
              <a:t> </a:t>
            </a:r>
            <a:r>
              <a:rPr dirty="0"/>
              <a:t>with</a:t>
            </a:r>
            <a:r>
              <a:rPr spc="-5" dirty="0"/>
              <a:t> </a:t>
            </a:r>
            <a:r>
              <a:rPr dirty="0"/>
              <a:t>their</a:t>
            </a:r>
            <a:r>
              <a:rPr spc="-5" dirty="0"/>
              <a:t> </a:t>
            </a:r>
            <a:r>
              <a:rPr spc="-10" dirty="0"/>
              <a:t>relationships.</a:t>
            </a:r>
            <a:r>
              <a:rPr spc="-20" dirty="0"/>
              <a:t> </a:t>
            </a:r>
            <a:r>
              <a:rPr spc="-10" dirty="0"/>
              <a:t>(Categorical)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total</a:t>
            </a:r>
            <a:r>
              <a:rPr spc="-25" dirty="0"/>
              <a:t> </a:t>
            </a:r>
            <a:r>
              <a:rPr dirty="0"/>
              <a:t>number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years</a:t>
            </a:r>
            <a:r>
              <a:rPr spc="-3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employee</a:t>
            </a:r>
            <a:r>
              <a:rPr spc="-25" dirty="0"/>
              <a:t> </a:t>
            </a:r>
            <a:r>
              <a:rPr dirty="0"/>
              <a:t>has</a:t>
            </a:r>
            <a:r>
              <a:rPr spc="-50" dirty="0"/>
              <a:t> </a:t>
            </a:r>
            <a:r>
              <a:rPr dirty="0"/>
              <a:t>worked.</a:t>
            </a:r>
            <a:r>
              <a:rPr spc="-15" dirty="0"/>
              <a:t> </a:t>
            </a:r>
            <a:r>
              <a:rPr spc="-10" dirty="0"/>
              <a:t>(Numerical)</a:t>
            </a:r>
          </a:p>
          <a:p>
            <a:pPr marL="12700" marR="5080">
              <a:lnSpc>
                <a:spcPts val="2530"/>
              </a:lnSpc>
              <a:spcBef>
                <a:spcPts val="20"/>
              </a:spcBef>
            </a:pPr>
            <a:r>
              <a:rPr dirty="0"/>
              <a:t>The</a:t>
            </a:r>
            <a:r>
              <a:rPr spc="-35" dirty="0"/>
              <a:t> </a:t>
            </a:r>
            <a:r>
              <a:rPr dirty="0"/>
              <a:t>number</a:t>
            </a:r>
            <a:r>
              <a:rPr spc="-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times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spc="-10" dirty="0"/>
              <a:t>employee</a:t>
            </a:r>
            <a:r>
              <a:rPr spc="-20" dirty="0"/>
              <a:t> </a:t>
            </a:r>
            <a:r>
              <a:rPr dirty="0"/>
              <a:t>was</a:t>
            </a:r>
            <a:r>
              <a:rPr spc="-15" dirty="0"/>
              <a:t> </a:t>
            </a:r>
            <a:r>
              <a:rPr dirty="0"/>
              <a:t>taken</a:t>
            </a:r>
            <a:r>
              <a:rPr spc="-30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dirty="0"/>
              <a:t>training</a:t>
            </a:r>
            <a:r>
              <a:rPr spc="-35" dirty="0"/>
              <a:t> </a:t>
            </a:r>
            <a:r>
              <a:rPr dirty="0"/>
              <a:t>in</a:t>
            </a:r>
            <a:r>
              <a:rPr spc="-4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last</a:t>
            </a:r>
            <a:r>
              <a:rPr spc="-25" dirty="0"/>
              <a:t> </a:t>
            </a:r>
            <a:r>
              <a:rPr dirty="0"/>
              <a:t>year.</a:t>
            </a:r>
            <a:r>
              <a:rPr spc="-20" dirty="0"/>
              <a:t> </a:t>
            </a:r>
            <a:r>
              <a:rPr spc="-10" dirty="0"/>
              <a:t>(Numerical) </a:t>
            </a:r>
            <a:r>
              <a:rPr dirty="0"/>
              <a:t>The</a:t>
            </a:r>
            <a:r>
              <a:rPr spc="-30" dirty="0"/>
              <a:t> </a:t>
            </a:r>
            <a:r>
              <a:rPr spc="-10" dirty="0"/>
              <a:t>employee's</a:t>
            </a:r>
            <a:r>
              <a:rPr spc="-5" dirty="0"/>
              <a:t> </a:t>
            </a:r>
            <a:r>
              <a:rPr dirty="0"/>
              <a:t>perception</a:t>
            </a:r>
            <a:r>
              <a:rPr spc="-2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their</a:t>
            </a:r>
            <a:r>
              <a:rPr spc="-15" dirty="0"/>
              <a:t> </a:t>
            </a:r>
            <a:r>
              <a:rPr spc="-10" dirty="0"/>
              <a:t>work-</a:t>
            </a:r>
            <a:r>
              <a:rPr dirty="0"/>
              <a:t>life</a:t>
            </a:r>
            <a:r>
              <a:rPr spc="-5" dirty="0"/>
              <a:t> </a:t>
            </a:r>
            <a:r>
              <a:rPr dirty="0"/>
              <a:t>balance.</a:t>
            </a:r>
            <a:r>
              <a:rPr spc="-15" dirty="0"/>
              <a:t> </a:t>
            </a:r>
            <a:r>
              <a:rPr spc="-10" dirty="0"/>
              <a:t>(Categorical)</a:t>
            </a: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/>
              <a:t>The</a:t>
            </a:r>
            <a:r>
              <a:rPr spc="-35" dirty="0"/>
              <a:t> </a:t>
            </a:r>
            <a:r>
              <a:rPr dirty="0"/>
              <a:t>number</a:t>
            </a:r>
            <a:r>
              <a:rPr spc="-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years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employee</a:t>
            </a:r>
            <a:r>
              <a:rPr spc="-20" dirty="0"/>
              <a:t> </a:t>
            </a:r>
            <a:r>
              <a:rPr dirty="0"/>
              <a:t>has</a:t>
            </a:r>
            <a:r>
              <a:rPr spc="-20" dirty="0"/>
              <a:t> </a:t>
            </a:r>
            <a:r>
              <a:rPr dirty="0"/>
              <a:t>been</a:t>
            </a:r>
            <a:r>
              <a:rPr spc="-30" dirty="0"/>
              <a:t> </a:t>
            </a:r>
            <a:r>
              <a:rPr dirty="0"/>
              <a:t>with</a:t>
            </a:r>
            <a:r>
              <a:rPr spc="-3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company.</a:t>
            </a:r>
            <a:r>
              <a:rPr spc="-25" dirty="0"/>
              <a:t> </a:t>
            </a:r>
            <a:r>
              <a:rPr spc="-10" dirty="0"/>
              <a:t>(Numerical)</a:t>
            </a:r>
          </a:p>
          <a:p>
            <a:pPr marL="12700" marR="607695">
              <a:lnSpc>
                <a:spcPct val="162300"/>
              </a:lnSpc>
              <a:spcBef>
                <a:spcPts val="10"/>
              </a:spcBef>
            </a:pPr>
            <a:r>
              <a:rPr dirty="0"/>
              <a:t>The</a:t>
            </a:r>
            <a:r>
              <a:rPr spc="-45" dirty="0"/>
              <a:t> </a:t>
            </a:r>
            <a:r>
              <a:rPr dirty="0"/>
              <a:t>number</a:t>
            </a:r>
            <a:r>
              <a:rPr spc="-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years</a:t>
            </a:r>
            <a:r>
              <a:rPr spc="-2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employee</a:t>
            </a:r>
            <a:r>
              <a:rPr spc="-20" dirty="0"/>
              <a:t> </a:t>
            </a:r>
            <a:r>
              <a:rPr dirty="0"/>
              <a:t>has</a:t>
            </a:r>
            <a:r>
              <a:rPr spc="-15" dirty="0"/>
              <a:t> </a:t>
            </a:r>
            <a:r>
              <a:rPr dirty="0"/>
              <a:t>been</a:t>
            </a:r>
            <a:r>
              <a:rPr spc="-30" dirty="0"/>
              <a:t> </a:t>
            </a:r>
            <a:r>
              <a:rPr dirty="0"/>
              <a:t>in</a:t>
            </a:r>
            <a:r>
              <a:rPr spc="-45" dirty="0"/>
              <a:t> </a:t>
            </a:r>
            <a:r>
              <a:rPr dirty="0"/>
              <a:t>their</a:t>
            </a:r>
            <a:r>
              <a:rPr spc="-20" dirty="0"/>
              <a:t> </a:t>
            </a:r>
            <a:r>
              <a:rPr dirty="0"/>
              <a:t>current</a:t>
            </a:r>
            <a:r>
              <a:rPr spc="-10" dirty="0"/>
              <a:t> </a:t>
            </a:r>
            <a:r>
              <a:rPr dirty="0"/>
              <a:t>role.</a:t>
            </a:r>
            <a:r>
              <a:rPr spc="-10" dirty="0"/>
              <a:t> (Numerical)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number</a:t>
            </a:r>
            <a:r>
              <a:rPr spc="-1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years</a:t>
            </a:r>
            <a:r>
              <a:rPr spc="-20" dirty="0"/>
              <a:t> </a:t>
            </a:r>
            <a:r>
              <a:rPr dirty="0"/>
              <a:t>since</a:t>
            </a:r>
            <a:r>
              <a:rPr spc="-4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employee's</a:t>
            </a:r>
            <a:r>
              <a:rPr spc="-20" dirty="0"/>
              <a:t> </a:t>
            </a:r>
            <a:r>
              <a:rPr dirty="0"/>
              <a:t>last</a:t>
            </a:r>
            <a:r>
              <a:rPr spc="-25" dirty="0"/>
              <a:t> </a:t>
            </a:r>
            <a:r>
              <a:rPr dirty="0"/>
              <a:t>promotion.</a:t>
            </a:r>
            <a:r>
              <a:rPr spc="-10" dirty="0"/>
              <a:t> (Numerical)</a:t>
            </a: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/>
              <a:t>The</a:t>
            </a:r>
            <a:r>
              <a:rPr spc="-40" dirty="0"/>
              <a:t> </a:t>
            </a:r>
            <a:r>
              <a:rPr dirty="0"/>
              <a:t>number</a:t>
            </a:r>
            <a:r>
              <a:rPr spc="-1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years</a:t>
            </a:r>
            <a:r>
              <a:rPr spc="-2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employee</a:t>
            </a:r>
            <a:r>
              <a:rPr spc="-25" dirty="0"/>
              <a:t> </a:t>
            </a:r>
            <a:r>
              <a:rPr dirty="0"/>
              <a:t>has</a:t>
            </a:r>
            <a:r>
              <a:rPr spc="-20" dirty="0"/>
              <a:t> </a:t>
            </a:r>
            <a:r>
              <a:rPr dirty="0"/>
              <a:t>been</a:t>
            </a:r>
            <a:r>
              <a:rPr spc="-35" dirty="0"/>
              <a:t> </a:t>
            </a:r>
            <a:r>
              <a:rPr dirty="0"/>
              <a:t>with</a:t>
            </a:r>
            <a:r>
              <a:rPr spc="-35" dirty="0"/>
              <a:t> </a:t>
            </a:r>
            <a:r>
              <a:rPr dirty="0"/>
              <a:t>their</a:t>
            </a:r>
            <a:r>
              <a:rPr spc="-30" dirty="0"/>
              <a:t> </a:t>
            </a:r>
            <a:r>
              <a:rPr dirty="0"/>
              <a:t>current</a:t>
            </a:r>
            <a:r>
              <a:rPr spc="-5" dirty="0"/>
              <a:t> </a:t>
            </a:r>
            <a:r>
              <a:rPr dirty="0"/>
              <a:t>manager.</a:t>
            </a:r>
            <a:r>
              <a:rPr spc="-10" dirty="0"/>
              <a:t> (Numerical)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1375" y="612648"/>
            <a:ext cx="9391015" cy="523240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349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5"/>
              </a:spcBef>
            </a:pPr>
            <a:r>
              <a:rPr sz="2800" dirty="0">
                <a:solidFill>
                  <a:srgbClr val="FFFFFF"/>
                </a:solidFill>
              </a:rPr>
              <a:t>DATA</a:t>
            </a:r>
            <a:r>
              <a:rPr sz="2800" spc="-85" dirty="0">
                <a:solidFill>
                  <a:srgbClr val="FFFFFF"/>
                </a:solidFill>
              </a:rPr>
              <a:t> </a:t>
            </a:r>
            <a:r>
              <a:rPr sz="2800" spc="-10" dirty="0">
                <a:solidFill>
                  <a:srgbClr val="FFFFFF"/>
                </a:solidFill>
              </a:rPr>
              <a:t>DICTIONARY</a:t>
            </a:r>
            <a:endParaRPr sz="28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28276" y="1118752"/>
            <a:ext cx="2324100" cy="51328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8995" y="1181100"/>
            <a:ext cx="8639810" cy="5360035"/>
          </a:xfrm>
          <a:custGeom>
            <a:avLst/>
            <a:gdLst/>
            <a:ahLst/>
            <a:cxnLst/>
            <a:rect l="l" t="t" r="r" b="b"/>
            <a:pathLst>
              <a:path w="8639810" h="5360034">
                <a:moveTo>
                  <a:pt x="0" y="5359908"/>
                </a:moveTo>
                <a:lnTo>
                  <a:pt x="8639556" y="5359908"/>
                </a:lnTo>
                <a:lnTo>
                  <a:pt x="8639556" y="0"/>
                </a:lnTo>
                <a:lnTo>
                  <a:pt x="0" y="0"/>
                </a:lnTo>
                <a:lnTo>
                  <a:pt x="0" y="5359908"/>
                </a:lnTo>
                <a:close/>
              </a:path>
            </a:pathLst>
          </a:custGeom>
          <a:ln w="952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7736" y="1336040"/>
            <a:ext cx="8485505" cy="511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200" b="1" dirty="0">
                <a:latin typeface="Georgia"/>
                <a:cs typeface="Georgia"/>
              </a:rPr>
              <a:t>Education</a:t>
            </a:r>
            <a:r>
              <a:rPr sz="1200" dirty="0">
                <a:latin typeface="Georgia"/>
                <a:cs typeface="Georgia"/>
              </a:rPr>
              <a:t>:</a:t>
            </a:r>
            <a:r>
              <a:rPr sz="1200" spc="-3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The</a:t>
            </a:r>
            <a:r>
              <a:rPr sz="1200" spc="-2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level</a:t>
            </a:r>
            <a:r>
              <a:rPr sz="1200" spc="-2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of</a:t>
            </a:r>
            <a:r>
              <a:rPr sz="1200" spc="-1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education</a:t>
            </a:r>
            <a:r>
              <a:rPr sz="1200" spc="-1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achieved</a:t>
            </a:r>
            <a:r>
              <a:rPr sz="1200" spc="-2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by</a:t>
            </a:r>
            <a:r>
              <a:rPr sz="1200" spc="-2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the</a:t>
            </a:r>
            <a:r>
              <a:rPr sz="1200" spc="-1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employee.</a:t>
            </a:r>
            <a:r>
              <a:rPr sz="1200" spc="-3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It</a:t>
            </a:r>
            <a:r>
              <a:rPr sz="1200" spc="-1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is</a:t>
            </a:r>
            <a:r>
              <a:rPr sz="1200" spc="-2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a</a:t>
            </a:r>
            <a:r>
              <a:rPr sz="1200" spc="-3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categorical</a:t>
            </a:r>
            <a:r>
              <a:rPr sz="1200" spc="-1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variable</a:t>
            </a:r>
            <a:r>
              <a:rPr sz="1200" spc="-2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with</a:t>
            </a:r>
            <a:r>
              <a:rPr sz="1200" spc="-1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five</a:t>
            </a:r>
            <a:r>
              <a:rPr sz="1200" spc="-2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values:</a:t>
            </a:r>
            <a:r>
              <a:rPr sz="1200" spc="-1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"Below</a:t>
            </a:r>
            <a:r>
              <a:rPr sz="1200" spc="-2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College",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Font typeface="Arial MT"/>
              <a:buChar char="•"/>
            </a:pPr>
            <a:endParaRPr sz="1200">
              <a:latin typeface="Georgia"/>
              <a:cs typeface="Georgia"/>
            </a:endParaRPr>
          </a:p>
          <a:p>
            <a:pPr marL="299085">
              <a:lnSpc>
                <a:spcPct val="100000"/>
              </a:lnSpc>
            </a:pPr>
            <a:r>
              <a:rPr sz="1200" dirty="0">
                <a:latin typeface="Georgia"/>
                <a:cs typeface="Georgia"/>
              </a:rPr>
              <a:t>"College",</a:t>
            </a:r>
            <a:r>
              <a:rPr sz="1200" spc="-5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"Bachelor",</a:t>
            </a:r>
            <a:r>
              <a:rPr sz="1200" spc="-3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"Master",</a:t>
            </a:r>
            <a:r>
              <a:rPr sz="1200" spc="-5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and</a:t>
            </a:r>
            <a:r>
              <a:rPr sz="1200" spc="-50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"Doctor".</a:t>
            </a:r>
            <a:endParaRPr sz="1200">
              <a:latin typeface="Georgia"/>
              <a:cs typeface="Georgia"/>
            </a:endParaRPr>
          </a:p>
          <a:p>
            <a:pPr marL="299085" marR="5715" indent="-287020">
              <a:lnSpc>
                <a:spcPct val="200000"/>
              </a:lnSpc>
              <a:spcBef>
                <a:spcPts val="204"/>
              </a:spcBef>
              <a:buFont typeface="Arial MT"/>
              <a:buChar char="•"/>
              <a:tabLst>
                <a:tab pos="299085" algn="l"/>
              </a:tabLst>
            </a:pPr>
            <a:r>
              <a:rPr sz="1200" b="1" dirty="0">
                <a:latin typeface="Georgia"/>
                <a:cs typeface="Georgia"/>
              </a:rPr>
              <a:t>EnvironmentSatisfaction</a:t>
            </a:r>
            <a:r>
              <a:rPr sz="1200" dirty="0">
                <a:latin typeface="Georgia"/>
                <a:cs typeface="Georgia"/>
              </a:rPr>
              <a:t>:</a:t>
            </a:r>
            <a:r>
              <a:rPr sz="1200" spc="6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The</a:t>
            </a:r>
            <a:r>
              <a:rPr sz="1200" spc="6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employee's</a:t>
            </a:r>
            <a:r>
              <a:rPr sz="1200" spc="7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satisfaction</a:t>
            </a:r>
            <a:r>
              <a:rPr sz="1200" spc="7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with</a:t>
            </a:r>
            <a:r>
              <a:rPr sz="1200" spc="7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their</a:t>
            </a:r>
            <a:r>
              <a:rPr sz="1200" spc="7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work</a:t>
            </a:r>
            <a:r>
              <a:rPr sz="1200" spc="7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environment.</a:t>
            </a:r>
            <a:r>
              <a:rPr sz="1200" spc="8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It</a:t>
            </a:r>
            <a:r>
              <a:rPr sz="1200" spc="7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is</a:t>
            </a:r>
            <a:r>
              <a:rPr sz="1200" spc="6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a</a:t>
            </a:r>
            <a:r>
              <a:rPr sz="1200" spc="6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categorical</a:t>
            </a:r>
            <a:r>
              <a:rPr sz="1200" spc="7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variable</a:t>
            </a:r>
            <a:r>
              <a:rPr sz="1200" spc="65" dirty="0">
                <a:latin typeface="Georgia"/>
                <a:cs typeface="Georgia"/>
              </a:rPr>
              <a:t> </a:t>
            </a:r>
            <a:r>
              <a:rPr sz="1200" spc="-20" dirty="0">
                <a:latin typeface="Georgia"/>
                <a:cs typeface="Georgia"/>
              </a:rPr>
              <a:t>with </a:t>
            </a:r>
            <a:r>
              <a:rPr sz="1200" dirty="0">
                <a:latin typeface="Georgia"/>
                <a:cs typeface="Georgia"/>
              </a:rPr>
              <a:t>four</a:t>
            </a:r>
            <a:r>
              <a:rPr sz="1200" spc="-6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values:</a:t>
            </a:r>
            <a:r>
              <a:rPr sz="1200" spc="-5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"Low",</a:t>
            </a:r>
            <a:r>
              <a:rPr sz="1200" spc="-2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"Medium",</a:t>
            </a:r>
            <a:r>
              <a:rPr sz="1200" spc="-1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"High",</a:t>
            </a:r>
            <a:r>
              <a:rPr sz="1200" spc="-1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and</a:t>
            </a:r>
            <a:r>
              <a:rPr sz="1200" spc="-3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"Very</a:t>
            </a:r>
            <a:r>
              <a:rPr sz="1200" spc="-4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High".</a:t>
            </a:r>
            <a:endParaRPr sz="1200">
              <a:latin typeface="Georgia"/>
              <a:cs typeface="Georgia"/>
            </a:endParaRPr>
          </a:p>
          <a:p>
            <a:pPr marL="299085" marR="5080" indent="-287020">
              <a:lnSpc>
                <a:spcPct val="200000"/>
              </a:lnSpc>
              <a:spcBef>
                <a:spcPts val="195"/>
              </a:spcBef>
              <a:buFont typeface="Arial MT"/>
              <a:buChar char="•"/>
              <a:tabLst>
                <a:tab pos="299085" algn="l"/>
              </a:tabLst>
            </a:pPr>
            <a:r>
              <a:rPr sz="1200" b="1" dirty="0">
                <a:latin typeface="Georgia"/>
                <a:cs typeface="Georgia"/>
              </a:rPr>
              <a:t>JobInvolvement</a:t>
            </a:r>
            <a:r>
              <a:rPr sz="1200" dirty="0">
                <a:latin typeface="Georgia"/>
                <a:cs typeface="Georgia"/>
              </a:rPr>
              <a:t>:</a:t>
            </a:r>
            <a:r>
              <a:rPr sz="1200" spc="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The</a:t>
            </a:r>
            <a:r>
              <a:rPr sz="1200" spc="1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level</a:t>
            </a:r>
            <a:r>
              <a:rPr sz="1200" spc="2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of</a:t>
            </a:r>
            <a:r>
              <a:rPr sz="1200" spc="1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involvement</a:t>
            </a:r>
            <a:r>
              <a:rPr sz="1200" spc="1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required</a:t>
            </a:r>
            <a:r>
              <a:rPr sz="1200" spc="1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for</a:t>
            </a:r>
            <a:r>
              <a:rPr sz="1200" spc="1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the</a:t>
            </a:r>
            <a:r>
              <a:rPr sz="1200" spc="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employee's</a:t>
            </a:r>
            <a:r>
              <a:rPr sz="1200" spc="1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job.</a:t>
            </a:r>
            <a:r>
              <a:rPr sz="1200" spc="1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It</a:t>
            </a:r>
            <a:r>
              <a:rPr sz="1200" spc="1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is</a:t>
            </a:r>
            <a:r>
              <a:rPr sz="1200" spc="1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a</a:t>
            </a:r>
            <a:r>
              <a:rPr sz="1200" spc="1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categorical</a:t>
            </a:r>
            <a:r>
              <a:rPr sz="1200" spc="2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variable</a:t>
            </a:r>
            <a:r>
              <a:rPr sz="1200" spc="1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with</a:t>
            </a:r>
            <a:r>
              <a:rPr sz="1200" spc="1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four</a:t>
            </a:r>
            <a:r>
              <a:rPr sz="1200" spc="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values: </a:t>
            </a:r>
            <a:r>
              <a:rPr sz="1200" dirty="0">
                <a:latin typeface="Georgia"/>
                <a:cs typeface="Georgia"/>
              </a:rPr>
              <a:t>"Low",</a:t>
            </a:r>
            <a:r>
              <a:rPr sz="1200" spc="-2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"Medium",</a:t>
            </a:r>
            <a:r>
              <a:rPr sz="1200" spc="-3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"High",</a:t>
            </a:r>
            <a:r>
              <a:rPr sz="1200" spc="-2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and</a:t>
            </a:r>
            <a:r>
              <a:rPr sz="1200" spc="-4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"Very</a:t>
            </a:r>
            <a:r>
              <a:rPr sz="1200" spc="-40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High".</a:t>
            </a:r>
            <a:endParaRPr sz="1200">
              <a:latin typeface="Georgia"/>
              <a:cs typeface="Georgia"/>
            </a:endParaRPr>
          </a:p>
          <a:p>
            <a:pPr marL="299085" marR="7620" indent="-287020">
              <a:lnSpc>
                <a:spcPct val="200000"/>
              </a:lnSpc>
              <a:spcBef>
                <a:spcPts val="200"/>
              </a:spcBef>
              <a:buFont typeface="Arial MT"/>
              <a:buChar char="•"/>
              <a:tabLst>
                <a:tab pos="299085" algn="l"/>
              </a:tabLst>
            </a:pPr>
            <a:r>
              <a:rPr sz="1200" b="1" dirty="0">
                <a:latin typeface="Georgia"/>
                <a:cs typeface="Georgia"/>
              </a:rPr>
              <a:t>JobLevel</a:t>
            </a:r>
            <a:r>
              <a:rPr sz="1200" dirty="0">
                <a:latin typeface="Georgia"/>
                <a:cs typeface="Georgia"/>
              </a:rPr>
              <a:t>:</a:t>
            </a:r>
            <a:r>
              <a:rPr sz="1200" spc="4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The</a:t>
            </a:r>
            <a:r>
              <a:rPr sz="1200" spc="5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job</a:t>
            </a:r>
            <a:r>
              <a:rPr sz="1200" spc="3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level</a:t>
            </a:r>
            <a:r>
              <a:rPr sz="1200" spc="5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of</a:t>
            </a:r>
            <a:r>
              <a:rPr sz="1200" spc="4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the</a:t>
            </a:r>
            <a:r>
              <a:rPr sz="1200" spc="4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employee.</a:t>
            </a:r>
            <a:r>
              <a:rPr sz="1200" spc="4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It</a:t>
            </a:r>
            <a:r>
              <a:rPr sz="1200" spc="4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is</a:t>
            </a:r>
            <a:r>
              <a:rPr sz="1200" spc="5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a</a:t>
            </a:r>
            <a:r>
              <a:rPr sz="1200" spc="4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categorical</a:t>
            </a:r>
            <a:r>
              <a:rPr sz="1200" spc="5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variable</a:t>
            </a:r>
            <a:r>
              <a:rPr sz="1200" spc="3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with</a:t>
            </a:r>
            <a:r>
              <a:rPr sz="1200" spc="4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five</a:t>
            </a:r>
            <a:r>
              <a:rPr sz="1200" spc="5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values:</a:t>
            </a:r>
            <a:r>
              <a:rPr sz="1200" spc="4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"Entry</a:t>
            </a:r>
            <a:r>
              <a:rPr sz="1200" spc="5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Level",</a:t>
            </a:r>
            <a:r>
              <a:rPr sz="1200" spc="5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"Intermediate</a:t>
            </a:r>
            <a:r>
              <a:rPr sz="1200" spc="4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Level </a:t>
            </a:r>
            <a:r>
              <a:rPr sz="1200" dirty="0">
                <a:latin typeface="Georgia"/>
                <a:cs typeface="Georgia"/>
              </a:rPr>
              <a:t>1",</a:t>
            </a:r>
            <a:r>
              <a:rPr sz="1200" spc="-4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"Intermediate</a:t>
            </a:r>
            <a:r>
              <a:rPr sz="1200" spc="-4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Level</a:t>
            </a:r>
            <a:r>
              <a:rPr sz="1200" spc="-5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2",</a:t>
            </a:r>
            <a:r>
              <a:rPr sz="1200" spc="-3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"Advanced</a:t>
            </a:r>
            <a:r>
              <a:rPr sz="1200" spc="-2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Level",</a:t>
            </a:r>
            <a:r>
              <a:rPr sz="1200" spc="-4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and</a:t>
            </a:r>
            <a:r>
              <a:rPr sz="1200" spc="-3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"Executive</a:t>
            </a:r>
            <a:r>
              <a:rPr sz="1200" spc="-30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Level".</a:t>
            </a:r>
            <a:endParaRPr sz="1200">
              <a:latin typeface="Georgia"/>
              <a:cs typeface="Georgia"/>
            </a:endParaRPr>
          </a:p>
          <a:p>
            <a:pPr marL="299085" marR="6985" indent="-287020">
              <a:lnSpc>
                <a:spcPct val="200000"/>
              </a:lnSpc>
              <a:spcBef>
                <a:spcPts val="210"/>
              </a:spcBef>
              <a:buFont typeface="Arial MT"/>
              <a:buChar char="•"/>
              <a:tabLst>
                <a:tab pos="299085" algn="l"/>
              </a:tabLst>
            </a:pPr>
            <a:r>
              <a:rPr sz="1200" b="1" dirty="0">
                <a:latin typeface="Georgia"/>
                <a:cs typeface="Georgia"/>
              </a:rPr>
              <a:t>JobSatisfaction</a:t>
            </a:r>
            <a:r>
              <a:rPr sz="1200" dirty="0">
                <a:latin typeface="Georgia"/>
                <a:cs typeface="Georgia"/>
              </a:rPr>
              <a:t>:</a:t>
            </a:r>
            <a:r>
              <a:rPr sz="1200" spc="29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The</a:t>
            </a:r>
            <a:r>
              <a:rPr sz="1200" spc="30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employee's</a:t>
            </a:r>
            <a:r>
              <a:rPr sz="1200" spc="31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satisfaction</a:t>
            </a:r>
            <a:r>
              <a:rPr sz="1200" spc="31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with</a:t>
            </a:r>
            <a:r>
              <a:rPr sz="1200" spc="31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their</a:t>
            </a:r>
            <a:r>
              <a:rPr sz="1200" spc="30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job.</a:t>
            </a:r>
            <a:r>
              <a:rPr sz="1200" spc="31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It</a:t>
            </a:r>
            <a:r>
              <a:rPr sz="1200" spc="30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is</a:t>
            </a:r>
            <a:r>
              <a:rPr sz="1200" spc="30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a</a:t>
            </a:r>
            <a:r>
              <a:rPr sz="1200" spc="30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categorical</a:t>
            </a:r>
            <a:r>
              <a:rPr sz="1200" spc="31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variable</a:t>
            </a:r>
            <a:r>
              <a:rPr sz="1200" spc="31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with</a:t>
            </a:r>
            <a:r>
              <a:rPr sz="1200" spc="30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four</a:t>
            </a:r>
            <a:r>
              <a:rPr sz="1200" spc="31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values:</a:t>
            </a:r>
            <a:r>
              <a:rPr sz="1200" spc="30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"Low", </a:t>
            </a:r>
            <a:r>
              <a:rPr sz="1200" dirty="0">
                <a:latin typeface="Georgia"/>
                <a:cs typeface="Georgia"/>
              </a:rPr>
              <a:t>"Medium",</a:t>
            </a:r>
            <a:r>
              <a:rPr sz="1200" spc="-3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"High",</a:t>
            </a:r>
            <a:r>
              <a:rPr sz="1200" spc="-2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and</a:t>
            </a:r>
            <a:r>
              <a:rPr sz="1200" spc="-4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"Very</a:t>
            </a:r>
            <a:r>
              <a:rPr sz="1200" spc="-40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High".</a:t>
            </a:r>
            <a:endParaRPr sz="1200">
              <a:latin typeface="Georgia"/>
              <a:cs typeface="Georgia"/>
            </a:endParaRPr>
          </a:p>
          <a:p>
            <a:pPr marL="299085" marR="5715" indent="-287020">
              <a:lnSpc>
                <a:spcPct val="200000"/>
              </a:lnSpc>
              <a:spcBef>
                <a:spcPts val="190"/>
              </a:spcBef>
              <a:buFont typeface="Arial MT"/>
              <a:buChar char="•"/>
              <a:tabLst>
                <a:tab pos="299085" algn="l"/>
              </a:tabLst>
            </a:pPr>
            <a:r>
              <a:rPr sz="1200" b="1" dirty="0">
                <a:latin typeface="Georgia"/>
                <a:cs typeface="Georgia"/>
              </a:rPr>
              <a:t>RelationshipSatisfaction</a:t>
            </a:r>
            <a:r>
              <a:rPr sz="1200" dirty="0">
                <a:latin typeface="Georgia"/>
                <a:cs typeface="Georgia"/>
              </a:rPr>
              <a:t>:</a:t>
            </a:r>
            <a:r>
              <a:rPr sz="1200" spc="114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The</a:t>
            </a:r>
            <a:r>
              <a:rPr sz="1200" spc="12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employee's</a:t>
            </a:r>
            <a:r>
              <a:rPr sz="1200" spc="11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satisfaction</a:t>
            </a:r>
            <a:r>
              <a:rPr sz="1200" spc="13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with</a:t>
            </a:r>
            <a:r>
              <a:rPr sz="1200" spc="12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their</a:t>
            </a:r>
            <a:r>
              <a:rPr sz="1200" spc="12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relationships.</a:t>
            </a:r>
            <a:r>
              <a:rPr sz="1200" spc="12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It</a:t>
            </a:r>
            <a:r>
              <a:rPr sz="1200" spc="12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is</a:t>
            </a:r>
            <a:r>
              <a:rPr sz="1200" spc="12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a</a:t>
            </a:r>
            <a:r>
              <a:rPr sz="1200" spc="10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categorical</a:t>
            </a:r>
            <a:r>
              <a:rPr sz="1200" spc="13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variable</a:t>
            </a:r>
            <a:r>
              <a:rPr sz="1200" spc="12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with</a:t>
            </a:r>
            <a:r>
              <a:rPr sz="1200" spc="125" dirty="0">
                <a:latin typeface="Georgia"/>
                <a:cs typeface="Georgia"/>
              </a:rPr>
              <a:t> </a:t>
            </a:r>
            <a:r>
              <a:rPr sz="1200" spc="-20" dirty="0">
                <a:latin typeface="Georgia"/>
                <a:cs typeface="Georgia"/>
              </a:rPr>
              <a:t>four </a:t>
            </a:r>
            <a:r>
              <a:rPr sz="1200" dirty="0">
                <a:latin typeface="Georgia"/>
                <a:cs typeface="Georgia"/>
              </a:rPr>
              <a:t>values:</a:t>
            </a:r>
            <a:r>
              <a:rPr sz="1200" spc="-6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"Low",</a:t>
            </a:r>
            <a:r>
              <a:rPr sz="1200" spc="-2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"Medium",</a:t>
            </a:r>
            <a:r>
              <a:rPr sz="1200" spc="-2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"High",</a:t>
            </a:r>
            <a:r>
              <a:rPr sz="1200" spc="-1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and</a:t>
            </a:r>
            <a:r>
              <a:rPr sz="1200" spc="-4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"Very</a:t>
            </a:r>
            <a:r>
              <a:rPr sz="1200" spc="-40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High".</a:t>
            </a:r>
            <a:endParaRPr sz="1200">
              <a:latin typeface="Georgia"/>
              <a:cs typeface="Georgia"/>
            </a:endParaRPr>
          </a:p>
          <a:p>
            <a:pPr marL="299085" marR="5080" indent="-287020">
              <a:lnSpc>
                <a:spcPct val="200000"/>
              </a:lnSpc>
              <a:spcBef>
                <a:spcPts val="204"/>
              </a:spcBef>
              <a:buFont typeface="Arial MT"/>
              <a:buChar char="•"/>
              <a:tabLst>
                <a:tab pos="299085" algn="l"/>
              </a:tabLst>
            </a:pPr>
            <a:r>
              <a:rPr sz="1200" b="1" dirty="0">
                <a:latin typeface="Georgia"/>
                <a:cs typeface="Georgia"/>
              </a:rPr>
              <a:t>WorkLifeBalance</a:t>
            </a:r>
            <a:r>
              <a:rPr sz="1200" dirty="0">
                <a:latin typeface="Georgia"/>
                <a:cs typeface="Georgia"/>
              </a:rPr>
              <a:t>:</a:t>
            </a:r>
            <a:r>
              <a:rPr sz="1200" spc="10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The</a:t>
            </a:r>
            <a:r>
              <a:rPr sz="1200" spc="9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employee's</a:t>
            </a:r>
            <a:r>
              <a:rPr sz="1200" spc="10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perception</a:t>
            </a:r>
            <a:r>
              <a:rPr sz="1200" spc="10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of</a:t>
            </a:r>
            <a:r>
              <a:rPr sz="1200" spc="10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their</a:t>
            </a:r>
            <a:r>
              <a:rPr sz="1200" spc="110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work-</a:t>
            </a:r>
            <a:r>
              <a:rPr sz="1200" dirty="0">
                <a:latin typeface="Georgia"/>
                <a:cs typeface="Georgia"/>
              </a:rPr>
              <a:t>life</a:t>
            </a:r>
            <a:r>
              <a:rPr sz="1200" spc="9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balance.</a:t>
            </a:r>
            <a:r>
              <a:rPr sz="1200" spc="10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It</a:t>
            </a:r>
            <a:r>
              <a:rPr sz="1200" spc="10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is</a:t>
            </a:r>
            <a:r>
              <a:rPr sz="1200" spc="11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a</a:t>
            </a:r>
            <a:r>
              <a:rPr sz="1200" spc="9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categorical</a:t>
            </a:r>
            <a:r>
              <a:rPr sz="1200" spc="11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variable</a:t>
            </a:r>
            <a:r>
              <a:rPr sz="1200" spc="11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with</a:t>
            </a:r>
            <a:r>
              <a:rPr sz="1200" spc="10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four</a:t>
            </a:r>
            <a:r>
              <a:rPr sz="1200" spc="10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values: </a:t>
            </a:r>
            <a:r>
              <a:rPr sz="1200" dirty="0">
                <a:latin typeface="Georgia"/>
                <a:cs typeface="Georgia"/>
              </a:rPr>
              <a:t>"Bad",</a:t>
            </a:r>
            <a:r>
              <a:rPr sz="1200" spc="-3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"Good",</a:t>
            </a:r>
            <a:r>
              <a:rPr sz="1200" spc="-2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"Better",</a:t>
            </a:r>
            <a:r>
              <a:rPr sz="1200" spc="-4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and</a:t>
            </a:r>
            <a:r>
              <a:rPr sz="1200" spc="-45" dirty="0">
                <a:latin typeface="Georgia"/>
                <a:cs typeface="Georgia"/>
              </a:rPr>
              <a:t> </a:t>
            </a:r>
            <a:r>
              <a:rPr sz="1200" spc="-20" dirty="0">
                <a:latin typeface="Georgia"/>
                <a:cs typeface="Georgia"/>
              </a:rPr>
              <a:t>"Best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8995" y="600455"/>
            <a:ext cx="8639810" cy="462280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3619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85"/>
              </a:spcBef>
            </a:pPr>
            <a:r>
              <a:rPr sz="2400" spc="-20" dirty="0">
                <a:solidFill>
                  <a:srgbClr val="FFFFFF"/>
                </a:solidFill>
              </a:rPr>
              <a:t>EXTRA-INFO</a:t>
            </a:r>
            <a:endParaRPr sz="24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38843" y="1133855"/>
            <a:ext cx="3020568" cy="47990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1269" y="1083373"/>
            <a:ext cx="11918315" cy="5429250"/>
            <a:chOff x="251269" y="1083373"/>
            <a:chExt cx="11918315" cy="54292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48927" y="1658824"/>
              <a:ext cx="3220211" cy="344047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56031" y="1088136"/>
              <a:ext cx="8693150" cy="5419725"/>
            </a:xfrm>
            <a:custGeom>
              <a:avLst/>
              <a:gdLst/>
              <a:ahLst/>
              <a:cxnLst/>
              <a:rect l="l" t="t" r="r" b="b"/>
              <a:pathLst>
                <a:path w="8693150" h="5419725">
                  <a:moveTo>
                    <a:pt x="0" y="5419344"/>
                  </a:moveTo>
                  <a:lnTo>
                    <a:pt x="8692896" y="5419344"/>
                  </a:lnTo>
                  <a:lnTo>
                    <a:pt x="8692896" y="0"/>
                  </a:lnTo>
                  <a:lnTo>
                    <a:pt x="0" y="0"/>
                  </a:lnTo>
                  <a:lnTo>
                    <a:pt x="0" y="5419344"/>
                  </a:lnTo>
                  <a:close/>
                </a:path>
              </a:pathLst>
            </a:custGeom>
            <a:ln w="9525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35381" y="1179703"/>
            <a:ext cx="8536940" cy="5238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300" spc="-5" dirty="0">
                <a:latin typeface="Georgia"/>
                <a:cs typeface="Georgia"/>
              </a:rPr>
              <a:t>What</a:t>
            </a:r>
            <a:r>
              <a:rPr sz="1300" spc="5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is</a:t>
            </a:r>
            <a:r>
              <a:rPr sz="1300" spc="5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the</a:t>
            </a:r>
            <a:r>
              <a:rPr sz="1300" spc="15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average</a:t>
            </a:r>
            <a:r>
              <a:rPr sz="1300" spc="10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age</a:t>
            </a:r>
            <a:r>
              <a:rPr sz="1300" spc="15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of</a:t>
            </a:r>
            <a:r>
              <a:rPr sz="1300" spc="10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employees,</a:t>
            </a:r>
            <a:r>
              <a:rPr sz="1300" spc="20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and</a:t>
            </a:r>
            <a:r>
              <a:rPr sz="1300" spc="5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how</a:t>
            </a:r>
            <a:r>
              <a:rPr sz="1300" spc="35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does</a:t>
            </a:r>
            <a:r>
              <a:rPr sz="1300" spc="5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this</a:t>
            </a:r>
            <a:r>
              <a:rPr sz="1300" spc="25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vary</a:t>
            </a:r>
            <a:r>
              <a:rPr sz="1300" spc="10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across</a:t>
            </a:r>
            <a:r>
              <a:rPr sz="1300" spc="25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departments?</a:t>
            </a:r>
            <a:endParaRPr sz="1300" dirty="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spcBef>
                <a:spcPts val="98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300" spc="-5" dirty="0">
                <a:latin typeface="Georgia"/>
                <a:cs typeface="Georgia"/>
              </a:rPr>
              <a:t>What</a:t>
            </a:r>
            <a:r>
              <a:rPr sz="1300" spc="225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is</a:t>
            </a:r>
            <a:r>
              <a:rPr sz="1300" spc="225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the</a:t>
            </a:r>
            <a:r>
              <a:rPr sz="1300" spc="229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distribution</a:t>
            </a:r>
            <a:r>
              <a:rPr sz="1300" spc="225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of</a:t>
            </a:r>
            <a:r>
              <a:rPr sz="1300" spc="215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education</a:t>
            </a:r>
            <a:r>
              <a:rPr sz="1300" spc="225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levels</a:t>
            </a:r>
            <a:r>
              <a:rPr sz="1300" spc="235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within</a:t>
            </a:r>
            <a:r>
              <a:rPr sz="1300" spc="225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the</a:t>
            </a:r>
            <a:r>
              <a:rPr sz="1300" spc="225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company,</a:t>
            </a:r>
            <a:r>
              <a:rPr sz="1300" spc="220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and</a:t>
            </a:r>
            <a:r>
              <a:rPr sz="1300" spc="220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is</a:t>
            </a:r>
            <a:r>
              <a:rPr sz="1300" spc="220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there</a:t>
            </a:r>
            <a:r>
              <a:rPr sz="1300" spc="220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a</a:t>
            </a:r>
            <a:r>
              <a:rPr sz="1300" spc="225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predominant</a:t>
            </a:r>
            <a:r>
              <a:rPr sz="1300" spc="220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education</a:t>
            </a:r>
            <a:r>
              <a:rPr sz="1300" spc="225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field</a:t>
            </a:r>
            <a:endParaRPr sz="1300" dirty="0">
              <a:latin typeface="Georgia"/>
              <a:cs typeface="Georgia"/>
            </a:endParaRPr>
          </a:p>
          <a:p>
            <a:pPr marL="299085">
              <a:lnSpc>
                <a:spcPct val="100000"/>
              </a:lnSpc>
              <a:spcBef>
                <a:spcPts val="780"/>
              </a:spcBef>
            </a:pPr>
            <a:r>
              <a:rPr sz="1300" spc="-5" dirty="0">
                <a:latin typeface="Georgia"/>
                <a:cs typeface="Georgia"/>
              </a:rPr>
              <a:t>among</a:t>
            </a:r>
            <a:r>
              <a:rPr sz="1300" spc="-25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employees?</a:t>
            </a:r>
            <a:endParaRPr sz="1300" dirty="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spcBef>
                <a:spcPts val="98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300" spc="-5" dirty="0">
                <a:latin typeface="Georgia"/>
                <a:cs typeface="Georgia"/>
              </a:rPr>
              <a:t>How</a:t>
            </a:r>
            <a:r>
              <a:rPr sz="1300" spc="15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satisfied</a:t>
            </a:r>
            <a:r>
              <a:rPr sz="1300" spc="5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are</a:t>
            </a:r>
            <a:r>
              <a:rPr sz="1300" spc="5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employees</a:t>
            </a:r>
            <a:r>
              <a:rPr sz="1300" spc="15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with</a:t>
            </a:r>
            <a:r>
              <a:rPr sz="1300" spc="15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their</a:t>
            </a:r>
            <a:r>
              <a:rPr sz="1300" spc="10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work</a:t>
            </a:r>
            <a:r>
              <a:rPr sz="1300" spc="35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environment?</a:t>
            </a:r>
            <a:endParaRPr sz="1300" dirty="0">
              <a:latin typeface="Georgia"/>
              <a:cs typeface="Georgia"/>
            </a:endParaRPr>
          </a:p>
          <a:p>
            <a:pPr marL="299085" marR="7620" indent="-287020">
              <a:lnSpc>
                <a:spcPct val="150000"/>
              </a:lnSpc>
              <a:spcBef>
                <a:spcPts val="19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300" spc="-5" dirty="0">
                <a:latin typeface="Georgia"/>
                <a:cs typeface="Georgia"/>
              </a:rPr>
              <a:t>Do</a:t>
            </a:r>
            <a:r>
              <a:rPr sz="1300" spc="140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you</a:t>
            </a:r>
            <a:r>
              <a:rPr sz="1300" spc="155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think</a:t>
            </a:r>
            <a:r>
              <a:rPr sz="1300" spc="150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the</a:t>
            </a:r>
            <a:r>
              <a:rPr sz="1300" spc="155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longer</a:t>
            </a:r>
            <a:r>
              <a:rPr sz="1300" spc="145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an</a:t>
            </a:r>
            <a:r>
              <a:rPr sz="1300" spc="145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employee</a:t>
            </a:r>
            <a:r>
              <a:rPr sz="1300" spc="155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commutes</a:t>
            </a:r>
            <a:r>
              <a:rPr sz="1300" spc="165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to</a:t>
            </a:r>
            <a:r>
              <a:rPr sz="1300" spc="160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the</a:t>
            </a:r>
            <a:r>
              <a:rPr sz="1300" spc="155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office,</a:t>
            </a:r>
            <a:r>
              <a:rPr sz="1300" spc="145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the</a:t>
            </a:r>
            <a:r>
              <a:rPr sz="1300" spc="155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higher</a:t>
            </a:r>
            <a:r>
              <a:rPr sz="1300" spc="145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their</a:t>
            </a:r>
            <a:r>
              <a:rPr sz="1300" spc="160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monthly</a:t>
            </a:r>
            <a:r>
              <a:rPr sz="1300" spc="160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take</a:t>
            </a:r>
            <a:r>
              <a:rPr sz="1300" spc="155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home?</a:t>
            </a:r>
            <a:r>
              <a:rPr sz="1300" spc="170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What</a:t>
            </a:r>
            <a:r>
              <a:rPr sz="1300" spc="150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of</a:t>
            </a:r>
            <a:r>
              <a:rPr sz="1300" spc="145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a </a:t>
            </a:r>
            <a:r>
              <a:rPr sz="1300" spc="-300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relationship</a:t>
            </a:r>
            <a:r>
              <a:rPr sz="1300" spc="5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between</a:t>
            </a:r>
            <a:r>
              <a:rPr sz="1300" spc="10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years</a:t>
            </a:r>
            <a:r>
              <a:rPr sz="1300" spc="10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at</a:t>
            </a:r>
            <a:r>
              <a:rPr sz="1300" spc="5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company</a:t>
            </a:r>
            <a:r>
              <a:rPr sz="1300" spc="5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and</a:t>
            </a:r>
            <a:r>
              <a:rPr sz="1300" spc="10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percent</a:t>
            </a:r>
            <a:r>
              <a:rPr sz="1300" spc="-5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salary</a:t>
            </a:r>
            <a:r>
              <a:rPr sz="1300" spc="10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hike?</a:t>
            </a:r>
            <a:endParaRPr sz="1300" dirty="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spcBef>
                <a:spcPts val="98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300" spc="-5" dirty="0">
                <a:latin typeface="Georgia"/>
                <a:cs typeface="Georgia"/>
              </a:rPr>
              <a:t>What</a:t>
            </a:r>
            <a:r>
              <a:rPr sz="1300" spc="5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is</a:t>
            </a:r>
            <a:r>
              <a:rPr sz="1300" spc="5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the</a:t>
            </a:r>
            <a:r>
              <a:rPr sz="1300" spc="10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average</a:t>
            </a:r>
            <a:r>
              <a:rPr sz="1300" spc="20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monthly</a:t>
            </a:r>
            <a:r>
              <a:rPr sz="1300" spc="5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income</a:t>
            </a:r>
            <a:r>
              <a:rPr sz="1300" spc="10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of</a:t>
            </a:r>
            <a:r>
              <a:rPr sz="1300" spc="15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employees</a:t>
            </a:r>
            <a:r>
              <a:rPr sz="1300" spc="5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per</a:t>
            </a:r>
            <a:r>
              <a:rPr sz="1300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department,</a:t>
            </a:r>
            <a:r>
              <a:rPr sz="1300" spc="20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and</a:t>
            </a:r>
            <a:r>
              <a:rPr sz="1300" spc="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what</a:t>
            </a:r>
            <a:r>
              <a:rPr sz="1300" spc="10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is</a:t>
            </a:r>
            <a:r>
              <a:rPr sz="1300" spc="5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the</a:t>
            </a:r>
            <a:r>
              <a:rPr sz="1300" spc="5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corresponding</a:t>
            </a:r>
            <a:r>
              <a:rPr sz="1300" spc="10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deviation</a:t>
            </a:r>
            <a:r>
              <a:rPr sz="1300" spc="5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from</a:t>
            </a:r>
            <a:endParaRPr sz="1300" dirty="0">
              <a:latin typeface="Georgia"/>
              <a:cs typeface="Georgia"/>
            </a:endParaRPr>
          </a:p>
          <a:p>
            <a:pPr marL="299085">
              <a:lnSpc>
                <a:spcPct val="100000"/>
              </a:lnSpc>
              <a:spcBef>
                <a:spcPts val="780"/>
              </a:spcBef>
            </a:pPr>
            <a:r>
              <a:rPr sz="1300" spc="-5" dirty="0">
                <a:latin typeface="Georgia"/>
                <a:cs typeface="Georgia"/>
              </a:rPr>
              <a:t>this</a:t>
            </a:r>
            <a:r>
              <a:rPr sz="1300" spc="-35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value?</a:t>
            </a:r>
            <a:endParaRPr sz="1300" dirty="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spcBef>
                <a:spcPts val="98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300" spc="-5" dirty="0">
                <a:latin typeface="Georgia"/>
                <a:cs typeface="Georgia"/>
              </a:rPr>
              <a:t>Is</a:t>
            </a:r>
            <a:r>
              <a:rPr sz="1300" spc="15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there</a:t>
            </a:r>
            <a:r>
              <a:rPr sz="1300" spc="25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Gender</a:t>
            </a:r>
            <a:r>
              <a:rPr sz="1300" spc="15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discrimination</a:t>
            </a:r>
            <a:r>
              <a:rPr sz="1300" spc="-5" dirty="0">
                <a:latin typeface="Georgia"/>
                <a:cs typeface="Georgia"/>
              </a:rPr>
              <a:t> in </a:t>
            </a:r>
            <a:r>
              <a:rPr sz="1300" spc="-10" dirty="0">
                <a:latin typeface="Georgia"/>
                <a:cs typeface="Georgia"/>
              </a:rPr>
              <a:t>terms</a:t>
            </a:r>
            <a:r>
              <a:rPr sz="1300" spc="30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of</a:t>
            </a:r>
            <a:r>
              <a:rPr sz="1300" spc="15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renumeration?</a:t>
            </a:r>
            <a:endParaRPr sz="1300" dirty="0">
              <a:latin typeface="Georgia"/>
              <a:cs typeface="Georgia"/>
            </a:endParaRPr>
          </a:p>
          <a:p>
            <a:pPr marL="299085" marR="5715" indent="-287020">
              <a:lnSpc>
                <a:spcPct val="150000"/>
              </a:lnSpc>
              <a:spcBef>
                <a:spcPts val="1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300" spc="-10" dirty="0">
                <a:latin typeface="Georgia"/>
                <a:cs typeface="Georgia"/>
              </a:rPr>
              <a:t>Considering</a:t>
            </a:r>
            <a:r>
              <a:rPr sz="1300" spc="105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the</a:t>
            </a:r>
            <a:r>
              <a:rPr sz="1300" spc="110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monthly</a:t>
            </a:r>
            <a:r>
              <a:rPr sz="1300" spc="100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income</a:t>
            </a:r>
            <a:r>
              <a:rPr sz="1300" spc="9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of</a:t>
            </a:r>
            <a:r>
              <a:rPr sz="1300" spc="100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employees,</a:t>
            </a:r>
            <a:r>
              <a:rPr sz="1300" spc="110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which</a:t>
            </a:r>
            <a:r>
              <a:rPr sz="1300" spc="100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Job</a:t>
            </a:r>
            <a:r>
              <a:rPr sz="1300" spc="95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role</a:t>
            </a:r>
            <a:r>
              <a:rPr sz="1300" spc="100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has</a:t>
            </a:r>
            <a:r>
              <a:rPr sz="1300" spc="100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the</a:t>
            </a:r>
            <a:r>
              <a:rPr sz="1300" spc="100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lowest</a:t>
            </a:r>
            <a:r>
              <a:rPr sz="1300" spc="105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income</a:t>
            </a:r>
            <a:r>
              <a:rPr sz="1300" spc="100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range.</a:t>
            </a:r>
            <a:r>
              <a:rPr sz="1300" spc="95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Provide</a:t>
            </a:r>
            <a:r>
              <a:rPr sz="1300" spc="100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a</a:t>
            </a:r>
            <a:r>
              <a:rPr sz="1300" spc="110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pictorial </a:t>
            </a:r>
            <a:r>
              <a:rPr sz="1300" spc="-300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representation.</a:t>
            </a:r>
            <a:endParaRPr sz="1300" dirty="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spcBef>
                <a:spcPts val="98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300" spc="-5" dirty="0">
                <a:latin typeface="Georgia"/>
                <a:cs typeface="Georgia"/>
              </a:rPr>
              <a:t>What</a:t>
            </a:r>
            <a:r>
              <a:rPr sz="1300" spc="10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is</a:t>
            </a:r>
            <a:r>
              <a:rPr sz="1300" spc="10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the</a:t>
            </a:r>
            <a:r>
              <a:rPr sz="1300" spc="15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distribution</a:t>
            </a:r>
            <a:r>
              <a:rPr sz="1300" spc="25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of</a:t>
            </a:r>
            <a:r>
              <a:rPr sz="1300" spc="5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the</a:t>
            </a:r>
            <a:r>
              <a:rPr sz="1300" spc="25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years,</a:t>
            </a:r>
            <a:r>
              <a:rPr sz="1300" spc="15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when</a:t>
            </a:r>
            <a:r>
              <a:rPr sz="1300" spc="10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employees</a:t>
            </a:r>
            <a:r>
              <a:rPr sz="1300" spc="25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were</a:t>
            </a:r>
            <a:r>
              <a:rPr sz="1300" spc="30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last</a:t>
            </a:r>
            <a:r>
              <a:rPr sz="1300" spc="5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promoted?</a:t>
            </a:r>
            <a:endParaRPr sz="1300" dirty="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spcBef>
                <a:spcPts val="98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300" spc="-5" dirty="0">
                <a:latin typeface="Georgia"/>
                <a:cs typeface="Georgia"/>
              </a:rPr>
              <a:t>What</a:t>
            </a:r>
            <a:r>
              <a:rPr sz="1300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is</a:t>
            </a:r>
            <a:r>
              <a:rPr sz="1300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the</a:t>
            </a:r>
            <a:r>
              <a:rPr sz="1300" spc="5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attrition</a:t>
            </a:r>
            <a:r>
              <a:rPr sz="1300" spc="10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rate</a:t>
            </a:r>
            <a:r>
              <a:rPr sz="1300" spc="5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within</a:t>
            </a:r>
            <a:r>
              <a:rPr sz="1300" spc="5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the</a:t>
            </a:r>
            <a:r>
              <a:rPr sz="1300" spc="5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company.</a:t>
            </a:r>
            <a:endParaRPr sz="1300" dirty="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spcBef>
                <a:spcPts val="969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300" spc="-5" dirty="0">
                <a:latin typeface="Georgia"/>
                <a:cs typeface="Georgia"/>
              </a:rPr>
              <a:t>What</a:t>
            </a:r>
            <a:r>
              <a:rPr sz="1300" spc="5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is</a:t>
            </a:r>
            <a:r>
              <a:rPr sz="1300" spc="5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the</a:t>
            </a:r>
            <a:r>
              <a:rPr sz="1300" spc="15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median</a:t>
            </a:r>
            <a:r>
              <a:rPr sz="1300" spc="5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income</a:t>
            </a:r>
            <a:r>
              <a:rPr sz="1300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distribution</a:t>
            </a:r>
            <a:r>
              <a:rPr sz="1300" spc="20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across</a:t>
            </a:r>
            <a:r>
              <a:rPr sz="1300" spc="20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educational</a:t>
            </a:r>
            <a:r>
              <a:rPr sz="1300" spc="20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levels.</a:t>
            </a:r>
            <a:endParaRPr sz="1300" dirty="0">
              <a:latin typeface="Georgia"/>
              <a:cs typeface="Georgia"/>
            </a:endParaRPr>
          </a:p>
          <a:p>
            <a:pPr marL="299085" marR="5080" indent="-287020">
              <a:lnSpc>
                <a:spcPct val="150000"/>
              </a:lnSpc>
              <a:spcBef>
                <a:spcPts val="204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300" spc="-5" dirty="0">
                <a:latin typeface="Georgia"/>
                <a:cs typeface="Georgia"/>
              </a:rPr>
              <a:t>Determine</a:t>
            </a:r>
            <a:r>
              <a:rPr sz="1300" spc="165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the</a:t>
            </a:r>
            <a:r>
              <a:rPr sz="1300" spc="180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median</a:t>
            </a:r>
            <a:r>
              <a:rPr sz="1300" spc="170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Age</a:t>
            </a:r>
            <a:r>
              <a:rPr sz="1300" spc="180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for</a:t>
            </a:r>
            <a:r>
              <a:rPr sz="1300" spc="175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employees</a:t>
            </a:r>
            <a:r>
              <a:rPr sz="1300" spc="175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who</a:t>
            </a:r>
            <a:r>
              <a:rPr sz="1300" spc="180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have</a:t>
            </a:r>
            <a:r>
              <a:rPr sz="1300" spc="175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and</a:t>
            </a:r>
            <a:r>
              <a:rPr sz="1300" spc="18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have</a:t>
            </a:r>
            <a:r>
              <a:rPr sz="1300" spc="165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not</a:t>
            </a:r>
            <a:r>
              <a:rPr sz="1300" spc="16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worked</a:t>
            </a:r>
            <a:r>
              <a:rPr sz="1300" spc="180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overtime.</a:t>
            </a:r>
            <a:r>
              <a:rPr sz="1300" spc="180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What</a:t>
            </a:r>
            <a:r>
              <a:rPr sz="1300" spc="17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might</a:t>
            </a:r>
            <a:r>
              <a:rPr sz="1300" spc="16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this</a:t>
            </a:r>
            <a:r>
              <a:rPr sz="1300" spc="170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indicate </a:t>
            </a:r>
            <a:r>
              <a:rPr sz="1300" spc="-295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about</a:t>
            </a:r>
            <a:r>
              <a:rPr sz="1300" spc="10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the</a:t>
            </a:r>
            <a:r>
              <a:rPr sz="1300" spc="5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potential</a:t>
            </a:r>
            <a:r>
              <a:rPr sz="1300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health</a:t>
            </a:r>
            <a:r>
              <a:rPr sz="1300" spc="20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impacts</a:t>
            </a:r>
            <a:r>
              <a:rPr sz="1300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of</a:t>
            </a:r>
            <a:r>
              <a:rPr sz="1300" spc="5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overtime?</a:t>
            </a:r>
            <a:endParaRPr sz="1300" dirty="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spcBef>
                <a:spcPts val="9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spc="-5" dirty="0">
                <a:latin typeface="Georgia"/>
                <a:cs typeface="Georgia"/>
              </a:rPr>
              <a:t>Compare</a:t>
            </a:r>
            <a:r>
              <a:rPr sz="1200" spc="1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the</a:t>
            </a:r>
            <a:r>
              <a:rPr sz="1200" spc="5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frequented</a:t>
            </a:r>
            <a:r>
              <a:rPr sz="1200" spc="-2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JobSatisfaction</a:t>
            </a:r>
            <a:r>
              <a:rPr sz="1200" spc="5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ratings</a:t>
            </a:r>
            <a:r>
              <a:rPr sz="1200" spc="-1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across</a:t>
            </a:r>
            <a:r>
              <a:rPr sz="1200" spc="5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different Departments. What</a:t>
            </a:r>
            <a:r>
              <a:rPr sz="1200" spc="5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can</a:t>
            </a:r>
            <a:r>
              <a:rPr sz="1200" spc="1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you</a:t>
            </a:r>
            <a:r>
              <a:rPr sz="1200" spc="1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deduce?</a:t>
            </a:r>
            <a:endParaRPr sz="1200" dirty="0">
              <a:latin typeface="Georgia"/>
              <a:cs typeface="Georgi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0593DF-8CC2-B368-04D8-700E16FE7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61" y="409820"/>
            <a:ext cx="8693649" cy="6462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98024" y="1658824"/>
            <a:ext cx="2071113" cy="3440479"/>
          </a:xfrm>
          <a:prstGeom prst="rect">
            <a:avLst/>
          </a:prstGeom>
        </p:spPr>
      </p:pic>
      <p:sp>
        <p:nvSpPr>
          <p:cNvPr id="4" name="Subtitle 4">
            <a:extLst>
              <a:ext uri="{FF2B5EF4-FFF2-40B4-BE49-F238E27FC236}">
                <a16:creationId xmlns:a16="http://schemas.microsoft.com/office/drawing/2014/main" id="{3B8926FD-4E20-2F25-F1F6-83B3B049E507}"/>
              </a:ext>
            </a:extLst>
          </p:cNvPr>
          <p:cNvSpPr txBox="1">
            <a:spLocks/>
          </p:cNvSpPr>
          <p:nvPr/>
        </p:nvSpPr>
        <p:spPr>
          <a:xfrm>
            <a:off x="533400" y="990600"/>
            <a:ext cx="9424035" cy="447166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What is the average age of employees, and how does this vary across departments?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0B74E65-125B-6124-D30F-F64B96679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996736"/>
              </p:ext>
            </p:extLst>
          </p:nvPr>
        </p:nvGraphicFramePr>
        <p:xfrm>
          <a:off x="1882284" y="2245488"/>
          <a:ext cx="6726265" cy="2367023"/>
        </p:xfrm>
        <a:graphic>
          <a:graphicData uri="http://schemas.openxmlformats.org/drawingml/2006/table">
            <a:tbl>
              <a:tblPr/>
              <a:tblGrid>
                <a:gridCol w="3557447">
                  <a:extLst>
                    <a:ext uri="{9D8B030D-6E8A-4147-A177-3AD203B41FA5}">
                      <a16:colId xmlns:a16="http://schemas.microsoft.com/office/drawing/2014/main" val="3980511774"/>
                    </a:ext>
                  </a:extLst>
                </a:gridCol>
                <a:gridCol w="3168818">
                  <a:extLst>
                    <a:ext uri="{9D8B030D-6E8A-4147-A177-3AD203B41FA5}">
                      <a16:colId xmlns:a16="http://schemas.microsoft.com/office/drawing/2014/main" val="653756003"/>
                    </a:ext>
                  </a:extLst>
                </a:gridCol>
              </a:tblGrid>
              <a:tr h="749975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Departments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Average Age of employees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021007"/>
                  </a:ext>
                </a:extLst>
              </a:tr>
              <a:tr h="404262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Human Resources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120843"/>
                  </a:ext>
                </a:extLst>
              </a:tr>
              <a:tr h="404262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Research &amp; Development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876860"/>
                  </a:ext>
                </a:extLst>
              </a:tr>
              <a:tr h="404262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Sales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599801"/>
                  </a:ext>
                </a:extLst>
              </a:tr>
              <a:tr h="404262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Grand Total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37.1315962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255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0202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0" y="1133855"/>
            <a:ext cx="1772410" cy="4799076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654A41F9-40A6-FA5F-2E18-636833AEA808}"/>
              </a:ext>
            </a:extLst>
          </p:cNvPr>
          <p:cNvSpPr txBox="1">
            <a:spLocks/>
          </p:cNvSpPr>
          <p:nvPr/>
        </p:nvSpPr>
        <p:spPr>
          <a:xfrm>
            <a:off x="381000" y="605100"/>
            <a:ext cx="9458960" cy="534416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What is the distribution of education levels within the company, and is there a predominant education field among employees?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CD20304-9EF2-7EBA-1E3C-181BD1C2CF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5861831"/>
              </p:ext>
            </p:extLst>
          </p:nvPr>
        </p:nvGraphicFramePr>
        <p:xfrm>
          <a:off x="482901" y="1740843"/>
          <a:ext cx="6645685" cy="4175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9F781C5D-B1F6-9267-6C02-43BC7D2DD3B2}"/>
              </a:ext>
            </a:extLst>
          </p:cNvPr>
          <p:cNvSpPr/>
          <p:nvPr/>
        </p:nvSpPr>
        <p:spPr>
          <a:xfrm>
            <a:off x="7575626" y="2466898"/>
            <a:ext cx="1963324" cy="202890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Employees with Bachelor’s Degree Level appear to be more predominant.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5703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1654</Words>
  <Application>Microsoft Office PowerPoint</Application>
  <PresentationFormat>Widescreen</PresentationFormat>
  <Paragraphs>198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 Narrow</vt:lpstr>
      <vt:lpstr>Arial</vt:lpstr>
      <vt:lpstr>Arial MT</vt:lpstr>
      <vt:lpstr>Calibri</vt:lpstr>
      <vt:lpstr>Georgia</vt:lpstr>
      <vt:lpstr>Office Theme</vt:lpstr>
      <vt:lpstr>HEALTH QUEST MEDICALS</vt:lpstr>
      <vt:lpstr>ABOUT US</vt:lpstr>
      <vt:lpstr>PROBLEM OVERVIEW</vt:lpstr>
      <vt:lpstr>DATA DICTIONARY</vt:lpstr>
      <vt:lpstr>DATA DICTIONARY</vt:lpstr>
      <vt:lpstr>EXTRA-INFO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Eseoghena Braimah</dc:creator>
  <cp:lastModifiedBy>buraimoh olawale</cp:lastModifiedBy>
  <cp:revision>24</cp:revision>
  <dcterms:created xsi:type="dcterms:W3CDTF">2024-06-17T18:00:12Z</dcterms:created>
  <dcterms:modified xsi:type="dcterms:W3CDTF">2024-06-17T19:08:18Z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2024-06-17T00:00:00Z</vt:filetime>
  </property>
  <property fmtid="{D5CDD505-2E9C-101B-9397-08002B2CF9AE}" pid="5" name="MSIP_Label_defa4170-0d19-0005-0004-bc88714345d2_ActionId">
    <vt:lpwstr>660a1348-b5aa-4819-a2c5-c31c06751c93</vt:lpwstr>
  </property>
  <property fmtid="{D5CDD505-2E9C-101B-9397-08002B2CF9AE}" pid="6" name="MSIP_Label_defa4170-0d19-0005-0004-bc88714345d2_ContentBits">
    <vt:lpwstr>0</vt:lpwstr>
  </property>
  <property fmtid="{D5CDD505-2E9C-101B-9397-08002B2CF9AE}" pid="7" name="MSIP_Label_defa4170-0d19-0005-0004-bc88714345d2_Enabled">
    <vt:lpwstr>true</vt:lpwstr>
  </property>
  <property fmtid="{D5CDD505-2E9C-101B-9397-08002B2CF9AE}" pid="8" name="MSIP_Label_defa4170-0d19-0005-0004-bc88714345d2_Method">
    <vt:lpwstr>Standard</vt:lpwstr>
  </property>
  <property fmtid="{D5CDD505-2E9C-101B-9397-08002B2CF9AE}" pid="9" name="MSIP_Label_defa4170-0d19-0005-0004-bc88714345d2_Name">
    <vt:lpwstr>defa4170-0d19-0005-0004-bc88714345d2</vt:lpwstr>
  </property>
  <property fmtid="{D5CDD505-2E9C-101B-9397-08002B2CF9AE}" pid="10" name="MSIP_Label_defa4170-0d19-0005-0004-bc88714345d2_SetDate">
    <vt:lpwstr>2024-01-24T13:34:02Z</vt:lpwstr>
  </property>
  <property fmtid="{D5CDD505-2E9C-101B-9397-08002B2CF9AE}" pid="11" name="MSIP_Label_defa4170-0d19-0005-0004-bc88714345d2_SiteId">
    <vt:lpwstr>04d84ad8-578f-4db1-bd56-02da9ecf3636</vt:lpwstr>
  </property>
  <property fmtid="{D5CDD505-2E9C-101B-9397-08002B2CF9AE}" pid="12" name="Producer">
    <vt:lpwstr>Microsoft® PowerPoint® for Microsoft 365</vt:lpwstr>
  </property>
</Properties>
</file>