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88" r:id="rId3"/>
    <p:sldId id="289" r:id="rId4"/>
    <p:sldId id="257" r:id="rId5"/>
    <p:sldId id="283" r:id="rId6"/>
    <p:sldId id="286" r:id="rId7"/>
    <p:sldId id="287" r:id="rId8"/>
    <p:sldId id="290" r:id="rId9"/>
    <p:sldId id="259" r:id="rId10"/>
    <p:sldId id="258" r:id="rId11"/>
    <p:sldId id="262" r:id="rId12"/>
    <p:sldId id="263" r:id="rId13"/>
    <p:sldId id="264" r:id="rId14"/>
    <p:sldId id="266" r:id="rId15"/>
    <p:sldId id="273" r:id="rId16"/>
    <p:sldId id="278" r:id="rId17"/>
  </p:sldIdLst>
  <p:sldSz cx="9144000" cy="5143500" type="screen16x9"/>
  <p:notesSz cx="6858000" cy="9144000"/>
  <p:embeddedFontLst>
    <p:embeddedFont>
      <p:font typeface="Poppins Light" panose="02010600030101010101" charset="0"/>
      <p:regular r:id="rId19"/>
      <p:bold r:id="rId20"/>
      <p:italic r:id="rId21"/>
      <p:boldItalic r:id="rId22"/>
    </p:embeddedFont>
    <p:embeddedFont>
      <p:font typeface="Poppins" panose="0201060003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E896A-4394-4B60-97FC-BAA7B08ADFE1}">
  <a:tblStyle styleId="{C9DE896A-4394-4B60-97FC-BAA7B08ADF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46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4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rumpower.c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18431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-US" altLang="zh-CN" dirty="0" smtClean="0"/>
              <a:t>ummer Program</a:t>
            </a:r>
            <a:br>
              <a:rPr lang="en-US" altLang="zh-CN" dirty="0" smtClean="0"/>
            </a:br>
            <a:r>
              <a:rPr lang="en-US" altLang="zh-CN" dirty="0"/>
              <a:t>presentation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3105999" y="1915070"/>
            <a:ext cx="31746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dirty="0" smtClean="0">
                <a:solidFill>
                  <a:schemeClr val="tx1"/>
                </a:solidFill>
                <a:latin typeface="+mj-lt"/>
                <a:hlinkClick r:id="rId3"/>
              </a:rPr>
              <a:t>F</a:t>
            </a:r>
            <a:r>
              <a:rPr lang="en-US" altLang="zh-CN" sz="5400" b="0" dirty="0" smtClean="0">
                <a:solidFill>
                  <a:schemeClr val="tx1"/>
                </a:solidFill>
                <a:latin typeface="+mj-lt"/>
                <a:hlinkClick r:id="rId3"/>
              </a:rPr>
              <a:t>unction</a:t>
            </a:r>
            <a:r>
              <a:rPr lang="en" sz="5400" b="0" dirty="0" smtClean="0">
                <a:solidFill>
                  <a:schemeClr val="tx1"/>
                </a:solidFill>
                <a:latin typeface="+mj-lt"/>
                <a:hlinkClick r:id="rId3"/>
              </a:rPr>
              <a:t>!</a:t>
            </a:r>
            <a:endParaRPr sz="5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/>
          </p:nvPr>
        </p:nvSpPr>
        <p:spPr>
          <a:xfrm>
            <a:off x="2569775" y="3096609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Github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2726300" y="1664092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+mj-lt"/>
              </a:rPr>
              <a:t>H</a:t>
            </a:r>
            <a:r>
              <a:rPr lang="en-US" altLang="zh-CN" sz="2400" dirty="0" smtClean="0">
                <a:latin typeface="+mj-lt"/>
              </a:rPr>
              <a:t>ow did we work in a group</a:t>
            </a:r>
            <a:r>
              <a:rPr lang="zh-CN" altLang="en-US" sz="2400" dirty="0" smtClean="0">
                <a:latin typeface="+mj-lt"/>
              </a:rPr>
              <a:t>？</a:t>
            </a:r>
            <a:endParaRPr sz="2400" dirty="0">
              <a:latin typeface="+mj-lt"/>
            </a:endParaRP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4294967295"/>
          </p:nvPr>
        </p:nvSpPr>
        <p:spPr>
          <a:xfrm>
            <a:off x="8709025" y="4576763"/>
            <a:ext cx="434975" cy="43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63" y="1016375"/>
            <a:ext cx="2215824" cy="2080234"/>
          </a:xfrm>
          <a:prstGeom prst="rect">
            <a:avLst/>
          </a:prstGeom>
        </p:spPr>
      </p:pic>
      <p:sp>
        <p:nvSpPr>
          <p:cNvPr id="20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 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44" y="1774988"/>
            <a:ext cx="5271038" cy="3010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0" y="139644"/>
            <a:ext cx="4426924" cy="33201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  <a:softEdge rad="127000"/>
          </a:effectLst>
        </p:spPr>
      </p:pic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4294967295"/>
          </p:nvPr>
        </p:nvSpPr>
        <p:spPr>
          <a:xfrm>
            <a:off x="5046712" y="935273"/>
            <a:ext cx="2752984" cy="2362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j-lt"/>
              </a:rPr>
              <a:t>Hanquan,Xu</a:t>
            </a:r>
            <a:r>
              <a:rPr lang="en-US" dirty="0" smtClean="0">
                <a:latin typeface="+mj-lt"/>
              </a:rPr>
              <a:t> ---- html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j-lt"/>
              </a:rPr>
              <a:t>Zihe,Li</a:t>
            </a:r>
            <a:r>
              <a:rPr lang="en-US" dirty="0" smtClean="0">
                <a:latin typeface="+mj-lt"/>
              </a:rPr>
              <a:t>   ---- </a:t>
            </a:r>
            <a:r>
              <a:rPr lang="en-US" dirty="0" err="1" smtClean="0">
                <a:latin typeface="+mj-lt"/>
              </a:rPr>
              <a:t>css</a:t>
            </a:r>
            <a:endParaRPr lang="en-US" dirty="0" smtClean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j-lt"/>
              </a:rPr>
              <a:t>Hebin,Huang</a:t>
            </a:r>
            <a:r>
              <a:rPr lang="en-US" dirty="0" smtClean="0">
                <a:latin typeface="+mj-lt"/>
              </a:rPr>
              <a:t> ---- </a:t>
            </a:r>
            <a:r>
              <a:rPr lang="en-US" dirty="0" err="1" smtClean="0">
                <a:latin typeface="+mj-lt"/>
              </a:rPr>
              <a:t>js</a:t>
            </a:r>
            <a:r>
              <a:rPr lang="en-US" dirty="0" smtClean="0">
                <a:latin typeface="+mj-lt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j-lt"/>
              </a:rPr>
              <a:t>Haoran,Nie</a:t>
            </a:r>
            <a:r>
              <a:rPr lang="en-US" dirty="0" smtClean="0">
                <a:latin typeface="+mj-lt"/>
              </a:rPr>
              <a:t> ---- presentation</a:t>
            </a:r>
            <a:endParaRPr dirty="0">
              <a:latin typeface="+mj-lt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4294967295"/>
          </p:nvPr>
        </p:nvSpPr>
        <p:spPr>
          <a:xfrm>
            <a:off x="5046712" y="166841"/>
            <a:ext cx="3626440" cy="617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j-lt"/>
              </a:rPr>
              <a:t>Group member</a:t>
            </a:r>
            <a:endParaRPr sz="2800" dirty="0">
              <a:latin typeface="+mj-lt"/>
            </a:endParaRPr>
          </a:p>
        </p:txBody>
      </p:sp>
      <p:grpSp>
        <p:nvGrpSpPr>
          <p:cNvPr id="244" name="Google Shape;244;p22"/>
          <p:cNvGrpSpPr/>
          <p:nvPr/>
        </p:nvGrpSpPr>
        <p:grpSpPr>
          <a:xfrm>
            <a:off x="294920" y="2717233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847034" y="329811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208599" y="2432843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dirty="0" smtClean="0">
                <a:solidFill>
                  <a:srgbClr val="FFFFFF"/>
                </a:solidFill>
                <a:latin typeface="+mj-lt"/>
              </a:rPr>
              <a:t>conclusion</a:t>
            </a:r>
            <a:endParaRPr sz="4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What have we learned from our project?</a:t>
            </a:r>
            <a:endParaRPr dirty="0">
              <a:latin typeface="+mj-lt"/>
            </a:endParaRPr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HTML 5</a:t>
            </a:r>
            <a:endParaRPr sz="1400" b="1" dirty="0" smtClean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CSS</a:t>
            </a:r>
            <a:endParaRPr sz="1400" b="1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JAVA SCRIPT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GITHUB</a:t>
            </a:r>
            <a:endParaRPr sz="1400" b="1"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GROUP WORK</a:t>
            </a:r>
            <a:endParaRPr sz="1400" b="1"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OPTIMISM</a:t>
            </a:r>
            <a:endParaRPr sz="14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39396" y="565424"/>
            <a:ext cx="5220300" cy="683100"/>
          </a:xfrm>
        </p:spPr>
        <p:txBody>
          <a:bodyPr/>
          <a:lstStyle/>
          <a:p>
            <a:r>
              <a:rPr lang="en-US" altLang="zh-CN" dirty="0" smtClean="0"/>
              <a:t>Directory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759904" y="1470816"/>
            <a:ext cx="4360567" cy="578242"/>
          </a:xfrm>
        </p:spPr>
        <p:txBody>
          <a:bodyPr/>
          <a:lstStyle/>
          <a:p>
            <a:pPr marL="158750" indent="0">
              <a:buNone/>
            </a:pPr>
            <a:r>
              <a:rPr lang="en-US" altLang="zh-C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1.General information about our project</a:t>
            </a:r>
            <a:endParaRPr lang="zh-CN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2"/>
          </p:nvPr>
        </p:nvSpPr>
        <p:spPr>
          <a:xfrm>
            <a:off x="1759903" y="2521672"/>
            <a:ext cx="3974313" cy="981951"/>
          </a:xfrm>
        </p:spPr>
        <p:txBody>
          <a:bodyPr/>
          <a:lstStyle/>
          <a:p>
            <a:pPr marL="158750" indent="0">
              <a:buNone/>
            </a:pPr>
            <a:r>
              <a:rPr lang="en-US" altLang="zh-C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Details and unique design</a:t>
            </a:r>
            <a:endParaRPr lang="zh-CN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8" name="文本占位符 4"/>
          <p:cNvSpPr>
            <a:spLocks noGrp="1"/>
          </p:cNvSpPr>
          <p:nvPr>
            <p:ph type="body" idx="1"/>
          </p:nvPr>
        </p:nvSpPr>
        <p:spPr>
          <a:xfrm>
            <a:off x="1759903" y="3322206"/>
            <a:ext cx="4360567" cy="578242"/>
          </a:xfrm>
        </p:spPr>
        <p:txBody>
          <a:bodyPr/>
          <a:lstStyle/>
          <a:p>
            <a:pPr marL="158750" indent="0">
              <a:buNone/>
            </a:pPr>
            <a:r>
              <a:rPr lang="en-US" altLang="zh-C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How did we work in a group?</a:t>
            </a:r>
            <a:endParaRPr lang="zh-CN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idx="4294967295"/>
          </p:nvPr>
        </p:nvSpPr>
        <p:spPr>
          <a:xfrm>
            <a:off x="8709025" y="4576763"/>
            <a:ext cx="434975" cy="4349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Google Shape;177;p17"/>
          <p:cNvSpPr txBox="1"/>
          <p:nvPr/>
        </p:nvSpPr>
        <p:spPr>
          <a:xfrm>
            <a:off x="1044573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2" name="Google Shape;175;p17"/>
          <p:cNvSpPr txBox="1">
            <a:spLocks noGrp="1"/>
          </p:cNvSpPr>
          <p:nvPr>
            <p:ph type="ctrTitle"/>
          </p:nvPr>
        </p:nvSpPr>
        <p:spPr>
          <a:xfrm>
            <a:off x="2322845" y="2101300"/>
            <a:ext cx="4465073" cy="1100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-US" altLang="zh-CN" dirty="0" smtClean="0"/>
              <a:t>eneral information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9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General information</a:t>
            </a:r>
            <a:endParaRPr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660771" y="1958050"/>
            <a:ext cx="2645654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000" dirty="0" smtClean="0">
                <a:solidFill>
                  <a:srgbClr val="000000"/>
                </a:solidFill>
              </a:rPr>
              <a:t>B</a:t>
            </a:r>
            <a:r>
              <a:rPr lang="en-US" altLang="zh-CN" sz="1000" dirty="0" smtClean="0">
                <a:solidFill>
                  <a:srgbClr val="000000"/>
                </a:solidFill>
              </a:rPr>
              <a:t>ased </a:t>
            </a:r>
            <a:r>
              <a:rPr lang="en-US" altLang="zh-CN" sz="1000" dirty="0">
                <a:solidFill>
                  <a:srgbClr val="000000"/>
                </a:solidFill>
              </a:rPr>
              <a:t>on </a:t>
            </a:r>
            <a:r>
              <a:rPr lang="en-US" altLang="zh-CN" b="1" dirty="0" smtClean="0">
                <a:solidFill>
                  <a:srgbClr val="000000"/>
                </a:solidFill>
              </a:rPr>
              <a:t>SMART ON FHIR(Fast Healthcare </a:t>
            </a:r>
            <a:r>
              <a:rPr lang="en-US" altLang="zh-CN" b="1" dirty="0"/>
              <a:t> Interoperability Resource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HTML 5 </a:t>
            </a:r>
            <a:r>
              <a:rPr lang="en-US" dirty="0" smtClean="0">
                <a:solidFill>
                  <a:srgbClr val="000000"/>
                </a:solidFill>
              </a:rPr>
              <a:t>----framework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CSS ---- </a:t>
            </a:r>
            <a:r>
              <a:rPr lang="en-US" altLang="zh-CN" dirty="0" smtClean="0">
                <a:solidFill>
                  <a:srgbClr val="000000"/>
                </a:solidFill>
              </a:rPr>
              <a:t>decoration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Js</a:t>
            </a:r>
            <a:r>
              <a:rPr lang="en-US" b="1" dirty="0" smtClean="0">
                <a:solidFill>
                  <a:srgbClr val="000000"/>
                </a:solidFill>
              </a:rPr>
              <a:t> ---- </a:t>
            </a:r>
            <a:r>
              <a:rPr lang="en-US" dirty="0" smtClean="0">
                <a:solidFill>
                  <a:srgbClr val="000000"/>
                </a:solidFill>
              </a:rPr>
              <a:t>gear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0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3" name="Google Shape;275;p25"/>
          <p:cNvSpPr/>
          <p:nvPr/>
        </p:nvSpPr>
        <p:spPr>
          <a:xfrm>
            <a:off x="5190598" y="1805310"/>
            <a:ext cx="1815900" cy="181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6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" name="Google Shape;280;p25"/>
          <p:cNvGrpSpPr/>
          <p:nvPr/>
        </p:nvGrpSpPr>
        <p:grpSpPr>
          <a:xfrm>
            <a:off x="3986809" y="3023272"/>
            <a:ext cx="1217620" cy="1217620"/>
            <a:chOff x="2859873" y="853971"/>
            <a:chExt cx="1068600" cy="1068600"/>
          </a:xfrm>
        </p:grpSpPr>
        <p:sp>
          <p:nvSpPr>
            <p:cNvPr id="29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1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32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21" y="3216281"/>
            <a:ext cx="688466" cy="795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402" y="3238385"/>
            <a:ext cx="638122" cy="6219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972" y="801401"/>
            <a:ext cx="537296" cy="7062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63811" y="2495435"/>
            <a:ext cx="149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website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86" y="73419"/>
            <a:ext cx="3095780" cy="47301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0258" y="493909"/>
            <a:ext cx="22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dirty="0" smtClean="0"/>
              <a:t>oda </a:t>
            </a:r>
            <a:r>
              <a:rPr lang="en-US" altLang="zh-CN" sz="2400" dirty="0"/>
              <a:t>F</a:t>
            </a:r>
            <a:r>
              <a:rPr lang="en-US" altLang="zh-CN" sz="2400" dirty="0" smtClean="0"/>
              <a:t>ountain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0243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" y="0"/>
            <a:ext cx="2117744" cy="32451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44" y="998665"/>
            <a:ext cx="2619749" cy="40981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630" y="0"/>
            <a:ext cx="2312380" cy="3814067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2102453" y="2549641"/>
            <a:ext cx="700817" cy="39379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631252">
            <a:off x="5656756" y="2178034"/>
            <a:ext cx="700817" cy="39379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06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9" y="351069"/>
            <a:ext cx="3086230" cy="466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8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100224" y="2241353"/>
            <a:ext cx="3040276" cy="1338140"/>
            <a:chOff x="1047099" y="2241353"/>
            <a:chExt cx="3040276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kumimoji="0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189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100" b="1" noProof="0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Build website framework with html 5</a:t>
              </a: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010445" y="2240903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kumimoji="0" sz="12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n-US" altLang="zh-CN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Use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js</a:t>
              </a:r>
              <a:r>
                <a:rPr lang="en-US" altLang="zh-CN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to achieve specific function of </a:t>
              </a:r>
              <a:r>
                <a:rPr lang="en-US" altLang="zh-C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website</a:t>
              </a:r>
              <a:endParaRPr lang="en-US" altLang="zh-CN"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930464" y="2238203"/>
            <a:ext cx="3040276" cy="1341290"/>
            <a:chOff x="4877339" y="2238203"/>
            <a:chExt cx="3040276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B7B7B7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kumimoji="0" sz="1200" b="1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189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en-US" altLang="zh-CN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Use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css</a:t>
              </a:r>
              <a:r>
                <a:rPr lang="en-US" altLang="zh-CN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to make website more beautiful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4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437173" y="2015102"/>
            <a:ext cx="4912261" cy="117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D</a:t>
            </a:r>
            <a:r>
              <a:rPr lang="en-US" altLang="zh-CN" sz="4400" dirty="0" smtClean="0"/>
              <a:t>etails 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4400" dirty="0" smtClean="0"/>
              <a:t> unique design</a:t>
            </a:r>
            <a:endParaRPr sz="44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44573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132</Words>
  <Application>Microsoft Office PowerPoint</Application>
  <PresentationFormat>全屏显示(16:9)</PresentationFormat>
  <Paragraphs>55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宋体</vt:lpstr>
      <vt:lpstr>Poppins Light</vt:lpstr>
      <vt:lpstr>Poppins</vt:lpstr>
      <vt:lpstr>Cymbeline template</vt:lpstr>
      <vt:lpstr>Summer Program presentation</vt:lpstr>
      <vt:lpstr>Directory</vt:lpstr>
      <vt:lpstr>General information</vt:lpstr>
      <vt:lpstr>General information</vt:lpstr>
      <vt:lpstr>PowerPoint 演示文稿</vt:lpstr>
      <vt:lpstr>PowerPoint 演示文稿</vt:lpstr>
      <vt:lpstr>PowerPoint 演示文稿</vt:lpstr>
      <vt:lpstr>Our process is easy</vt:lpstr>
      <vt:lpstr>Details &amp; unique design</vt:lpstr>
      <vt:lpstr>Function!</vt:lpstr>
      <vt:lpstr>Github</vt:lpstr>
      <vt:lpstr>Share code</vt:lpstr>
      <vt:lpstr>PowerPoint 演示文稿</vt:lpstr>
      <vt:lpstr>conclusion</vt:lpstr>
      <vt:lpstr>What have we learned from our project?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NIE</dc:creator>
  <cp:lastModifiedBy>NIE</cp:lastModifiedBy>
  <cp:revision>54</cp:revision>
  <dcterms:modified xsi:type="dcterms:W3CDTF">2019-07-26T21:07:35Z</dcterms:modified>
</cp:coreProperties>
</file>