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72" r:id="rId13"/>
    <p:sldId id="273" r:id="rId14"/>
    <p:sldId id="274" r:id="rId15"/>
    <p:sldId id="275" r:id="rId16"/>
    <p:sldId id="276" r:id="rId17"/>
    <p:sldId id="266" r:id="rId18"/>
    <p:sldId id="270" r:id="rId19"/>
    <p:sldId id="269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920A4-317F-41F4-99B4-8B13F6FA0E8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E5231DC-4BAE-4667-9E20-4453E195A717}">
      <dgm:prSet phldrT="[Texto]"/>
      <dgm:spPr/>
      <dgm:t>
        <a:bodyPr/>
        <a:lstStyle/>
        <a:p>
          <a:r>
            <a:rPr lang="pt-BR" dirty="0" smtClean="0"/>
            <a:t>Seleção e Roleta</a:t>
          </a:r>
          <a:endParaRPr lang="pt-BR" dirty="0"/>
        </a:p>
      </dgm:t>
    </dgm:pt>
    <dgm:pt modelId="{B0233442-E98D-45D7-BA9F-61EC8519FC96}" type="parTrans" cxnId="{7D941E07-C37D-4D52-917A-3C35530D872B}">
      <dgm:prSet/>
      <dgm:spPr/>
      <dgm:t>
        <a:bodyPr/>
        <a:lstStyle/>
        <a:p>
          <a:endParaRPr lang="pt-BR"/>
        </a:p>
      </dgm:t>
    </dgm:pt>
    <dgm:pt modelId="{B606A921-9FD2-48E2-9744-D872CB18EFF4}" type="sibTrans" cxnId="{7D941E07-C37D-4D52-917A-3C35530D872B}">
      <dgm:prSet/>
      <dgm:spPr/>
      <dgm:t>
        <a:bodyPr/>
        <a:lstStyle/>
        <a:p>
          <a:endParaRPr lang="pt-BR"/>
        </a:p>
      </dgm:t>
    </dgm:pt>
    <dgm:pt modelId="{484A5C29-E3D0-4487-AEC1-DDEBF0769DAC}">
      <dgm:prSet phldrT="[Texto]"/>
      <dgm:spPr/>
      <dgm:t>
        <a:bodyPr/>
        <a:lstStyle/>
        <a:p>
          <a:r>
            <a:rPr lang="pt-BR" dirty="0" smtClean="0"/>
            <a:t>O que são</a:t>
          </a:r>
          <a:endParaRPr lang="pt-BR" dirty="0"/>
        </a:p>
      </dgm:t>
    </dgm:pt>
    <dgm:pt modelId="{E87E92F0-DEF1-4800-9477-A084B1CB351F}" type="parTrans" cxnId="{C50E02BE-F693-4BC6-9757-F16F901DDE23}">
      <dgm:prSet/>
      <dgm:spPr/>
      <dgm:t>
        <a:bodyPr/>
        <a:lstStyle/>
        <a:p>
          <a:endParaRPr lang="pt-BR"/>
        </a:p>
      </dgm:t>
    </dgm:pt>
    <dgm:pt modelId="{63742569-4DB0-4821-A9E9-CD8A8C07CC86}" type="sibTrans" cxnId="{C50E02BE-F693-4BC6-9757-F16F901DDE23}">
      <dgm:prSet/>
      <dgm:spPr/>
      <dgm:t>
        <a:bodyPr/>
        <a:lstStyle/>
        <a:p>
          <a:endParaRPr lang="pt-BR"/>
        </a:p>
      </dgm:t>
    </dgm:pt>
    <dgm:pt modelId="{109C9AD8-7B70-4537-8CA9-10322C927BD1}">
      <dgm:prSet phldrT="[Texto]"/>
      <dgm:spPr/>
      <dgm:t>
        <a:bodyPr/>
        <a:lstStyle/>
        <a:p>
          <a:r>
            <a:rPr lang="pt-BR" dirty="0" smtClean="0"/>
            <a:t>Método da Roleta</a:t>
          </a:r>
          <a:endParaRPr lang="pt-BR" dirty="0"/>
        </a:p>
      </dgm:t>
    </dgm:pt>
    <dgm:pt modelId="{1C3E1FFA-7F8A-4620-99E2-0201637FDCAA}" type="parTrans" cxnId="{7B54E3FB-DD7C-47DC-8441-8D450BE4A8A4}">
      <dgm:prSet/>
      <dgm:spPr/>
      <dgm:t>
        <a:bodyPr/>
        <a:lstStyle/>
        <a:p>
          <a:endParaRPr lang="pt-BR"/>
        </a:p>
      </dgm:t>
    </dgm:pt>
    <dgm:pt modelId="{E037FE75-A871-4B3A-AC40-F231D6DAA941}" type="sibTrans" cxnId="{7B54E3FB-DD7C-47DC-8441-8D450BE4A8A4}">
      <dgm:prSet/>
      <dgm:spPr/>
      <dgm:t>
        <a:bodyPr/>
        <a:lstStyle/>
        <a:p>
          <a:endParaRPr lang="pt-BR"/>
        </a:p>
      </dgm:t>
    </dgm:pt>
    <dgm:pt modelId="{82964ED1-9109-46A3-8067-A2592042D969}">
      <dgm:prSet phldrT="[Texto]"/>
      <dgm:spPr/>
      <dgm:t>
        <a:bodyPr/>
        <a:lstStyle/>
        <a:p>
          <a:r>
            <a:rPr lang="pt-BR" dirty="0" smtClean="0"/>
            <a:t>Indivíduos melhores  possuem a maior parte da Roleta</a:t>
          </a:r>
          <a:endParaRPr lang="pt-BR" dirty="0"/>
        </a:p>
      </dgm:t>
    </dgm:pt>
    <dgm:pt modelId="{284D1020-05EC-48C8-99C0-98FA57C2F45D}" type="parTrans" cxnId="{C3AA099A-BDE3-49D2-BEA5-34DE623C7652}">
      <dgm:prSet/>
      <dgm:spPr/>
      <dgm:t>
        <a:bodyPr/>
        <a:lstStyle/>
        <a:p>
          <a:endParaRPr lang="pt-BR"/>
        </a:p>
      </dgm:t>
    </dgm:pt>
    <dgm:pt modelId="{7E772550-8B6B-4937-9C11-1DF8113B1D85}" type="sibTrans" cxnId="{C3AA099A-BDE3-49D2-BEA5-34DE623C7652}">
      <dgm:prSet/>
      <dgm:spPr/>
      <dgm:t>
        <a:bodyPr/>
        <a:lstStyle/>
        <a:p>
          <a:endParaRPr lang="pt-BR"/>
        </a:p>
      </dgm:t>
    </dgm:pt>
    <dgm:pt modelId="{1EA3849E-D305-4B2A-90E8-991A0FC1E86F}">
      <dgm:prSet phldrT="[Texto]"/>
      <dgm:spPr/>
      <dgm:t>
        <a:bodyPr/>
        <a:lstStyle/>
        <a:p>
          <a:r>
            <a:rPr lang="pt-BR" dirty="0" smtClean="0"/>
            <a:t>Deixar os pais de lado e partir para o método da roleta influencia</a:t>
          </a:r>
          <a:endParaRPr lang="pt-BR" dirty="0"/>
        </a:p>
      </dgm:t>
    </dgm:pt>
    <dgm:pt modelId="{F7D5FD16-974C-436F-A267-3D1107347D13}" type="parTrans" cxnId="{CD3419C2-6F2A-4659-9650-F25109D17252}">
      <dgm:prSet/>
      <dgm:spPr/>
      <dgm:t>
        <a:bodyPr/>
        <a:lstStyle/>
        <a:p>
          <a:endParaRPr lang="pt-BR"/>
        </a:p>
      </dgm:t>
    </dgm:pt>
    <dgm:pt modelId="{797703ED-13AF-4E7C-ACA7-2A8CBE2F4D2F}" type="sibTrans" cxnId="{CD3419C2-6F2A-4659-9650-F25109D17252}">
      <dgm:prSet/>
      <dgm:spPr/>
      <dgm:t>
        <a:bodyPr/>
        <a:lstStyle/>
        <a:p>
          <a:endParaRPr lang="pt-BR"/>
        </a:p>
      </dgm:t>
    </dgm:pt>
    <dgm:pt modelId="{2FB5F17F-5AED-498E-A38A-DA6CDCEA7E56}">
      <dgm:prSet phldrT="[Texto]"/>
      <dgm:spPr/>
      <dgm:t>
        <a:bodyPr/>
        <a:lstStyle/>
        <a:p>
          <a:r>
            <a:rPr lang="pt-BR" dirty="0" smtClean="0"/>
            <a:t>Método do Torneio</a:t>
          </a:r>
          <a:endParaRPr lang="pt-BR" dirty="0"/>
        </a:p>
      </dgm:t>
    </dgm:pt>
    <dgm:pt modelId="{FC79C3C9-ED32-4C83-9799-B07B13B4360D}" type="parTrans" cxnId="{1C71AF58-742E-44A7-9E59-460A5F8E97C5}">
      <dgm:prSet/>
      <dgm:spPr/>
      <dgm:t>
        <a:bodyPr/>
        <a:lstStyle/>
        <a:p>
          <a:endParaRPr lang="pt-BR"/>
        </a:p>
      </dgm:t>
    </dgm:pt>
    <dgm:pt modelId="{7D76542B-75CB-4B49-B0E0-4A0D2953F51A}" type="sibTrans" cxnId="{1C71AF58-742E-44A7-9E59-460A5F8E97C5}">
      <dgm:prSet/>
      <dgm:spPr/>
      <dgm:t>
        <a:bodyPr/>
        <a:lstStyle/>
        <a:p>
          <a:endParaRPr lang="pt-BR"/>
        </a:p>
      </dgm:t>
    </dgm:pt>
    <dgm:pt modelId="{F14BA641-BB9F-4A55-ABFA-E7524D92B0FD}">
      <dgm:prSet phldrT="[Texto]"/>
      <dgm:spPr/>
      <dgm:t>
        <a:bodyPr/>
        <a:lstStyle/>
        <a:p>
          <a:r>
            <a:rPr lang="pt-BR" dirty="0" smtClean="0"/>
            <a:t>O que é</a:t>
          </a:r>
          <a:endParaRPr lang="pt-BR" dirty="0"/>
        </a:p>
      </dgm:t>
    </dgm:pt>
    <dgm:pt modelId="{2F0DC343-4CD6-4E68-8592-338935B69EF4}" type="parTrans" cxnId="{B858D265-99E9-4580-AC89-1E5A14B69B95}">
      <dgm:prSet/>
      <dgm:spPr/>
      <dgm:t>
        <a:bodyPr/>
        <a:lstStyle/>
        <a:p>
          <a:endParaRPr lang="pt-BR"/>
        </a:p>
      </dgm:t>
    </dgm:pt>
    <dgm:pt modelId="{4AF5F1BE-1D10-4C50-AFD8-232A2338095E}" type="sibTrans" cxnId="{B858D265-99E9-4580-AC89-1E5A14B69B95}">
      <dgm:prSet/>
      <dgm:spPr/>
      <dgm:t>
        <a:bodyPr/>
        <a:lstStyle/>
        <a:p>
          <a:endParaRPr lang="pt-BR"/>
        </a:p>
      </dgm:t>
    </dgm:pt>
    <dgm:pt modelId="{0477E922-7FF4-4F31-ACD7-7FA13B607D82}">
      <dgm:prSet phldrT="[Texto]"/>
      <dgm:spPr/>
      <dgm:t>
        <a:bodyPr/>
        <a:lstStyle/>
        <a:p>
          <a:r>
            <a:rPr lang="pt-BR" dirty="0" smtClean="0"/>
            <a:t>Tamanho do Torneio</a:t>
          </a:r>
          <a:endParaRPr lang="pt-BR" dirty="0"/>
        </a:p>
      </dgm:t>
    </dgm:pt>
    <dgm:pt modelId="{E99DA94E-D242-4D3B-BC9D-F95581BE27A5}" type="parTrans" cxnId="{B6C7F3D1-E7F1-442F-936A-87C0E6DAC714}">
      <dgm:prSet/>
      <dgm:spPr/>
      <dgm:t>
        <a:bodyPr/>
        <a:lstStyle/>
        <a:p>
          <a:endParaRPr lang="pt-BR"/>
        </a:p>
      </dgm:t>
    </dgm:pt>
    <dgm:pt modelId="{EA5C7478-39FD-4BF1-BBFB-5FFB0E57431C}" type="sibTrans" cxnId="{B6C7F3D1-E7F1-442F-936A-87C0E6DAC714}">
      <dgm:prSet/>
      <dgm:spPr/>
      <dgm:t>
        <a:bodyPr/>
        <a:lstStyle/>
        <a:p>
          <a:endParaRPr lang="pt-BR"/>
        </a:p>
      </dgm:t>
    </dgm:pt>
    <dgm:pt modelId="{6D7D839F-F232-40F5-A468-837983470CD2}">
      <dgm:prSet phldrT="[Texto]"/>
      <dgm:spPr/>
      <dgm:t>
        <a:bodyPr/>
        <a:lstStyle/>
        <a:p>
          <a:r>
            <a:rPr lang="pt-BR" dirty="0" smtClean="0"/>
            <a:t>Pressão Seletiva</a:t>
          </a:r>
          <a:endParaRPr lang="pt-BR" dirty="0"/>
        </a:p>
      </dgm:t>
    </dgm:pt>
    <dgm:pt modelId="{44B66ECE-FE43-4267-8002-45C8C8D269FE}" type="parTrans" cxnId="{3FAA4085-9DC8-4759-B577-544E617E8C0D}">
      <dgm:prSet/>
      <dgm:spPr/>
      <dgm:t>
        <a:bodyPr/>
        <a:lstStyle/>
        <a:p>
          <a:endParaRPr lang="pt-BR"/>
        </a:p>
      </dgm:t>
    </dgm:pt>
    <dgm:pt modelId="{2C83A83C-0FBC-4ABB-A19F-0C251D325C3A}" type="sibTrans" cxnId="{3FAA4085-9DC8-4759-B577-544E617E8C0D}">
      <dgm:prSet/>
      <dgm:spPr/>
      <dgm:t>
        <a:bodyPr/>
        <a:lstStyle/>
        <a:p>
          <a:endParaRPr lang="pt-BR"/>
        </a:p>
      </dgm:t>
    </dgm:pt>
    <dgm:pt modelId="{E782F609-FE65-4D9D-A277-8E42183C06B5}">
      <dgm:prSet phldrT="[Texto]"/>
      <dgm:spPr/>
      <dgm:t>
        <a:bodyPr/>
        <a:lstStyle/>
        <a:p>
          <a:r>
            <a:rPr lang="pt-BR" dirty="0" smtClean="0"/>
            <a:t>Escolha dos Pais</a:t>
          </a:r>
          <a:endParaRPr lang="pt-BR" dirty="0"/>
        </a:p>
      </dgm:t>
    </dgm:pt>
    <dgm:pt modelId="{D38B8045-FE2B-483D-A3A7-B8DC8C697781}" type="parTrans" cxnId="{1BFB5765-9055-47A7-96C4-7A8D2A46921C}">
      <dgm:prSet/>
      <dgm:spPr/>
      <dgm:t>
        <a:bodyPr/>
        <a:lstStyle/>
        <a:p>
          <a:endParaRPr lang="pt-BR"/>
        </a:p>
      </dgm:t>
    </dgm:pt>
    <dgm:pt modelId="{92AAABA1-5961-4AD6-A8A9-FD4EEC057B1B}" type="sibTrans" cxnId="{1BFB5765-9055-47A7-96C4-7A8D2A46921C}">
      <dgm:prSet/>
      <dgm:spPr/>
      <dgm:t>
        <a:bodyPr/>
        <a:lstStyle/>
        <a:p>
          <a:endParaRPr lang="pt-BR"/>
        </a:p>
      </dgm:t>
    </dgm:pt>
    <dgm:pt modelId="{4BEA563B-5117-4D0F-B577-E15FB03B66A8}" type="pres">
      <dgm:prSet presAssocID="{2AF920A4-317F-41F4-99B4-8B13F6FA0E81}" presName="Name0" presStyleCnt="0">
        <dgm:presLayoutVars>
          <dgm:dir/>
          <dgm:animLvl val="lvl"/>
          <dgm:resizeHandles val="exact"/>
        </dgm:presLayoutVars>
      </dgm:prSet>
      <dgm:spPr/>
    </dgm:pt>
    <dgm:pt modelId="{2C529E97-6333-4FF1-9542-0B3A51ED8202}" type="pres">
      <dgm:prSet presAssocID="{FE5231DC-4BAE-4667-9E20-4453E195A717}" presName="linNode" presStyleCnt="0"/>
      <dgm:spPr/>
    </dgm:pt>
    <dgm:pt modelId="{3FC8D57C-67CF-4E9E-BA2F-E279AD4442D0}" type="pres">
      <dgm:prSet presAssocID="{FE5231DC-4BAE-4667-9E20-4453E195A717}" presName="parentText" presStyleLbl="node1" presStyleIdx="0" presStyleCnt="3" custScaleX="81724" custScaleY="8145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0D555C-B687-4A31-BA22-9F57C749928B}" type="pres">
      <dgm:prSet presAssocID="{FE5231DC-4BAE-4667-9E20-4453E195A717}" presName="descendantText" presStyleLbl="alignAccFollowNode1" presStyleIdx="0" presStyleCnt="3" custScaleY="7632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1ED5B-863B-49DA-8B9C-79D538FE537B}" type="pres">
      <dgm:prSet presAssocID="{B606A921-9FD2-48E2-9744-D872CB18EFF4}" presName="sp" presStyleCnt="0"/>
      <dgm:spPr/>
    </dgm:pt>
    <dgm:pt modelId="{289DDD8B-DAE9-4DA2-A39D-F471E1BA263C}" type="pres">
      <dgm:prSet presAssocID="{109C9AD8-7B70-4537-8CA9-10322C927BD1}" presName="linNode" presStyleCnt="0"/>
      <dgm:spPr/>
    </dgm:pt>
    <dgm:pt modelId="{49EA9B48-C4DE-4772-9C69-8D7FC93F42D0}" type="pres">
      <dgm:prSet presAssocID="{109C9AD8-7B70-4537-8CA9-10322C927BD1}" presName="parentText" presStyleLbl="node1" presStyleIdx="1" presStyleCnt="3" custScaleX="81725" custScaleY="105626">
        <dgm:presLayoutVars>
          <dgm:chMax val="1"/>
          <dgm:bulletEnabled val="1"/>
        </dgm:presLayoutVars>
      </dgm:prSet>
      <dgm:spPr/>
    </dgm:pt>
    <dgm:pt modelId="{43A80A1C-D3CF-46EF-ADDA-C1A9B1DDFAEE}" type="pres">
      <dgm:prSet presAssocID="{109C9AD8-7B70-4537-8CA9-10322C927BD1}" presName="descendantText" presStyleLbl="alignAccFollowNode1" presStyleIdx="1" presStyleCnt="3" custScaleY="10870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DC0292C-7EAA-4C5C-A118-3E3E800700BB}" type="pres">
      <dgm:prSet presAssocID="{E037FE75-A871-4B3A-AC40-F231D6DAA941}" presName="sp" presStyleCnt="0"/>
      <dgm:spPr/>
    </dgm:pt>
    <dgm:pt modelId="{A36B1E7C-F33B-4271-B51E-941078BA5FBC}" type="pres">
      <dgm:prSet presAssocID="{2FB5F17F-5AED-498E-A38A-DA6CDCEA7E56}" presName="linNode" presStyleCnt="0"/>
      <dgm:spPr/>
    </dgm:pt>
    <dgm:pt modelId="{C4AC05A1-E127-4DEA-94B2-6847ACD664C4}" type="pres">
      <dgm:prSet presAssocID="{2FB5F17F-5AED-498E-A38A-DA6CDCEA7E56}" presName="parentText" presStyleLbl="node1" presStyleIdx="2" presStyleCnt="3" custScaleX="81724" custScaleY="67325">
        <dgm:presLayoutVars>
          <dgm:chMax val="1"/>
          <dgm:bulletEnabled val="1"/>
        </dgm:presLayoutVars>
      </dgm:prSet>
      <dgm:spPr/>
    </dgm:pt>
    <dgm:pt modelId="{38B7D369-DAE1-4387-A51D-1EBDBEEC6D6C}" type="pres">
      <dgm:prSet presAssocID="{2FB5F17F-5AED-498E-A38A-DA6CDCEA7E56}" presName="descendantText" presStyleLbl="alignAccFollowNode1" presStyleIdx="2" presStyleCnt="3" custScaleY="685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FAA4085-9DC8-4759-B577-544E617E8C0D}" srcId="{109C9AD8-7B70-4537-8CA9-10322C927BD1}" destId="{6D7D839F-F232-40F5-A468-837983470CD2}" srcOrd="2" destOrd="0" parTransId="{44B66ECE-FE43-4267-8002-45C8C8D269FE}" sibTransId="{2C83A83C-0FBC-4ABB-A19F-0C251D325C3A}"/>
    <dgm:cxn modelId="{06C7702B-7656-42F4-BCCA-EC1686AB229F}" type="presOf" srcId="{1EA3849E-D305-4B2A-90E8-991A0FC1E86F}" destId="{43A80A1C-D3CF-46EF-ADDA-C1A9B1DDFAEE}" srcOrd="0" destOrd="1" presId="urn:microsoft.com/office/officeart/2005/8/layout/vList5"/>
    <dgm:cxn modelId="{B858D265-99E9-4580-AC89-1E5A14B69B95}" srcId="{2FB5F17F-5AED-498E-A38A-DA6CDCEA7E56}" destId="{F14BA641-BB9F-4A55-ABFA-E7524D92B0FD}" srcOrd="0" destOrd="0" parTransId="{2F0DC343-4CD6-4E68-8592-338935B69EF4}" sibTransId="{4AF5F1BE-1D10-4C50-AFD8-232A2338095E}"/>
    <dgm:cxn modelId="{C50E02BE-F693-4BC6-9757-F16F901DDE23}" srcId="{FE5231DC-4BAE-4667-9E20-4453E195A717}" destId="{484A5C29-E3D0-4487-AEC1-DDEBF0769DAC}" srcOrd="0" destOrd="0" parTransId="{E87E92F0-DEF1-4800-9477-A084B1CB351F}" sibTransId="{63742569-4DB0-4821-A9E9-CD8A8C07CC86}"/>
    <dgm:cxn modelId="{7D941E07-C37D-4D52-917A-3C35530D872B}" srcId="{2AF920A4-317F-41F4-99B4-8B13F6FA0E81}" destId="{FE5231DC-4BAE-4667-9E20-4453E195A717}" srcOrd="0" destOrd="0" parTransId="{B0233442-E98D-45D7-BA9F-61EC8519FC96}" sibTransId="{B606A921-9FD2-48E2-9744-D872CB18EFF4}"/>
    <dgm:cxn modelId="{8EAECCED-1D1D-44BF-A27D-30E410B97774}" type="presOf" srcId="{2FB5F17F-5AED-498E-A38A-DA6CDCEA7E56}" destId="{C4AC05A1-E127-4DEA-94B2-6847ACD664C4}" srcOrd="0" destOrd="0" presId="urn:microsoft.com/office/officeart/2005/8/layout/vList5"/>
    <dgm:cxn modelId="{1C71AF58-742E-44A7-9E59-460A5F8E97C5}" srcId="{2AF920A4-317F-41F4-99B4-8B13F6FA0E81}" destId="{2FB5F17F-5AED-498E-A38A-DA6CDCEA7E56}" srcOrd="2" destOrd="0" parTransId="{FC79C3C9-ED32-4C83-9799-B07B13B4360D}" sibTransId="{7D76542B-75CB-4B49-B0E0-4A0D2953F51A}"/>
    <dgm:cxn modelId="{098EFE92-6606-42E2-8499-53F1C1985A9E}" type="presOf" srcId="{6D7D839F-F232-40F5-A468-837983470CD2}" destId="{43A80A1C-D3CF-46EF-ADDA-C1A9B1DDFAEE}" srcOrd="0" destOrd="2" presId="urn:microsoft.com/office/officeart/2005/8/layout/vList5"/>
    <dgm:cxn modelId="{88DA7249-F2B9-455E-BE2D-23635037E158}" type="presOf" srcId="{0477E922-7FF4-4F31-ACD7-7FA13B607D82}" destId="{38B7D369-DAE1-4387-A51D-1EBDBEEC6D6C}" srcOrd="0" destOrd="1" presId="urn:microsoft.com/office/officeart/2005/8/layout/vList5"/>
    <dgm:cxn modelId="{7B54E3FB-DD7C-47DC-8441-8D450BE4A8A4}" srcId="{2AF920A4-317F-41F4-99B4-8B13F6FA0E81}" destId="{109C9AD8-7B70-4537-8CA9-10322C927BD1}" srcOrd="1" destOrd="0" parTransId="{1C3E1FFA-7F8A-4620-99E2-0201637FDCAA}" sibTransId="{E037FE75-A871-4B3A-AC40-F231D6DAA941}"/>
    <dgm:cxn modelId="{1BFB5765-9055-47A7-96C4-7A8D2A46921C}" srcId="{109C9AD8-7B70-4537-8CA9-10322C927BD1}" destId="{E782F609-FE65-4D9D-A277-8E42183C06B5}" srcOrd="3" destOrd="0" parTransId="{D38B8045-FE2B-483D-A3A7-B8DC8C697781}" sibTransId="{92AAABA1-5961-4AD6-A8A9-FD4EEC057B1B}"/>
    <dgm:cxn modelId="{2F0BBE7B-D742-4BF8-B94A-9A41AB426D64}" type="presOf" srcId="{F14BA641-BB9F-4A55-ABFA-E7524D92B0FD}" destId="{38B7D369-DAE1-4387-A51D-1EBDBEEC6D6C}" srcOrd="0" destOrd="0" presId="urn:microsoft.com/office/officeart/2005/8/layout/vList5"/>
    <dgm:cxn modelId="{0AEC720D-B228-431F-9185-974499F1D15A}" type="presOf" srcId="{FE5231DC-4BAE-4667-9E20-4453E195A717}" destId="{3FC8D57C-67CF-4E9E-BA2F-E279AD4442D0}" srcOrd="0" destOrd="0" presId="urn:microsoft.com/office/officeart/2005/8/layout/vList5"/>
    <dgm:cxn modelId="{CD3419C2-6F2A-4659-9650-F25109D17252}" srcId="{109C9AD8-7B70-4537-8CA9-10322C927BD1}" destId="{1EA3849E-D305-4B2A-90E8-991A0FC1E86F}" srcOrd="1" destOrd="0" parTransId="{F7D5FD16-974C-436F-A267-3D1107347D13}" sibTransId="{797703ED-13AF-4E7C-ACA7-2A8CBE2F4D2F}"/>
    <dgm:cxn modelId="{C0CF78BD-1EE6-4AFB-9AB1-91DA0CF3D5A0}" type="presOf" srcId="{109C9AD8-7B70-4537-8CA9-10322C927BD1}" destId="{49EA9B48-C4DE-4772-9C69-8D7FC93F42D0}" srcOrd="0" destOrd="0" presId="urn:microsoft.com/office/officeart/2005/8/layout/vList5"/>
    <dgm:cxn modelId="{C3AA099A-BDE3-49D2-BEA5-34DE623C7652}" srcId="{109C9AD8-7B70-4537-8CA9-10322C927BD1}" destId="{82964ED1-9109-46A3-8067-A2592042D969}" srcOrd="0" destOrd="0" parTransId="{284D1020-05EC-48C8-99C0-98FA57C2F45D}" sibTransId="{7E772550-8B6B-4937-9C11-1DF8113B1D85}"/>
    <dgm:cxn modelId="{B6C7F3D1-E7F1-442F-936A-87C0E6DAC714}" srcId="{2FB5F17F-5AED-498E-A38A-DA6CDCEA7E56}" destId="{0477E922-7FF4-4F31-ACD7-7FA13B607D82}" srcOrd="1" destOrd="0" parTransId="{E99DA94E-D242-4D3B-BC9D-F95581BE27A5}" sibTransId="{EA5C7478-39FD-4BF1-BBFB-5FFB0E57431C}"/>
    <dgm:cxn modelId="{7382893D-5171-4D8B-9193-9A4E3D120070}" type="presOf" srcId="{2AF920A4-317F-41F4-99B4-8B13F6FA0E81}" destId="{4BEA563B-5117-4D0F-B577-E15FB03B66A8}" srcOrd="0" destOrd="0" presId="urn:microsoft.com/office/officeart/2005/8/layout/vList5"/>
    <dgm:cxn modelId="{BBB01F2C-10D6-41AF-8424-61F334F5F33E}" type="presOf" srcId="{E782F609-FE65-4D9D-A277-8E42183C06B5}" destId="{43A80A1C-D3CF-46EF-ADDA-C1A9B1DDFAEE}" srcOrd="0" destOrd="3" presId="urn:microsoft.com/office/officeart/2005/8/layout/vList5"/>
    <dgm:cxn modelId="{AE5CD09F-FC58-4BC9-A9B0-378DD1E0C076}" type="presOf" srcId="{484A5C29-E3D0-4487-AEC1-DDEBF0769DAC}" destId="{B10D555C-B687-4A31-BA22-9F57C749928B}" srcOrd="0" destOrd="0" presId="urn:microsoft.com/office/officeart/2005/8/layout/vList5"/>
    <dgm:cxn modelId="{15B73590-7246-464F-95F9-2BB0CB178DAF}" type="presOf" srcId="{82964ED1-9109-46A3-8067-A2592042D969}" destId="{43A80A1C-D3CF-46EF-ADDA-C1A9B1DDFAEE}" srcOrd="0" destOrd="0" presId="urn:microsoft.com/office/officeart/2005/8/layout/vList5"/>
    <dgm:cxn modelId="{4AB27B0D-AB5D-4D19-ABC0-A51F982CF4CB}" type="presParOf" srcId="{4BEA563B-5117-4D0F-B577-E15FB03B66A8}" destId="{2C529E97-6333-4FF1-9542-0B3A51ED8202}" srcOrd="0" destOrd="0" presId="urn:microsoft.com/office/officeart/2005/8/layout/vList5"/>
    <dgm:cxn modelId="{3070F141-B9B3-4216-96DC-CAC4D71615D4}" type="presParOf" srcId="{2C529E97-6333-4FF1-9542-0B3A51ED8202}" destId="{3FC8D57C-67CF-4E9E-BA2F-E279AD4442D0}" srcOrd="0" destOrd="0" presId="urn:microsoft.com/office/officeart/2005/8/layout/vList5"/>
    <dgm:cxn modelId="{4B26534F-ED36-4DD0-89D0-6F818200E94B}" type="presParOf" srcId="{2C529E97-6333-4FF1-9542-0B3A51ED8202}" destId="{B10D555C-B687-4A31-BA22-9F57C749928B}" srcOrd="1" destOrd="0" presId="urn:microsoft.com/office/officeart/2005/8/layout/vList5"/>
    <dgm:cxn modelId="{6822DC3C-CAE3-4AC1-A9BF-ABC8F3CEA9A6}" type="presParOf" srcId="{4BEA563B-5117-4D0F-B577-E15FB03B66A8}" destId="{3AD1ED5B-863B-49DA-8B9C-79D538FE537B}" srcOrd="1" destOrd="0" presId="urn:microsoft.com/office/officeart/2005/8/layout/vList5"/>
    <dgm:cxn modelId="{3A57C36E-F449-465F-BBD5-FCB2488F20E5}" type="presParOf" srcId="{4BEA563B-5117-4D0F-B577-E15FB03B66A8}" destId="{289DDD8B-DAE9-4DA2-A39D-F471E1BA263C}" srcOrd="2" destOrd="0" presId="urn:microsoft.com/office/officeart/2005/8/layout/vList5"/>
    <dgm:cxn modelId="{FB19F48C-5EF1-4FEB-AF13-7113821EB260}" type="presParOf" srcId="{289DDD8B-DAE9-4DA2-A39D-F471E1BA263C}" destId="{49EA9B48-C4DE-4772-9C69-8D7FC93F42D0}" srcOrd="0" destOrd="0" presId="urn:microsoft.com/office/officeart/2005/8/layout/vList5"/>
    <dgm:cxn modelId="{2D3A1607-B70F-4CE1-851E-087B8082682E}" type="presParOf" srcId="{289DDD8B-DAE9-4DA2-A39D-F471E1BA263C}" destId="{43A80A1C-D3CF-46EF-ADDA-C1A9B1DDFAEE}" srcOrd="1" destOrd="0" presId="urn:microsoft.com/office/officeart/2005/8/layout/vList5"/>
    <dgm:cxn modelId="{ACCF5C14-C5BF-4F20-B459-C84C3F2BEBDF}" type="presParOf" srcId="{4BEA563B-5117-4D0F-B577-E15FB03B66A8}" destId="{DDC0292C-7EAA-4C5C-A118-3E3E800700BB}" srcOrd="3" destOrd="0" presId="urn:microsoft.com/office/officeart/2005/8/layout/vList5"/>
    <dgm:cxn modelId="{18006A4D-9897-40AA-8006-D41C17E6C2BE}" type="presParOf" srcId="{4BEA563B-5117-4D0F-B577-E15FB03B66A8}" destId="{A36B1E7C-F33B-4271-B51E-941078BA5FBC}" srcOrd="4" destOrd="0" presId="urn:microsoft.com/office/officeart/2005/8/layout/vList5"/>
    <dgm:cxn modelId="{E701750C-742E-4AE3-91F8-238C799FEF51}" type="presParOf" srcId="{A36B1E7C-F33B-4271-B51E-941078BA5FBC}" destId="{C4AC05A1-E127-4DEA-94B2-6847ACD664C4}" srcOrd="0" destOrd="0" presId="urn:microsoft.com/office/officeart/2005/8/layout/vList5"/>
    <dgm:cxn modelId="{7C9DC2E3-A853-4BD0-A8D8-DA30F8085CBB}" type="presParOf" srcId="{A36B1E7C-F33B-4271-B51E-941078BA5FBC}" destId="{38B7D369-DAE1-4387-A51D-1EBDBEEC6D6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C4118-6A8B-4E5E-9079-B7A6CCC8F38B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384013A-FCA8-45A1-A3D3-05A1385889AA}">
      <dgm:prSet phldrT="[Texto]" custT="1"/>
      <dgm:spPr/>
      <dgm:t>
        <a:bodyPr/>
        <a:lstStyle/>
        <a:p>
          <a:pPr algn="ctr"/>
          <a:r>
            <a:rPr lang="pt-BR" sz="1800" b="1" dirty="0" smtClean="0"/>
            <a:t>Cromossomo</a:t>
          </a:r>
          <a:endParaRPr lang="pt-BR" sz="1800" b="1" dirty="0"/>
        </a:p>
      </dgm:t>
    </dgm:pt>
    <dgm:pt modelId="{A261A231-BE8E-49C9-A194-C74CAACD0E8C}" type="parTrans" cxnId="{819EE701-2408-484D-AB9F-6D946CE6C56E}">
      <dgm:prSet/>
      <dgm:spPr/>
      <dgm:t>
        <a:bodyPr/>
        <a:lstStyle/>
        <a:p>
          <a:pPr algn="ctr"/>
          <a:endParaRPr lang="pt-BR" sz="1200"/>
        </a:p>
      </dgm:t>
    </dgm:pt>
    <dgm:pt modelId="{EC06649E-BF6B-438F-A6AA-F0AC814D1E61}" type="sibTrans" cxnId="{819EE701-2408-484D-AB9F-6D946CE6C56E}">
      <dgm:prSet/>
      <dgm:spPr/>
      <dgm:t>
        <a:bodyPr/>
        <a:lstStyle/>
        <a:p>
          <a:pPr algn="ctr"/>
          <a:endParaRPr lang="pt-BR" sz="1200"/>
        </a:p>
      </dgm:t>
    </dgm:pt>
    <dgm:pt modelId="{C1F051E3-E471-4758-92E4-5CE2C096AE7F}">
      <dgm:prSet phldrT="[Texto]" custT="1"/>
      <dgm:spPr/>
      <dgm:t>
        <a:bodyPr/>
        <a:lstStyle/>
        <a:p>
          <a:pPr algn="ctr"/>
          <a:r>
            <a:rPr lang="pt-BR" sz="1200" dirty="0" smtClean="0"/>
            <a:t>Cursos</a:t>
          </a:r>
          <a:endParaRPr lang="pt-BR" sz="1200" dirty="0"/>
        </a:p>
      </dgm:t>
    </dgm:pt>
    <dgm:pt modelId="{9D814D00-5179-454A-9565-D10665C3FA11}" type="parTrans" cxnId="{3459CD38-522C-4B2F-A9E8-5B7958263505}">
      <dgm:prSet/>
      <dgm:spPr/>
      <dgm:t>
        <a:bodyPr/>
        <a:lstStyle/>
        <a:p>
          <a:pPr algn="ctr"/>
          <a:endParaRPr lang="pt-BR" sz="1200"/>
        </a:p>
      </dgm:t>
    </dgm:pt>
    <dgm:pt modelId="{CC98947C-7746-473F-B4C1-3EF9A4CF9725}" type="sibTrans" cxnId="{3459CD38-522C-4B2F-A9E8-5B7958263505}">
      <dgm:prSet/>
      <dgm:spPr/>
      <dgm:t>
        <a:bodyPr/>
        <a:lstStyle/>
        <a:p>
          <a:pPr algn="ctr"/>
          <a:endParaRPr lang="pt-BR" sz="1200"/>
        </a:p>
      </dgm:t>
    </dgm:pt>
    <dgm:pt modelId="{F60D0F03-C6DE-493F-8D5B-6D7F3ED52DE7}">
      <dgm:prSet phldrT="[Texto]" custT="1"/>
      <dgm:spPr/>
      <dgm:t>
        <a:bodyPr/>
        <a:lstStyle/>
        <a:p>
          <a:pPr algn="ctr"/>
          <a:r>
            <a:rPr lang="pt-BR" sz="1200" dirty="0" smtClean="0"/>
            <a:t>Períodos</a:t>
          </a:r>
          <a:endParaRPr lang="pt-BR" sz="1200" dirty="0"/>
        </a:p>
      </dgm:t>
    </dgm:pt>
    <dgm:pt modelId="{8EF7D04B-60DC-4893-852F-9F668F062169}" type="parTrans" cxnId="{7CBE3DDD-4A64-483C-A892-51C96D5C9C51}">
      <dgm:prSet/>
      <dgm:spPr/>
      <dgm:t>
        <a:bodyPr/>
        <a:lstStyle/>
        <a:p>
          <a:pPr algn="ctr"/>
          <a:endParaRPr lang="pt-BR" sz="1200"/>
        </a:p>
      </dgm:t>
    </dgm:pt>
    <dgm:pt modelId="{5A037255-C1F0-4469-8C37-37A5F3EF2DF2}" type="sibTrans" cxnId="{7CBE3DDD-4A64-483C-A892-51C96D5C9C51}">
      <dgm:prSet/>
      <dgm:spPr/>
      <dgm:t>
        <a:bodyPr/>
        <a:lstStyle/>
        <a:p>
          <a:pPr algn="ctr"/>
          <a:endParaRPr lang="pt-BR" sz="1200"/>
        </a:p>
      </dgm:t>
    </dgm:pt>
    <dgm:pt modelId="{B293A55A-5FAB-467D-ADF9-28E8AD760D6C}">
      <dgm:prSet phldrT="[Texto]" custT="1"/>
      <dgm:spPr/>
      <dgm:t>
        <a:bodyPr/>
        <a:lstStyle/>
        <a:p>
          <a:pPr algn="ctr"/>
          <a:r>
            <a:rPr lang="pt-BR" sz="1200" dirty="0" smtClean="0"/>
            <a:t>Turmas</a:t>
          </a:r>
        </a:p>
      </dgm:t>
    </dgm:pt>
    <dgm:pt modelId="{2156FF02-2913-4F2D-BA4A-8205D41A231A}" type="parTrans" cxnId="{8690B5A1-E3E2-41A0-B049-72CDE21FE005}">
      <dgm:prSet/>
      <dgm:spPr/>
      <dgm:t>
        <a:bodyPr/>
        <a:lstStyle/>
        <a:p>
          <a:pPr algn="ctr"/>
          <a:endParaRPr lang="pt-BR" sz="1200"/>
        </a:p>
      </dgm:t>
    </dgm:pt>
    <dgm:pt modelId="{E192FF11-2629-4D55-99EE-9ABA429BF4B5}" type="sibTrans" cxnId="{8690B5A1-E3E2-41A0-B049-72CDE21FE005}">
      <dgm:prSet/>
      <dgm:spPr/>
      <dgm:t>
        <a:bodyPr/>
        <a:lstStyle/>
        <a:p>
          <a:pPr algn="ctr"/>
          <a:endParaRPr lang="pt-BR" sz="1200"/>
        </a:p>
      </dgm:t>
    </dgm:pt>
    <dgm:pt modelId="{D47EC462-EC07-4164-AB44-4C20BFFA47F2}">
      <dgm:prSet phldrT="[Texto]" custT="1"/>
      <dgm:spPr/>
      <dgm:t>
        <a:bodyPr/>
        <a:lstStyle/>
        <a:p>
          <a:pPr algn="ctr"/>
          <a:r>
            <a:rPr lang="pt-BR" sz="1200" dirty="0" smtClean="0"/>
            <a:t>Dias</a:t>
          </a:r>
        </a:p>
      </dgm:t>
    </dgm:pt>
    <dgm:pt modelId="{4F10F25D-9BEE-4A55-9FBC-2549F96CA310}" type="parTrans" cxnId="{5D59BCCC-4F43-45F2-BB73-888FC9222D3C}">
      <dgm:prSet/>
      <dgm:spPr/>
      <dgm:t>
        <a:bodyPr/>
        <a:lstStyle/>
        <a:p>
          <a:pPr algn="ctr"/>
          <a:endParaRPr lang="pt-BR" sz="1200"/>
        </a:p>
      </dgm:t>
    </dgm:pt>
    <dgm:pt modelId="{38AD8B08-AC4F-46D3-BAE8-29291520585D}" type="sibTrans" cxnId="{5D59BCCC-4F43-45F2-BB73-888FC9222D3C}">
      <dgm:prSet/>
      <dgm:spPr/>
      <dgm:t>
        <a:bodyPr/>
        <a:lstStyle/>
        <a:p>
          <a:pPr algn="ctr"/>
          <a:endParaRPr lang="pt-BR" sz="1200"/>
        </a:p>
      </dgm:t>
    </dgm:pt>
    <dgm:pt modelId="{89EBC280-3908-41E7-83B8-75454C0DD912}">
      <dgm:prSet phldrT="[Texto]" custT="1"/>
      <dgm:spPr/>
      <dgm:t>
        <a:bodyPr/>
        <a:lstStyle/>
        <a:p>
          <a:pPr algn="ctr"/>
          <a:r>
            <a:rPr lang="pt-BR" sz="1200" b="1" dirty="0" smtClean="0"/>
            <a:t>Horários</a:t>
          </a:r>
        </a:p>
      </dgm:t>
    </dgm:pt>
    <dgm:pt modelId="{BE1FBC87-ED90-4B63-AE93-FDBA4A603490}" type="parTrans" cxnId="{E3FA5187-1A46-423C-8E94-1E33C4ED6000}">
      <dgm:prSet/>
      <dgm:spPr/>
      <dgm:t>
        <a:bodyPr/>
        <a:lstStyle/>
        <a:p>
          <a:pPr algn="ctr"/>
          <a:endParaRPr lang="pt-BR" sz="1200"/>
        </a:p>
      </dgm:t>
    </dgm:pt>
    <dgm:pt modelId="{C6B486DF-9CDB-45E7-B5AE-A04A7050FC60}" type="sibTrans" cxnId="{E3FA5187-1A46-423C-8E94-1E33C4ED6000}">
      <dgm:prSet/>
      <dgm:spPr/>
      <dgm:t>
        <a:bodyPr/>
        <a:lstStyle/>
        <a:p>
          <a:pPr algn="ctr"/>
          <a:endParaRPr lang="pt-BR" sz="1200"/>
        </a:p>
      </dgm:t>
    </dgm:pt>
    <dgm:pt modelId="{6E34A6AA-E9FC-45C8-88D9-BAD101767DB5}">
      <dgm:prSet phldrT="[Texto]" custT="1"/>
      <dgm:spPr/>
      <dgm:t>
        <a:bodyPr/>
        <a:lstStyle/>
        <a:p>
          <a:pPr algn="ctr"/>
          <a:r>
            <a:rPr lang="pt-BR" sz="1200" b="1" dirty="0" smtClean="0"/>
            <a:t>Professor</a:t>
          </a:r>
        </a:p>
      </dgm:t>
    </dgm:pt>
    <dgm:pt modelId="{3493387A-587C-495F-91DE-2B3937F332DA}" type="parTrans" cxnId="{281DE508-C7F6-4DA1-BA79-E2F7678534BE}">
      <dgm:prSet/>
      <dgm:spPr/>
      <dgm:t>
        <a:bodyPr/>
        <a:lstStyle/>
        <a:p>
          <a:pPr algn="ctr"/>
          <a:endParaRPr lang="pt-BR" sz="1200"/>
        </a:p>
      </dgm:t>
    </dgm:pt>
    <dgm:pt modelId="{4946211A-DE78-4DE5-8B03-6135E247618F}" type="sibTrans" cxnId="{281DE508-C7F6-4DA1-BA79-E2F7678534BE}">
      <dgm:prSet/>
      <dgm:spPr/>
      <dgm:t>
        <a:bodyPr/>
        <a:lstStyle/>
        <a:p>
          <a:pPr algn="ctr"/>
          <a:endParaRPr lang="pt-BR" sz="1200"/>
        </a:p>
      </dgm:t>
    </dgm:pt>
    <dgm:pt modelId="{8E764DAA-5070-47A8-858C-3417F2FFD22E}">
      <dgm:prSet phldrT="[Texto]" custT="1"/>
      <dgm:spPr/>
      <dgm:t>
        <a:bodyPr/>
        <a:lstStyle/>
        <a:p>
          <a:pPr algn="ctr"/>
          <a:r>
            <a:rPr lang="pt-BR" sz="1200" b="1" dirty="0" smtClean="0"/>
            <a:t>Disciplina</a:t>
          </a:r>
        </a:p>
      </dgm:t>
    </dgm:pt>
    <dgm:pt modelId="{8E8A368B-C502-4FED-A5F9-43066CB193FA}" type="parTrans" cxnId="{FFFE9FA1-C7F8-497A-869C-7A18F57C5648}">
      <dgm:prSet/>
      <dgm:spPr/>
      <dgm:t>
        <a:bodyPr/>
        <a:lstStyle/>
        <a:p>
          <a:pPr algn="ctr"/>
          <a:endParaRPr lang="pt-BR" sz="1200"/>
        </a:p>
      </dgm:t>
    </dgm:pt>
    <dgm:pt modelId="{8BFD2CCA-5599-4B8D-A54F-53FEE16D24E8}" type="sibTrans" cxnId="{FFFE9FA1-C7F8-497A-869C-7A18F57C5648}">
      <dgm:prSet/>
      <dgm:spPr/>
      <dgm:t>
        <a:bodyPr/>
        <a:lstStyle/>
        <a:p>
          <a:pPr algn="ctr"/>
          <a:endParaRPr lang="pt-BR" sz="1200"/>
        </a:p>
      </dgm:t>
    </dgm:pt>
    <dgm:pt modelId="{02D5B33B-D321-47CF-9F30-0AB09DC7BCD3}" type="pres">
      <dgm:prSet presAssocID="{48DC4118-6A8B-4E5E-9079-B7A6CCC8F38B}" presName="Name0" presStyleCnt="0">
        <dgm:presLayoutVars>
          <dgm:chMax val="7"/>
          <dgm:resizeHandles val="exact"/>
        </dgm:presLayoutVars>
      </dgm:prSet>
      <dgm:spPr/>
    </dgm:pt>
    <dgm:pt modelId="{CAB8B862-5CE1-4EDE-97F3-3DD761135619}" type="pres">
      <dgm:prSet presAssocID="{48DC4118-6A8B-4E5E-9079-B7A6CCC8F38B}" presName="comp1" presStyleCnt="0"/>
      <dgm:spPr/>
    </dgm:pt>
    <dgm:pt modelId="{8DC347BE-8776-406B-B79C-E10192C424AC}" type="pres">
      <dgm:prSet presAssocID="{48DC4118-6A8B-4E5E-9079-B7A6CCC8F38B}" presName="circle1" presStyleLbl="node1" presStyleIdx="0" presStyleCnt="6"/>
      <dgm:spPr/>
    </dgm:pt>
    <dgm:pt modelId="{2C082A71-C5CE-4E2B-8A4B-65B51D5C38C3}" type="pres">
      <dgm:prSet presAssocID="{48DC4118-6A8B-4E5E-9079-B7A6CCC8F38B}" presName="c1text" presStyleLbl="node1" presStyleIdx="0" presStyleCnt="6">
        <dgm:presLayoutVars>
          <dgm:bulletEnabled val="1"/>
        </dgm:presLayoutVars>
      </dgm:prSet>
      <dgm:spPr/>
    </dgm:pt>
    <dgm:pt modelId="{B21426C3-677A-46B1-BAE9-58C63B029F4A}" type="pres">
      <dgm:prSet presAssocID="{48DC4118-6A8B-4E5E-9079-B7A6CCC8F38B}" presName="comp2" presStyleCnt="0"/>
      <dgm:spPr/>
    </dgm:pt>
    <dgm:pt modelId="{7B6CD25D-44C8-4FB3-9334-91F107341526}" type="pres">
      <dgm:prSet presAssocID="{48DC4118-6A8B-4E5E-9079-B7A6CCC8F38B}" presName="circle2" presStyleLbl="node1" presStyleIdx="1" presStyleCnt="6" custLinFactNeighborY="-2998"/>
      <dgm:spPr/>
      <dgm:t>
        <a:bodyPr/>
        <a:lstStyle/>
        <a:p>
          <a:endParaRPr lang="pt-BR"/>
        </a:p>
      </dgm:t>
    </dgm:pt>
    <dgm:pt modelId="{0187757C-1064-4977-874D-9241D48BBF6B}" type="pres">
      <dgm:prSet presAssocID="{48DC4118-6A8B-4E5E-9079-B7A6CCC8F38B}" presName="c2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3B1E9B-6569-4321-9B88-8FAFB301A168}" type="pres">
      <dgm:prSet presAssocID="{48DC4118-6A8B-4E5E-9079-B7A6CCC8F38B}" presName="comp3" presStyleCnt="0"/>
      <dgm:spPr/>
    </dgm:pt>
    <dgm:pt modelId="{ABD71E9B-AB1D-487A-8DDB-0D4FF1F0207D}" type="pres">
      <dgm:prSet presAssocID="{48DC4118-6A8B-4E5E-9079-B7A6CCC8F38B}" presName="circle3" presStyleLbl="node1" presStyleIdx="2" presStyleCnt="6" custLinFactNeighborY="-7420"/>
      <dgm:spPr/>
    </dgm:pt>
    <dgm:pt modelId="{3AB99167-4890-46BA-A7B6-02117DA0B810}" type="pres">
      <dgm:prSet presAssocID="{48DC4118-6A8B-4E5E-9079-B7A6CCC8F38B}" presName="c3text" presStyleLbl="node1" presStyleIdx="2" presStyleCnt="6">
        <dgm:presLayoutVars>
          <dgm:bulletEnabled val="1"/>
        </dgm:presLayoutVars>
      </dgm:prSet>
      <dgm:spPr/>
    </dgm:pt>
    <dgm:pt modelId="{8D8C9D3A-B87D-44A1-AE8C-4B1D6A634F39}" type="pres">
      <dgm:prSet presAssocID="{48DC4118-6A8B-4E5E-9079-B7A6CCC8F38B}" presName="comp4" presStyleCnt="0"/>
      <dgm:spPr/>
    </dgm:pt>
    <dgm:pt modelId="{8A808C70-08C0-4246-BC6A-501BD876AC04}" type="pres">
      <dgm:prSet presAssocID="{48DC4118-6A8B-4E5E-9079-B7A6CCC8F38B}" presName="circle4" presStyleLbl="node1" presStyleIdx="3" presStyleCnt="6" custLinFactNeighborY="-14166"/>
      <dgm:spPr/>
      <dgm:t>
        <a:bodyPr/>
        <a:lstStyle/>
        <a:p>
          <a:endParaRPr lang="pt-BR"/>
        </a:p>
      </dgm:t>
    </dgm:pt>
    <dgm:pt modelId="{2DFB97E5-4559-4E7E-A692-631671FDF25E}" type="pres">
      <dgm:prSet presAssocID="{48DC4118-6A8B-4E5E-9079-B7A6CCC8F38B}" presName="c4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DBC0E62-C23F-445A-B92B-829FE54C94D5}" type="pres">
      <dgm:prSet presAssocID="{48DC4118-6A8B-4E5E-9079-B7A6CCC8F38B}" presName="comp5" presStyleCnt="0"/>
      <dgm:spPr/>
    </dgm:pt>
    <dgm:pt modelId="{E1E2252C-5C8E-47B6-A6F7-6F2B4073D9BF}" type="pres">
      <dgm:prSet presAssocID="{48DC4118-6A8B-4E5E-9079-B7A6CCC8F38B}" presName="circle5" presStyleLbl="node1" presStyleIdx="4" presStyleCnt="6" custLinFactNeighborX="1274" custLinFactNeighborY="-25970"/>
      <dgm:spPr/>
    </dgm:pt>
    <dgm:pt modelId="{2FBBEBA7-F55D-4B9D-AB1D-A87E9212595B}" type="pres">
      <dgm:prSet presAssocID="{48DC4118-6A8B-4E5E-9079-B7A6CCC8F38B}" presName="c5text" presStyleLbl="node1" presStyleIdx="4" presStyleCnt="6">
        <dgm:presLayoutVars>
          <dgm:bulletEnabled val="1"/>
        </dgm:presLayoutVars>
      </dgm:prSet>
      <dgm:spPr/>
    </dgm:pt>
    <dgm:pt modelId="{E6A23914-CFDC-4FFA-9577-B9C043694334}" type="pres">
      <dgm:prSet presAssocID="{48DC4118-6A8B-4E5E-9079-B7A6CCC8F38B}" presName="comp6" presStyleCnt="0"/>
      <dgm:spPr/>
    </dgm:pt>
    <dgm:pt modelId="{7F4D87D1-2ED0-40EB-A3BC-7383E4CFE2AD}" type="pres">
      <dgm:prSet presAssocID="{48DC4118-6A8B-4E5E-9079-B7A6CCC8F38B}" presName="circle6" presStyleLbl="node1" presStyleIdx="5" presStyleCnt="6" custScaleX="127573" custLinFactNeighborX="0" custLinFactNeighborY="-51941"/>
      <dgm:spPr/>
      <dgm:t>
        <a:bodyPr/>
        <a:lstStyle/>
        <a:p>
          <a:endParaRPr lang="pt-BR"/>
        </a:p>
      </dgm:t>
    </dgm:pt>
    <dgm:pt modelId="{827FFC17-B2ED-4F20-BAF4-9AF02C0BCFE9}" type="pres">
      <dgm:prSet presAssocID="{48DC4118-6A8B-4E5E-9079-B7A6CCC8F38B}" presName="c6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459CD38-522C-4B2F-A9E8-5B7958263505}" srcId="{48DC4118-6A8B-4E5E-9079-B7A6CCC8F38B}" destId="{C1F051E3-E471-4758-92E4-5CE2C096AE7F}" srcOrd="1" destOrd="0" parTransId="{9D814D00-5179-454A-9565-D10665C3FA11}" sibTransId="{CC98947C-7746-473F-B4C1-3EF9A4CF9725}"/>
    <dgm:cxn modelId="{FCAB1376-A960-432A-BAE4-6026D5FC8ED2}" type="presOf" srcId="{8E764DAA-5070-47A8-858C-3417F2FFD22E}" destId="{827FFC17-B2ED-4F20-BAF4-9AF02C0BCFE9}" srcOrd="1" destOrd="2" presId="urn:microsoft.com/office/officeart/2005/8/layout/venn2"/>
    <dgm:cxn modelId="{E09B6940-FC75-40E6-87C8-4FF234604C1F}" type="presOf" srcId="{6E34A6AA-E9FC-45C8-88D9-BAD101767DB5}" destId="{7F4D87D1-2ED0-40EB-A3BC-7383E4CFE2AD}" srcOrd="0" destOrd="1" presId="urn:microsoft.com/office/officeart/2005/8/layout/venn2"/>
    <dgm:cxn modelId="{D3DC38C7-BC47-474B-8384-465AD20DED71}" type="presOf" srcId="{C384013A-FCA8-45A1-A3D3-05A1385889AA}" destId="{8DC347BE-8776-406B-B79C-E10192C424AC}" srcOrd="0" destOrd="0" presId="urn:microsoft.com/office/officeart/2005/8/layout/venn2"/>
    <dgm:cxn modelId="{8690B5A1-E3E2-41A0-B049-72CDE21FE005}" srcId="{48DC4118-6A8B-4E5E-9079-B7A6CCC8F38B}" destId="{B293A55A-5FAB-467D-ADF9-28E8AD760D6C}" srcOrd="3" destOrd="0" parTransId="{2156FF02-2913-4F2D-BA4A-8205D41A231A}" sibTransId="{E192FF11-2629-4D55-99EE-9ABA429BF4B5}"/>
    <dgm:cxn modelId="{1AFE69BC-32A3-46FE-A7B8-C6FD0284E312}" type="presOf" srcId="{89EBC280-3908-41E7-83B8-75454C0DD912}" destId="{827FFC17-B2ED-4F20-BAF4-9AF02C0BCFE9}" srcOrd="1" destOrd="0" presId="urn:microsoft.com/office/officeart/2005/8/layout/venn2"/>
    <dgm:cxn modelId="{EF2A6419-C76A-417B-9AB7-EB801F7BC1E3}" type="presOf" srcId="{F60D0F03-C6DE-493F-8D5B-6D7F3ED52DE7}" destId="{3AB99167-4890-46BA-A7B6-02117DA0B810}" srcOrd="1" destOrd="0" presId="urn:microsoft.com/office/officeart/2005/8/layout/venn2"/>
    <dgm:cxn modelId="{71593B8B-A508-4D48-9195-9DD36F2CA5DB}" type="presOf" srcId="{C384013A-FCA8-45A1-A3D3-05A1385889AA}" destId="{2C082A71-C5CE-4E2B-8A4B-65B51D5C38C3}" srcOrd="1" destOrd="0" presId="urn:microsoft.com/office/officeart/2005/8/layout/venn2"/>
    <dgm:cxn modelId="{7DC90514-CF4D-4EC8-881E-7104615815DB}" type="presOf" srcId="{8E764DAA-5070-47A8-858C-3417F2FFD22E}" destId="{7F4D87D1-2ED0-40EB-A3BC-7383E4CFE2AD}" srcOrd="0" destOrd="2" presId="urn:microsoft.com/office/officeart/2005/8/layout/venn2"/>
    <dgm:cxn modelId="{281DE508-C7F6-4DA1-BA79-E2F7678534BE}" srcId="{89EBC280-3908-41E7-83B8-75454C0DD912}" destId="{6E34A6AA-E9FC-45C8-88D9-BAD101767DB5}" srcOrd="0" destOrd="0" parTransId="{3493387A-587C-495F-91DE-2B3937F332DA}" sibTransId="{4946211A-DE78-4DE5-8B03-6135E247618F}"/>
    <dgm:cxn modelId="{C8CC8D1C-AFCA-4C74-9714-822B3D8EA7DC}" type="presOf" srcId="{48DC4118-6A8B-4E5E-9079-B7A6CCC8F38B}" destId="{02D5B33B-D321-47CF-9F30-0AB09DC7BCD3}" srcOrd="0" destOrd="0" presId="urn:microsoft.com/office/officeart/2005/8/layout/venn2"/>
    <dgm:cxn modelId="{E3FA5187-1A46-423C-8E94-1E33C4ED6000}" srcId="{48DC4118-6A8B-4E5E-9079-B7A6CCC8F38B}" destId="{89EBC280-3908-41E7-83B8-75454C0DD912}" srcOrd="5" destOrd="0" parTransId="{BE1FBC87-ED90-4B63-AE93-FDBA4A603490}" sibTransId="{C6B486DF-9CDB-45E7-B5AE-A04A7050FC60}"/>
    <dgm:cxn modelId="{4BE5B2E9-8289-49E4-A168-5D4F1B3A8375}" type="presOf" srcId="{F60D0F03-C6DE-493F-8D5B-6D7F3ED52DE7}" destId="{ABD71E9B-AB1D-487A-8DDB-0D4FF1F0207D}" srcOrd="0" destOrd="0" presId="urn:microsoft.com/office/officeart/2005/8/layout/venn2"/>
    <dgm:cxn modelId="{B7167F21-20F3-4954-BE8C-18ECC437F045}" type="presOf" srcId="{B293A55A-5FAB-467D-ADF9-28E8AD760D6C}" destId="{2DFB97E5-4559-4E7E-A692-631671FDF25E}" srcOrd="1" destOrd="0" presId="urn:microsoft.com/office/officeart/2005/8/layout/venn2"/>
    <dgm:cxn modelId="{7CBE3DDD-4A64-483C-A892-51C96D5C9C51}" srcId="{48DC4118-6A8B-4E5E-9079-B7A6CCC8F38B}" destId="{F60D0F03-C6DE-493F-8D5B-6D7F3ED52DE7}" srcOrd="2" destOrd="0" parTransId="{8EF7D04B-60DC-4893-852F-9F668F062169}" sibTransId="{5A037255-C1F0-4469-8C37-37A5F3EF2DF2}"/>
    <dgm:cxn modelId="{48F4AB3C-799A-44ED-AD4B-F54B942E1C09}" type="presOf" srcId="{89EBC280-3908-41E7-83B8-75454C0DD912}" destId="{7F4D87D1-2ED0-40EB-A3BC-7383E4CFE2AD}" srcOrd="0" destOrd="0" presId="urn:microsoft.com/office/officeart/2005/8/layout/venn2"/>
    <dgm:cxn modelId="{0B1A279A-6687-4403-9C8E-4A9E86AF41D0}" type="presOf" srcId="{D47EC462-EC07-4164-AB44-4C20BFFA47F2}" destId="{E1E2252C-5C8E-47B6-A6F7-6F2B4073D9BF}" srcOrd="0" destOrd="0" presId="urn:microsoft.com/office/officeart/2005/8/layout/venn2"/>
    <dgm:cxn modelId="{5D59BCCC-4F43-45F2-BB73-888FC9222D3C}" srcId="{48DC4118-6A8B-4E5E-9079-B7A6CCC8F38B}" destId="{D47EC462-EC07-4164-AB44-4C20BFFA47F2}" srcOrd="4" destOrd="0" parTransId="{4F10F25D-9BEE-4A55-9FBC-2549F96CA310}" sibTransId="{38AD8B08-AC4F-46D3-BAE8-29291520585D}"/>
    <dgm:cxn modelId="{E0DEA799-6AE8-4B27-AF07-FD91FFEC1F52}" type="presOf" srcId="{B293A55A-5FAB-467D-ADF9-28E8AD760D6C}" destId="{8A808C70-08C0-4246-BC6A-501BD876AC04}" srcOrd="0" destOrd="0" presId="urn:microsoft.com/office/officeart/2005/8/layout/venn2"/>
    <dgm:cxn modelId="{FFFE9FA1-C7F8-497A-869C-7A18F57C5648}" srcId="{89EBC280-3908-41E7-83B8-75454C0DD912}" destId="{8E764DAA-5070-47A8-858C-3417F2FFD22E}" srcOrd="1" destOrd="0" parTransId="{8E8A368B-C502-4FED-A5F9-43066CB193FA}" sibTransId="{8BFD2CCA-5599-4B8D-A54F-53FEE16D24E8}"/>
    <dgm:cxn modelId="{7F4DC36F-1CEB-4E31-A18D-D412B47A69EA}" type="presOf" srcId="{D47EC462-EC07-4164-AB44-4C20BFFA47F2}" destId="{2FBBEBA7-F55D-4B9D-AB1D-A87E9212595B}" srcOrd="1" destOrd="0" presId="urn:microsoft.com/office/officeart/2005/8/layout/venn2"/>
    <dgm:cxn modelId="{03872E88-151B-4B9C-86A0-29A82BD4AD3B}" type="presOf" srcId="{C1F051E3-E471-4758-92E4-5CE2C096AE7F}" destId="{0187757C-1064-4977-874D-9241D48BBF6B}" srcOrd="1" destOrd="0" presId="urn:microsoft.com/office/officeart/2005/8/layout/venn2"/>
    <dgm:cxn modelId="{819EE701-2408-484D-AB9F-6D946CE6C56E}" srcId="{48DC4118-6A8B-4E5E-9079-B7A6CCC8F38B}" destId="{C384013A-FCA8-45A1-A3D3-05A1385889AA}" srcOrd="0" destOrd="0" parTransId="{A261A231-BE8E-49C9-A194-C74CAACD0E8C}" sibTransId="{EC06649E-BF6B-438F-A6AA-F0AC814D1E61}"/>
    <dgm:cxn modelId="{09E3B0C3-A594-4088-8E82-8B9F1149005C}" type="presOf" srcId="{C1F051E3-E471-4758-92E4-5CE2C096AE7F}" destId="{7B6CD25D-44C8-4FB3-9334-91F107341526}" srcOrd="0" destOrd="0" presId="urn:microsoft.com/office/officeart/2005/8/layout/venn2"/>
    <dgm:cxn modelId="{1A473E88-29A2-449B-8E39-C87E35D4A3E6}" type="presOf" srcId="{6E34A6AA-E9FC-45C8-88D9-BAD101767DB5}" destId="{827FFC17-B2ED-4F20-BAF4-9AF02C0BCFE9}" srcOrd="1" destOrd="1" presId="urn:microsoft.com/office/officeart/2005/8/layout/venn2"/>
    <dgm:cxn modelId="{591AFA40-8429-4019-8094-15AB5B791E8A}" type="presParOf" srcId="{02D5B33B-D321-47CF-9F30-0AB09DC7BCD3}" destId="{CAB8B862-5CE1-4EDE-97F3-3DD761135619}" srcOrd="0" destOrd="0" presId="urn:microsoft.com/office/officeart/2005/8/layout/venn2"/>
    <dgm:cxn modelId="{DE558E6C-1368-4FC6-B03A-5E7FDCE976C1}" type="presParOf" srcId="{CAB8B862-5CE1-4EDE-97F3-3DD761135619}" destId="{8DC347BE-8776-406B-B79C-E10192C424AC}" srcOrd="0" destOrd="0" presId="urn:microsoft.com/office/officeart/2005/8/layout/venn2"/>
    <dgm:cxn modelId="{4CC8A842-135D-4DD3-9EC8-F0986FF74AC4}" type="presParOf" srcId="{CAB8B862-5CE1-4EDE-97F3-3DD761135619}" destId="{2C082A71-C5CE-4E2B-8A4B-65B51D5C38C3}" srcOrd="1" destOrd="0" presId="urn:microsoft.com/office/officeart/2005/8/layout/venn2"/>
    <dgm:cxn modelId="{61D88016-FC88-4208-9F84-7C6507D841D8}" type="presParOf" srcId="{02D5B33B-D321-47CF-9F30-0AB09DC7BCD3}" destId="{B21426C3-677A-46B1-BAE9-58C63B029F4A}" srcOrd="1" destOrd="0" presId="urn:microsoft.com/office/officeart/2005/8/layout/venn2"/>
    <dgm:cxn modelId="{757BF2D9-9BFA-43EE-9D5B-321C01A13709}" type="presParOf" srcId="{B21426C3-677A-46B1-BAE9-58C63B029F4A}" destId="{7B6CD25D-44C8-4FB3-9334-91F107341526}" srcOrd="0" destOrd="0" presId="urn:microsoft.com/office/officeart/2005/8/layout/venn2"/>
    <dgm:cxn modelId="{43463083-E18B-4BE4-BE01-7ECE4DC3F287}" type="presParOf" srcId="{B21426C3-677A-46B1-BAE9-58C63B029F4A}" destId="{0187757C-1064-4977-874D-9241D48BBF6B}" srcOrd="1" destOrd="0" presId="urn:microsoft.com/office/officeart/2005/8/layout/venn2"/>
    <dgm:cxn modelId="{18DD0657-AB0A-4B75-A326-21F4612F33D6}" type="presParOf" srcId="{02D5B33B-D321-47CF-9F30-0AB09DC7BCD3}" destId="{C83B1E9B-6569-4321-9B88-8FAFB301A168}" srcOrd="2" destOrd="0" presId="urn:microsoft.com/office/officeart/2005/8/layout/venn2"/>
    <dgm:cxn modelId="{B8D10B8D-3729-4B8F-8AC9-33170488B25A}" type="presParOf" srcId="{C83B1E9B-6569-4321-9B88-8FAFB301A168}" destId="{ABD71E9B-AB1D-487A-8DDB-0D4FF1F0207D}" srcOrd="0" destOrd="0" presId="urn:microsoft.com/office/officeart/2005/8/layout/venn2"/>
    <dgm:cxn modelId="{79796025-27AD-4A76-8A57-1C2C657AAEB4}" type="presParOf" srcId="{C83B1E9B-6569-4321-9B88-8FAFB301A168}" destId="{3AB99167-4890-46BA-A7B6-02117DA0B810}" srcOrd="1" destOrd="0" presId="urn:microsoft.com/office/officeart/2005/8/layout/venn2"/>
    <dgm:cxn modelId="{EB111B09-6950-4BEE-BD6C-DE0D661E9BB9}" type="presParOf" srcId="{02D5B33B-D321-47CF-9F30-0AB09DC7BCD3}" destId="{8D8C9D3A-B87D-44A1-AE8C-4B1D6A634F39}" srcOrd="3" destOrd="0" presId="urn:microsoft.com/office/officeart/2005/8/layout/venn2"/>
    <dgm:cxn modelId="{284B57E5-6C6A-4D19-A685-743172DFB328}" type="presParOf" srcId="{8D8C9D3A-B87D-44A1-AE8C-4B1D6A634F39}" destId="{8A808C70-08C0-4246-BC6A-501BD876AC04}" srcOrd="0" destOrd="0" presId="urn:microsoft.com/office/officeart/2005/8/layout/venn2"/>
    <dgm:cxn modelId="{D54C14D9-4C1C-4F8D-BA44-B438A3A3383A}" type="presParOf" srcId="{8D8C9D3A-B87D-44A1-AE8C-4B1D6A634F39}" destId="{2DFB97E5-4559-4E7E-A692-631671FDF25E}" srcOrd="1" destOrd="0" presId="urn:microsoft.com/office/officeart/2005/8/layout/venn2"/>
    <dgm:cxn modelId="{284ADF14-F5D3-40CF-8C1A-2FE9E641A916}" type="presParOf" srcId="{02D5B33B-D321-47CF-9F30-0AB09DC7BCD3}" destId="{DDBC0E62-C23F-445A-B92B-829FE54C94D5}" srcOrd="4" destOrd="0" presId="urn:microsoft.com/office/officeart/2005/8/layout/venn2"/>
    <dgm:cxn modelId="{BE2220CC-9D89-43B0-A419-864F67BE0C33}" type="presParOf" srcId="{DDBC0E62-C23F-445A-B92B-829FE54C94D5}" destId="{E1E2252C-5C8E-47B6-A6F7-6F2B4073D9BF}" srcOrd="0" destOrd="0" presId="urn:microsoft.com/office/officeart/2005/8/layout/venn2"/>
    <dgm:cxn modelId="{06CFBB41-86E8-4130-B4C2-905A9E000B63}" type="presParOf" srcId="{DDBC0E62-C23F-445A-B92B-829FE54C94D5}" destId="{2FBBEBA7-F55D-4B9D-AB1D-A87E9212595B}" srcOrd="1" destOrd="0" presId="urn:microsoft.com/office/officeart/2005/8/layout/venn2"/>
    <dgm:cxn modelId="{C2762E25-E85D-43FC-99D7-591FFB9D50C4}" type="presParOf" srcId="{02D5B33B-D321-47CF-9F30-0AB09DC7BCD3}" destId="{E6A23914-CFDC-4FFA-9577-B9C043694334}" srcOrd="5" destOrd="0" presId="urn:microsoft.com/office/officeart/2005/8/layout/venn2"/>
    <dgm:cxn modelId="{AAF0AB0D-115E-4F83-9F82-A0AA4C8F7360}" type="presParOf" srcId="{E6A23914-CFDC-4FFA-9577-B9C043694334}" destId="{7F4D87D1-2ED0-40EB-A3BC-7383E4CFE2AD}" srcOrd="0" destOrd="0" presId="urn:microsoft.com/office/officeart/2005/8/layout/venn2"/>
    <dgm:cxn modelId="{9D8CB865-BEE3-4AD4-9AF1-EE5F479B29A3}" type="presParOf" srcId="{E6A23914-CFDC-4FFA-9577-B9C043694334}" destId="{827FFC17-B2ED-4F20-BAF4-9AF02C0BCFE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315BE6-E587-408B-947D-57A37DBBF118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669668E-950F-47FB-8CD8-C92FA9789018}">
      <dgm:prSet phldrT="[Texto]"/>
      <dgm:spPr/>
      <dgm:t>
        <a:bodyPr/>
        <a:lstStyle/>
        <a:p>
          <a:r>
            <a:rPr lang="pt-BR" dirty="0" smtClean="0"/>
            <a:t>População Inicial</a:t>
          </a:r>
          <a:endParaRPr lang="pt-BR" dirty="0"/>
        </a:p>
      </dgm:t>
    </dgm:pt>
    <dgm:pt modelId="{187CC516-FC5A-4ABD-ADFE-22614BC54409}" type="parTrans" cxnId="{A53847ED-DA2E-4CAC-9A0F-70B7229CB453}">
      <dgm:prSet/>
      <dgm:spPr/>
      <dgm:t>
        <a:bodyPr/>
        <a:lstStyle/>
        <a:p>
          <a:endParaRPr lang="pt-BR"/>
        </a:p>
      </dgm:t>
    </dgm:pt>
    <dgm:pt modelId="{489C0332-17D6-4F84-AA83-612AFB3C2FE0}" type="sibTrans" cxnId="{A53847ED-DA2E-4CAC-9A0F-70B7229CB453}">
      <dgm:prSet/>
      <dgm:spPr/>
      <dgm:t>
        <a:bodyPr/>
        <a:lstStyle/>
        <a:p>
          <a:endParaRPr lang="pt-BR"/>
        </a:p>
      </dgm:t>
    </dgm:pt>
    <dgm:pt modelId="{B638E3F8-E6D2-4069-98CE-05AC35FD0044}">
      <dgm:prSet phldrT="[Texto]"/>
      <dgm:spPr/>
      <dgm:t>
        <a:bodyPr/>
        <a:lstStyle/>
        <a:p>
          <a:r>
            <a:rPr lang="pt-BR" dirty="0" smtClean="0"/>
            <a:t>Sorteio de Disciplina</a:t>
          </a:r>
          <a:endParaRPr lang="pt-BR" dirty="0"/>
        </a:p>
      </dgm:t>
    </dgm:pt>
    <dgm:pt modelId="{DB768247-E280-4DE8-93B9-CDC989C32F6A}" type="parTrans" cxnId="{149DC52D-6019-4F6B-B35A-25747831B841}">
      <dgm:prSet/>
      <dgm:spPr/>
      <dgm:t>
        <a:bodyPr/>
        <a:lstStyle/>
        <a:p>
          <a:endParaRPr lang="pt-BR"/>
        </a:p>
      </dgm:t>
    </dgm:pt>
    <dgm:pt modelId="{63AC8578-181D-4D56-A44E-D80231EC9B78}" type="sibTrans" cxnId="{149DC52D-6019-4F6B-B35A-25747831B841}">
      <dgm:prSet/>
      <dgm:spPr/>
      <dgm:t>
        <a:bodyPr/>
        <a:lstStyle/>
        <a:p>
          <a:endParaRPr lang="pt-BR"/>
        </a:p>
      </dgm:t>
    </dgm:pt>
    <dgm:pt modelId="{15B242F5-72F5-449E-8228-2BF7AD073C47}">
      <dgm:prSet phldrT="[Texto]"/>
      <dgm:spPr/>
      <dgm:t>
        <a:bodyPr/>
        <a:lstStyle/>
        <a:p>
          <a:r>
            <a:rPr lang="pt-BR" dirty="0" smtClean="0"/>
            <a:t>Sorteio de Professor</a:t>
          </a:r>
          <a:endParaRPr lang="pt-BR" dirty="0"/>
        </a:p>
      </dgm:t>
    </dgm:pt>
    <dgm:pt modelId="{8AC89EE3-1172-4590-B176-4DD3459DFD66}" type="parTrans" cxnId="{33915F54-40C8-4F8A-9378-49373A10EF07}">
      <dgm:prSet/>
      <dgm:spPr/>
      <dgm:t>
        <a:bodyPr/>
        <a:lstStyle/>
        <a:p>
          <a:endParaRPr lang="pt-BR"/>
        </a:p>
      </dgm:t>
    </dgm:pt>
    <dgm:pt modelId="{AA174CC0-9E94-4287-ABB7-36BC26C3513E}" type="sibTrans" cxnId="{33915F54-40C8-4F8A-9378-49373A10EF07}">
      <dgm:prSet/>
      <dgm:spPr/>
      <dgm:t>
        <a:bodyPr/>
        <a:lstStyle/>
        <a:p>
          <a:endParaRPr lang="pt-BR"/>
        </a:p>
      </dgm:t>
    </dgm:pt>
    <dgm:pt modelId="{A4ECD85A-86BA-4297-B2C8-67E81C367115}">
      <dgm:prSet phldrT="[Texto]"/>
      <dgm:spPr/>
      <dgm:t>
        <a:bodyPr/>
        <a:lstStyle/>
        <a:p>
          <a:r>
            <a:rPr lang="pt-BR" dirty="0" smtClean="0"/>
            <a:t>Sorteio de Horário</a:t>
          </a:r>
          <a:endParaRPr lang="pt-BR" dirty="0"/>
        </a:p>
      </dgm:t>
    </dgm:pt>
    <dgm:pt modelId="{3E3E4F47-437A-490D-BB40-F9BE29C90BDF}" type="parTrans" cxnId="{A1BB4732-51F4-4EA7-8D35-24E7BBEF0E6D}">
      <dgm:prSet/>
      <dgm:spPr/>
    </dgm:pt>
    <dgm:pt modelId="{88233F78-EF47-47E9-9D3E-8D1D9AD7E924}" type="sibTrans" cxnId="{A1BB4732-51F4-4EA7-8D35-24E7BBEF0E6D}">
      <dgm:prSet/>
      <dgm:spPr/>
    </dgm:pt>
    <dgm:pt modelId="{46ABF679-2CA3-429D-BC7A-73E66D1771CA}" type="pres">
      <dgm:prSet presAssocID="{F7315BE6-E587-408B-947D-57A37DBBF11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DD01513-595A-4326-B8B5-733EEB5FE62D}" type="pres">
      <dgm:prSet presAssocID="{A669668E-950F-47FB-8CD8-C92FA9789018}" presName="centerShape" presStyleLbl="node0" presStyleIdx="0" presStyleCnt="1"/>
      <dgm:spPr/>
    </dgm:pt>
    <dgm:pt modelId="{7C0E80C9-9739-43D7-B5B7-803D81AFD4FB}" type="pres">
      <dgm:prSet presAssocID="{B638E3F8-E6D2-4069-98CE-05AC35FD00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21C0AC-FEF0-4964-9682-4A1500C1AFBE}" type="pres">
      <dgm:prSet presAssocID="{B638E3F8-E6D2-4069-98CE-05AC35FD0044}" presName="dummy" presStyleCnt="0"/>
      <dgm:spPr/>
    </dgm:pt>
    <dgm:pt modelId="{91E6C0A2-0224-4509-BE40-2725EACE1AEC}" type="pres">
      <dgm:prSet presAssocID="{63AC8578-181D-4D56-A44E-D80231EC9B78}" presName="sibTrans" presStyleLbl="sibTrans2D1" presStyleIdx="0" presStyleCnt="3"/>
      <dgm:spPr/>
    </dgm:pt>
    <dgm:pt modelId="{333E089E-7CC0-47CE-B4BE-C8EBCA10C459}" type="pres">
      <dgm:prSet presAssocID="{15B242F5-72F5-449E-8228-2BF7AD073C47}" presName="node" presStyleLbl="node1" presStyleIdx="1" presStyleCnt="3">
        <dgm:presLayoutVars>
          <dgm:bulletEnabled val="1"/>
        </dgm:presLayoutVars>
      </dgm:prSet>
      <dgm:spPr/>
    </dgm:pt>
    <dgm:pt modelId="{DABEB0FE-A0E3-4F42-AEFB-F9A93A16D5C9}" type="pres">
      <dgm:prSet presAssocID="{15B242F5-72F5-449E-8228-2BF7AD073C47}" presName="dummy" presStyleCnt="0"/>
      <dgm:spPr/>
    </dgm:pt>
    <dgm:pt modelId="{2851BE59-1B59-4B2B-8E39-E3ADD3DB6F98}" type="pres">
      <dgm:prSet presAssocID="{AA174CC0-9E94-4287-ABB7-36BC26C3513E}" presName="sibTrans" presStyleLbl="sibTrans2D1" presStyleIdx="1" presStyleCnt="3"/>
      <dgm:spPr/>
    </dgm:pt>
    <dgm:pt modelId="{F47236FE-7577-4FC3-94CA-A96200A30631}" type="pres">
      <dgm:prSet presAssocID="{A4ECD85A-86BA-4297-B2C8-67E81C36711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29F9896-E054-41DA-99C2-3C11849AB242}" type="pres">
      <dgm:prSet presAssocID="{A4ECD85A-86BA-4297-B2C8-67E81C367115}" presName="dummy" presStyleCnt="0"/>
      <dgm:spPr/>
    </dgm:pt>
    <dgm:pt modelId="{F6A3DEF2-B3E7-4A84-B187-992BEF95BC2A}" type="pres">
      <dgm:prSet presAssocID="{88233F78-EF47-47E9-9D3E-8D1D9AD7E924}" presName="sibTrans" presStyleLbl="sibTrans2D1" presStyleIdx="2" presStyleCnt="3"/>
      <dgm:spPr/>
    </dgm:pt>
  </dgm:ptLst>
  <dgm:cxnLst>
    <dgm:cxn modelId="{A53847ED-DA2E-4CAC-9A0F-70B7229CB453}" srcId="{F7315BE6-E587-408B-947D-57A37DBBF118}" destId="{A669668E-950F-47FB-8CD8-C92FA9789018}" srcOrd="0" destOrd="0" parTransId="{187CC516-FC5A-4ABD-ADFE-22614BC54409}" sibTransId="{489C0332-17D6-4F84-AA83-612AFB3C2FE0}"/>
    <dgm:cxn modelId="{71AA8447-F24D-4159-B3DB-E9146CF8CC9A}" type="presOf" srcId="{63AC8578-181D-4D56-A44E-D80231EC9B78}" destId="{91E6C0A2-0224-4509-BE40-2725EACE1AEC}" srcOrd="0" destOrd="0" presId="urn:microsoft.com/office/officeart/2005/8/layout/radial6"/>
    <dgm:cxn modelId="{9ECB94FF-CE83-4443-A1FC-BF2FB9FF3660}" type="presOf" srcId="{88233F78-EF47-47E9-9D3E-8D1D9AD7E924}" destId="{F6A3DEF2-B3E7-4A84-B187-992BEF95BC2A}" srcOrd="0" destOrd="0" presId="urn:microsoft.com/office/officeart/2005/8/layout/radial6"/>
    <dgm:cxn modelId="{3251EB88-05DD-476D-8B99-D1AB8B443329}" type="presOf" srcId="{B638E3F8-E6D2-4069-98CE-05AC35FD0044}" destId="{7C0E80C9-9739-43D7-B5B7-803D81AFD4FB}" srcOrd="0" destOrd="0" presId="urn:microsoft.com/office/officeart/2005/8/layout/radial6"/>
    <dgm:cxn modelId="{E34DEFC5-5BE4-4FAB-8FC4-5513CD2F3003}" type="presOf" srcId="{15B242F5-72F5-449E-8228-2BF7AD073C47}" destId="{333E089E-7CC0-47CE-B4BE-C8EBCA10C459}" srcOrd="0" destOrd="0" presId="urn:microsoft.com/office/officeart/2005/8/layout/radial6"/>
    <dgm:cxn modelId="{3D1B2CA9-0F19-419C-9846-C8C5124A8C1E}" type="presOf" srcId="{A669668E-950F-47FB-8CD8-C92FA9789018}" destId="{5DD01513-595A-4326-B8B5-733EEB5FE62D}" srcOrd="0" destOrd="0" presId="urn:microsoft.com/office/officeart/2005/8/layout/radial6"/>
    <dgm:cxn modelId="{33915F54-40C8-4F8A-9378-49373A10EF07}" srcId="{A669668E-950F-47FB-8CD8-C92FA9789018}" destId="{15B242F5-72F5-449E-8228-2BF7AD073C47}" srcOrd="1" destOrd="0" parTransId="{8AC89EE3-1172-4590-B176-4DD3459DFD66}" sibTransId="{AA174CC0-9E94-4287-ABB7-36BC26C3513E}"/>
    <dgm:cxn modelId="{C4B7B727-9313-4595-9D30-5A423A6A02AB}" type="presOf" srcId="{AA174CC0-9E94-4287-ABB7-36BC26C3513E}" destId="{2851BE59-1B59-4B2B-8E39-E3ADD3DB6F98}" srcOrd="0" destOrd="0" presId="urn:microsoft.com/office/officeart/2005/8/layout/radial6"/>
    <dgm:cxn modelId="{A1BB4732-51F4-4EA7-8D35-24E7BBEF0E6D}" srcId="{A669668E-950F-47FB-8CD8-C92FA9789018}" destId="{A4ECD85A-86BA-4297-B2C8-67E81C367115}" srcOrd="2" destOrd="0" parTransId="{3E3E4F47-437A-490D-BB40-F9BE29C90BDF}" sibTransId="{88233F78-EF47-47E9-9D3E-8D1D9AD7E924}"/>
    <dgm:cxn modelId="{149DC52D-6019-4F6B-B35A-25747831B841}" srcId="{A669668E-950F-47FB-8CD8-C92FA9789018}" destId="{B638E3F8-E6D2-4069-98CE-05AC35FD0044}" srcOrd="0" destOrd="0" parTransId="{DB768247-E280-4DE8-93B9-CDC989C32F6A}" sibTransId="{63AC8578-181D-4D56-A44E-D80231EC9B78}"/>
    <dgm:cxn modelId="{B8238480-D255-4CEE-B27A-00BC2C14DF34}" type="presOf" srcId="{F7315BE6-E587-408B-947D-57A37DBBF118}" destId="{46ABF679-2CA3-429D-BC7A-73E66D1771CA}" srcOrd="0" destOrd="0" presId="urn:microsoft.com/office/officeart/2005/8/layout/radial6"/>
    <dgm:cxn modelId="{B012A731-3E7F-4F84-9EA5-EF44CBAF04E8}" type="presOf" srcId="{A4ECD85A-86BA-4297-B2C8-67E81C367115}" destId="{F47236FE-7577-4FC3-94CA-A96200A30631}" srcOrd="0" destOrd="0" presId="urn:microsoft.com/office/officeart/2005/8/layout/radial6"/>
    <dgm:cxn modelId="{BDDF36A1-0D28-4165-9174-04E6F5A7CD2C}" type="presParOf" srcId="{46ABF679-2CA3-429D-BC7A-73E66D1771CA}" destId="{5DD01513-595A-4326-B8B5-733EEB5FE62D}" srcOrd="0" destOrd="0" presId="urn:microsoft.com/office/officeart/2005/8/layout/radial6"/>
    <dgm:cxn modelId="{9ADF19C4-2592-4554-8B99-1C42A9D6F796}" type="presParOf" srcId="{46ABF679-2CA3-429D-BC7A-73E66D1771CA}" destId="{7C0E80C9-9739-43D7-B5B7-803D81AFD4FB}" srcOrd="1" destOrd="0" presId="urn:microsoft.com/office/officeart/2005/8/layout/radial6"/>
    <dgm:cxn modelId="{7796003F-6F49-4864-94FF-4B016E92348C}" type="presParOf" srcId="{46ABF679-2CA3-429D-BC7A-73E66D1771CA}" destId="{5C21C0AC-FEF0-4964-9682-4A1500C1AFBE}" srcOrd="2" destOrd="0" presId="urn:microsoft.com/office/officeart/2005/8/layout/radial6"/>
    <dgm:cxn modelId="{C8895ADA-0D4F-475C-87CA-63421A47F7C8}" type="presParOf" srcId="{46ABF679-2CA3-429D-BC7A-73E66D1771CA}" destId="{91E6C0A2-0224-4509-BE40-2725EACE1AEC}" srcOrd="3" destOrd="0" presId="urn:microsoft.com/office/officeart/2005/8/layout/radial6"/>
    <dgm:cxn modelId="{3739D3C5-3924-4E5A-9370-A5C767292EDD}" type="presParOf" srcId="{46ABF679-2CA3-429D-BC7A-73E66D1771CA}" destId="{333E089E-7CC0-47CE-B4BE-C8EBCA10C459}" srcOrd="4" destOrd="0" presId="urn:microsoft.com/office/officeart/2005/8/layout/radial6"/>
    <dgm:cxn modelId="{694A7067-EA07-427E-84A9-2C998BD8B4A3}" type="presParOf" srcId="{46ABF679-2CA3-429D-BC7A-73E66D1771CA}" destId="{DABEB0FE-A0E3-4F42-AEFB-F9A93A16D5C9}" srcOrd="5" destOrd="0" presId="urn:microsoft.com/office/officeart/2005/8/layout/radial6"/>
    <dgm:cxn modelId="{E60608E2-7741-46C4-835E-A4281650A614}" type="presParOf" srcId="{46ABF679-2CA3-429D-BC7A-73E66D1771CA}" destId="{2851BE59-1B59-4B2B-8E39-E3ADD3DB6F98}" srcOrd="6" destOrd="0" presId="urn:microsoft.com/office/officeart/2005/8/layout/radial6"/>
    <dgm:cxn modelId="{00093408-0782-4045-86A4-8F1691E2B511}" type="presParOf" srcId="{46ABF679-2CA3-429D-BC7A-73E66D1771CA}" destId="{F47236FE-7577-4FC3-94CA-A96200A30631}" srcOrd="7" destOrd="0" presId="urn:microsoft.com/office/officeart/2005/8/layout/radial6"/>
    <dgm:cxn modelId="{687BF030-07F0-41FE-B45D-F07E74E382BF}" type="presParOf" srcId="{46ABF679-2CA3-429D-BC7A-73E66D1771CA}" destId="{329F9896-E054-41DA-99C2-3C11849AB242}" srcOrd="8" destOrd="0" presId="urn:microsoft.com/office/officeart/2005/8/layout/radial6"/>
    <dgm:cxn modelId="{618319D2-7482-43A9-89FD-453ACB13BC1F}" type="presParOf" srcId="{46ABF679-2CA3-429D-BC7A-73E66D1771CA}" destId="{F6A3DEF2-B3E7-4A84-B187-992BEF95BC2A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04F010-70B7-42AE-94E3-4C4D9E36C6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A283C83-1EF4-4710-A6AC-9F6DDEE54386}">
      <dgm:prSet phldrT="[Texto]"/>
      <dgm:spPr/>
      <dgm:t>
        <a:bodyPr/>
        <a:lstStyle/>
        <a:p>
          <a:r>
            <a:rPr lang="pt-BR" dirty="0" smtClean="0"/>
            <a:t>Interface Online</a:t>
          </a:r>
          <a:endParaRPr lang="pt-BR" dirty="0"/>
        </a:p>
      </dgm:t>
    </dgm:pt>
    <dgm:pt modelId="{DDD3ECBF-3CCB-4163-8585-D3E400E3C6A1}" type="parTrans" cxnId="{294D81CD-36FD-487E-8F5E-29978F69EEB1}">
      <dgm:prSet/>
      <dgm:spPr/>
      <dgm:t>
        <a:bodyPr/>
        <a:lstStyle/>
        <a:p>
          <a:endParaRPr lang="pt-BR"/>
        </a:p>
      </dgm:t>
    </dgm:pt>
    <dgm:pt modelId="{06492C03-1082-4D6D-B487-D3680BAFC1F0}" type="sibTrans" cxnId="{294D81CD-36FD-487E-8F5E-29978F69EEB1}">
      <dgm:prSet/>
      <dgm:spPr/>
      <dgm:t>
        <a:bodyPr/>
        <a:lstStyle/>
        <a:p>
          <a:endParaRPr lang="pt-BR"/>
        </a:p>
      </dgm:t>
    </dgm:pt>
    <dgm:pt modelId="{D108AA3A-BEBB-4F87-89DD-9A27BC364F4B}">
      <dgm:prSet phldrT="[Texto]"/>
      <dgm:spPr/>
      <dgm:t>
        <a:bodyPr/>
        <a:lstStyle/>
        <a:p>
          <a:r>
            <a:rPr lang="pt-BR" dirty="0" smtClean="0"/>
            <a:t>Alocação de salas por turma</a:t>
          </a:r>
          <a:endParaRPr lang="pt-BR" dirty="0"/>
        </a:p>
      </dgm:t>
    </dgm:pt>
    <dgm:pt modelId="{6C8F0986-4FF8-47DD-9F9C-B2F6A9471FF3}" type="parTrans" cxnId="{DFD68819-6132-48D8-AEB7-1762F47D8FCA}">
      <dgm:prSet/>
      <dgm:spPr/>
      <dgm:t>
        <a:bodyPr/>
        <a:lstStyle/>
        <a:p>
          <a:endParaRPr lang="pt-BR"/>
        </a:p>
      </dgm:t>
    </dgm:pt>
    <dgm:pt modelId="{1E51ADC6-08BC-4F8A-9E48-B2B8E42C57B5}" type="sibTrans" cxnId="{DFD68819-6132-48D8-AEB7-1762F47D8FCA}">
      <dgm:prSet/>
      <dgm:spPr/>
      <dgm:t>
        <a:bodyPr/>
        <a:lstStyle/>
        <a:p>
          <a:endParaRPr lang="pt-BR"/>
        </a:p>
      </dgm:t>
    </dgm:pt>
    <dgm:pt modelId="{CEAC6E7D-D986-4F73-8A96-294981FC56E6}">
      <dgm:prSet phldrT="[Texto]"/>
      <dgm:spPr/>
      <dgm:t>
        <a:bodyPr/>
        <a:lstStyle/>
        <a:p>
          <a:r>
            <a:rPr lang="pt-BR" dirty="0" smtClean="0"/>
            <a:t>Alteração manual do resultado</a:t>
          </a:r>
          <a:endParaRPr lang="pt-BR" dirty="0"/>
        </a:p>
      </dgm:t>
    </dgm:pt>
    <dgm:pt modelId="{7E657801-5C1A-442F-ACB8-4D9F730B4782}" type="parTrans" cxnId="{C7976552-A9A3-4808-833C-0F53B1D327E1}">
      <dgm:prSet/>
      <dgm:spPr/>
      <dgm:t>
        <a:bodyPr/>
        <a:lstStyle/>
        <a:p>
          <a:endParaRPr lang="pt-BR"/>
        </a:p>
      </dgm:t>
    </dgm:pt>
    <dgm:pt modelId="{0026F5E8-6F7C-4A4E-807E-5128C122C8D5}" type="sibTrans" cxnId="{C7976552-A9A3-4808-833C-0F53B1D327E1}">
      <dgm:prSet/>
      <dgm:spPr/>
      <dgm:t>
        <a:bodyPr/>
        <a:lstStyle/>
        <a:p>
          <a:endParaRPr lang="pt-BR"/>
        </a:p>
      </dgm:t>
    </dgm:pt>
    <dgm:pt modelId="{A3B73E32-E781-4E4A-A703-7333E7A4107D}" type="pres">
      <dgm:prSet presAssocID="{4D04F010-70B7-42AE-94E3-4C4D9E36C609}" presName="diagram" presStyleCnt="0">
        <dgm:presLayoutVars>
          <dgm:dir/>
          <dgm:resizeHandles val="exact"/>
        </dgm:presLayoutVars>
      </dgm:prSet>
      <dgm:spPr/>
    </dgm:pt>
    <dgm:pt modelId="{B12133AF-782F-42DA-B17F-AD8A2BE980A1}" type="pres">
      <dgm:prSet presAssocID="{1A283C83-1EF4-4710-A6AC-9F6DDEE54386}" presName="node" presStyleLbl="node1" presStyleIdx="0" presStyleCnt="3">
        <dgm:presLayoutVars>
          <dgm:bulletEnabled val="1"/>
        </dgm:presLayoutVars>
      </dgm:prSet>
      <dgm:spPr/>
    </dgm:pt>
    <dgm:pt modelId="{563A8D71-2CAF-446A-9E79-FEDCA49C826F}" type="pres">
      <dgm:prSet presAssocID="{06492C03-1082-4D6D-B487-D3680BAFC1F0}" presName="sibTrans" presStyleCnt="0"/>
      <dgm:spPr/>
    </dgm:pt>
    <dgm:pt modelId="{DC0C1995-D3CA-40F7-A2E3-1118CFF9C19A}" type="pres">
      <dgm:prSet presAssocID="{D108AA3A-BEBB-4F87-89DD-9A27BC364F4B}" presName="node" presStyleLbl="node1" presStyleIdx="1" presStyleCnt="3">
        <dgm:presLayoutVars>
          <dgm:bulletEnabled val="1"/>
        </dgm:presLayoutVars>
      </dgm:prSet>
      <dgm:spPr/>
    </dgm:pt>
    <dgm:pt modelId="{95A5444E-9125-4B0E-9771-9A4DF5E0B1F5}" type="pres">
      <dgm:prSet presAssocID="{1E51ADC6-08BC-4F8A-9E48-B2B8E42C57B5}" presName="sibTrans" presStyleCnt="0"/>
      <dgm:spPr/>
    </dgm:pt>
    <dgm:pt modelId="{949897B1-DC15-404B-B799-CCF5A190A180}" type="pres">
      <dgm:prSet presAssocID="{CEAC6E7D-D986-4F73-8A96-294981FC56E6}" presName="node" presStyleLbl="node1" presStyleIdx="2" presStyleCnt="3">
        <dgm:presLayoutVars>
          <dgm:bulletEnabled val="1"/>
        </dgm:presLayoutVars>
      </dgm:prSet>
      <dgm:spPr/>
    </dgm:pt>
  </dgm:ptLst>
  <dgm:cxnLst>
    <dgm:cxn modelId="{294D81CD-36FD-487E-8F5E-29978F69EEB1}" srcId="{4D04F010-70B7-42AE-94E3-4C4D9E36C609}" destId="{1A283C83-1EF4-4710-A6AC-9F6DDEE54386}" srcOrd="0" destOrd="0" parTransId="{DDD3ECBF-3CCB-4163-8585-D3E400E3C6A1}" sibTransId="{06492C03-1082-4D6D-B487-D3680BAFC1F0}"/>
    <dgm:cxn modelId="{50FBD9B2-6227-4415-ACBF-E2F37CF15C2C}" type="presOf" srcId="{4D04F010-70B7-42AE-94E3-4C4D9E36C609}" destId="{A3B73E32-E781-4E4A-A703-7333E7A4107D}" srcOrd="0" destOrd="0" presId="urn:microsoft.com/office/officeart/2005/8/layout/default"/>
    <dgm:cxn modelId="{DFD68819-6132-48D8-AEB7-1762F47D8FCA}" srcId="{4D04F010-70B7-42AE-94E3-4C4D9E36C609}" destId="{D108AA3A-BEBB-4F87-89DD-9A27BC364F4B}" srcOrd="1" destOrd="0" parTransId="{6C8F0986-4FF8-47DD-9F9C-B2F6A9471FF3}" sibTransId="{1E51ADC6-08BC-4F8A-9E48-B2B8E42C57B5}"/>
    <dgm:cxn modelId="{3FF84D92-415B-4A61-98FF-F324EEC24865}" type="presOf" srcId="{D108AA3A-BEBB-4F87-89DD-9A27BC364F4B}" destId="{DC0C1995-D3CA-40F7-A2E3-1118CFF9C19A}" srcOrd="0" destOrd="0" presId="urn:microsoft.com/office/officeart/2005/8/layout/default"/>
    <dgm:cxn modelId="{C7976552-A9A3-4808-833C-0F53B1D327E1}" srcId="{4D04F010-70B7-42AE-94E3-4C4D9E36C609}" destId="{CEAC6E7D-D986-4F73-8A96-294981FC56E6}" srcOrd="2" destOrd="0" parTransId="{7E657801-5C1A-442F-ACB8-4D9F730B4782}" sibTransId="{0026F5E8-6F7C-4A4E-807E-5128C122C8D5}"/>
    <dgm:cxn modelId="{24DF2B3A-A41F-4B15-9786-E9E5714ABCA0}" type="presOf" srcId="{1A283C83-1EF4-4710-A6AC-9F6DDEE54386}" destId="{B12133AF-782F-42DA-B17F-AD8A2BE980A1}" srcOrd="0" destOrd="0" presId="urn:microsoft.com/office/officeart/2005/8/layout/default"/>
    <dgm:cxn modelId="{F7B6DF3E-07E6-4877-A05C-98DFBA701407}" type="presOf" srcId="{CEAC6E7D-D986-4F73-8A96-294981FC56E6}" destId="{949897B1-DC15-404B-B799-CCF5A190A180}" srcOrd="0" destOrd="0" presId="urn:microsoft.com/office/officeart/2005/8/layout/default"/>
    <dgm:cxn modelId="{F242CD34-2F11-45CC-B0EE-F28BB65392DE}" type="presParOf" srcId="{A3B73E32-E781-4E4A-A703-7333E7A4107D}" destId="{B12133AF-782F-42DA-B17F-AD8A2BE980A1}" srcOrd="0" destOrd="0" presId="urn:microsoft.com/office/officeart/2005/8/layout/default"/>
    <dgm:cxn modelId="{D6250317-342E-4C3B-9639-2E4BAA4CF55E}" type="presParOf" srcId="{A3B73E32-E781-4E4A-A703-7333E7A4107D}" destId="{563A8D71-2CAF-446A-9E79-FEDCA49C826F}" srcOrd="1" destOrd="0" presId="urn:microsoft.com/office/officeart/2005/8/layout/default"/>
    <dgm:cxn modelId="{F89D2C82-56C6-41C6-BA69-F8EFE336CDBA}" type="presParOf" srcId="{A3B73E32-E781-4E4A-A703-7333E7A4107D}" destId="{DC0C1995-D3CA-40F7-A2E3-1118CFF9C19A}" srcOrd="2" destOrd="0" presId="urn:microsoft.com/office/officeart/2005/8/layout/default"/>
    <dgm:cxn modelId="{F60C2716-0E97-488C-8535-3EC01EFD5C9C}" type="presParOf" srcId="{A3B73E32-E781-4E4A-A703-7333E7A4107D}" destId="{95A5444E-9125-4B0E-9771-9A4DF5E0B1F5}" srcOrd="3" destOrd="0" presId="urn:microsoft.com/office/officeart/2005/8/layout/default"/>
    <dgm:cxn modelId="{FF5DE35F-7B07-4D36-9284-7BEDF7AC5D9A}" type="presParOf" srcId="{A3B73E32-E781-4E4A-A703-7333E7A4107D}" destId="{949897B1-DC15-404B-B799-CCF5A190A18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04F010-70B7-42AE-94E3-4C4D9E36C6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A283C83-1EF4-4710-A6AC-9F6DDEE54386}">
      <dgm:prSet phldrT="[Texto]"/>
      <dgm:spPr/>
      <dgm:t>
        <a:bodyPr/>
        <a:lstStyle/>
        <a:p>
          <a:r>
            <a:rPr lang="pt-BR" dirty="0" smtClean="0"/>
            <a:t>Grade Horária (Alocação de Recurso)</a:t>
          </a:r>
          <a:endParaRPr lang="pt-BR" dirty="0"/>
        </a:p>
      </dgm:t>
    </dgm:pt>
    <dgm:pt modelId="{DDD3ECBF-3CCB-4163-8585-D3E400E3C6A1}" type="parTrans" cxnId="{294D81CD-36FD-487E-8F5E-29978F69EEB1}">
      <dgm:prSet/>
      <dgm:spPr/>
      <dgm:t>
        <a:bodyPr/>
        <a:lstStyle/>
        <a:p>
          <a:endParaRPr lang="pt-BR"/>
        </a:p>
      </dgm:t>
    </dgm:pt>
    <dgm:pt modelId="{06492C03-1082-4D6D-B487-D3680BAFC1F0}" type="sibTrans" cxnId="{294D81CD-36FD-487E-8F5E-29978F69EEB1}">
      <dgm:prSet/>
      <dgm:spPr/>
      <dgm:t>
        <a:bodyPr/>
        <a:lstStyle/>
        <a:p>
          <a:endParaRPr lang="pt-BR"/>
        </a:p>
      </dgm:t>
    </dgm:pt>
    <dgm:pt modelId="{D108AA3A-BEBB-4F87-89DD-9A27BC364F4B}">
      <dgm:prSet phldrT="[Texto]"/>
      <dgm:spPr/>
      <dgm:t>
        <a:bodyPr/>
        <a:lstStyle/>
        <a:p>
          <a:r>
            <a:rPr lang="pt-BR" dirty="0" smtClean="0"/>
            <a:t>Algoritmos Genéticos</a:t>
          </a:r>
          <a:endParaRPr lang="pt-BR" dirty="0"/>
        </a:p>
      </dgm:t>
    </dgm:pt>
    <dgm:pt modelId="{6C8F0986-4FF8-47DD-9F9C-B2F6A9471FF3}" type="parTrans" cxnId="{DFD68819-6132-48D8-AEB7-1762F47D8FCA}">
      <dgm:prSet/>
      <dgm:spPr/>
      <dgm:t>
        <a:bodyPr/>
        <a:lstStyle/>
        <a:p>
          <a:endParaRPr lang="pt-BR"/>
        </a:p>
      </dgm:t>
    </dgm:pt>
    <dgm:pt modelId="{1E51ADC6-08BC-4F8A-9E48-B2B8E42C57B5}" type="sibTrans" cxnId="{DFD68819-6132-48D8-AEB7-1762F47D8FCA}">
      <dgm:prSet/>
      <dgm:spPr/>
      <dgm:t>
        <a:bodyPr/>
        <a:lstStyle/>
        <a:p>
          <a:endParaRPr lang="pt-BR"/>
        </a:p>
      </dgm:t>
    </dgm:pt>
    <dgm:pt modelId="{CEAC6E7D-D986-4F73-8A96-294981FC56E6}">
      <dgm:prSet phldrT="[Texto]"/>
      <dgm:spPr/>
      <dgm:t>
        <a:bodyPr/>
        <a:lstStyle/>
        <a:p>
          <a:r>
            <a:rPr lang="pt-BR" dirty="0" smtClean="0"/>
            <a:t>Solução do Problema</a:t>
          </a:r>
          <a:endParaRPr lang="pt-BR" dirty="0"/>
        </a:p>
      </dgm:t>
    </dgm:pt>
    <dgm:pt modelId="{7E657801-5C1A-442F-ACB8-4D9F730B4782}" type="parTrans" cxnId="{C7976552-A9A3-4808-833C-0F53B1D327E1}">
      <dgm:prSet/>
      <dgm:spPr/>
      <dgm:t>
        <a:bodyPr/>
        <a:lstStyle/>
        <a:p>
          <a:endParaRPr lang="pt-BR"/>
        </a:p>
      </dgm:t>
    </dgm:pt>
    <dgm:pt modelId="{0026F5E8-6F7C-4A4E-807E-5128C122C8D5}" type="sibTrans" cxnId="{C7976552-A9A3-4808-833C-0F53B1D327E1}">
      <dgm:prSet/>
      <dgm:spPr/>
      <dgm:t>
        <a:bodyPr/>
        <a:lstStyle/>
        <a:p>
          <a:endParaRPr lang="pt-BR"/>
        </a:p>
      </dgm:t>
    </dgm:pt>
    <dgm:pt modelId="{A3B73E32-E781-4E4A-A703-7333E7A4107D}" type="pres">
      <dgm:prSet presAssocID="{4D04F010-70B7-42AE-94E3-4C4D9E36C609}" presName="diagram" presStyleCnt="0">
        <dgm:presLayoutVars>
          <dgm:dir/>
          <dgm:resizeHandles val="exact"/>
        </dgm:presLayoutVars>
      </dgm:prSet>
      <dgm:spPr/>
    </dgm:pt>
    <dgm:pt modelId="{B12133AF-782F-42DA-B17F-AD8A2BE980A1}" type="pres">
      <dgm:prSet presAssocID="{1A283C83-1EF4-4710-A6AC-9F6DDEE5438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3A8D71-2CAF-446A-9E79-FEDCA49C826F}" type="pres">
      <dgm:prSet presAssocID="{06492C03-1082-4D6D-B487-D3680BAFC1F0}" presName="sibTrans" presStyleCnt="0"/>
      <dgm:spPr/>
    </dgm:pt>
    <dgm:pt modelId="{DC0C1995-D3CA-40F7-A2E3-1118CFF9C19A}" type="pres">
      <dgm:prSet presAssocID="{D108AA3A-BEBB-4F87-89DD-9A27BC364F4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A5444E-9125-4B0E-9771-9A4DF5E0B1F5}" type="pres">
      <dgm:prSet presAssocID="{1E51ADC6-08BC-4F8A-9E48-B2B8E42C57B5}" presName="sibTrans" presStyleCnt="0"/>
      <dgm:spPr/>
    </dgm:pt>
    <dgm:pt modelId="{949897B1-DC15-404B-B799-CCF5A190A180}" type="pres">
      <dgm:prSet presAssocID="{CEAC6E7D-D986-4F73-8A96-294981FC56E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94D81CD-36FD-487E-8F5E-29978F69EEB1}" srcId="{4D04F010-70B7-42AE-94E3-4C4D9E36C609}" destId="{1A283C83-1EF4-4710-A6AC-9F6DDEE54386}" srcOrd="0" destOrd="0" parTransId="{DDD3ECBF-3CCB-4163-8585-D3E400E3C6A1}" sibTransId="{06492C03-1082-4D6D-B487-D3680BAFC1F0}"/>
    <dgm:cxn modelId="{53723B66-B733-40C2-8045-805FE5CB6C2D}" type="presOf" srcId="{CEAC6E7D-D986-4F73-8A96-294981FC56E6}" destId="{949897B1-DC15-404B-B799-CCF5A190A180}" srcOrd="0" destOrd="0" presId="urn:microsoft.com/office/officeart/2005/8/layout/default"/>
    <dgm:cxn modelId="{62DE66E7-C2AE-4A3E-8773-D2B416728AFC}" type="presOf" srcId="{1A283C83-1EF4-4710-A6AC-9F6DDEE54386}" destId="{B12133AF-782F-42DA-B17F-AD8A2BE980A1}" srcOrd="0" destOrd="0" presId="urn:microsoft.com/office/officeart/2005/8/layout/default"/>
    <dgm:cxn modelId="{4777F522-8D7E-4E56-9DCC-5CC7BEC22772}" type="presOf" srcId="{D108AA3A-BEBB-4F87-89DD-9A27BC364F4B}" destId="{DC0C1995-D3CA-40F7-A2E3-1118CFF9C19A}" srcOrd="0" destOrd="0" presId="urn:microsoft.com/office/officeart/2005/8/layout/default"/>
    <dgm:cxn modelId="{DFD68819-6132-48D8-AEB7-1762F47D8FCA}" srcId="{4D04F010-70B7-42AE-94E3-4C4D9E36C609}" destId="{D108AA3A-BEBB-4F87-89DD-9A27BC364F4B}" srcOrd="1" destOrd="0" parTransId="{6C8F0986-4FF8-47DD-9F9C-B2F6A9471FF3}" sibTransId="{1E51ADC6-08BC-4F8A-9E48-B2B8E42C57B5}"/>
    <dgm:cxn modelId="{C7976552-A9A3-4808-833C-0F53B1D327E1}" srcId="{4D04F010-70B7-42AE-94E3-4C4D9E36C609}" destId="{CEAC6E7D-D986-4F73-8A96-294981FC56E6}" srcOrd="2" destOrd="0" parTransId="{7E657801-5C1A-442F-ACB8-4D9F730B4782}" sibTransId="{0026F5E8-6F7C-4A4E-807E-5128C122C8D5}"/>
    <dgm:cxn modelId="{3A542E15-6771-4987-9416-C7D3560442AF}" type="presOf" srcId="{4D04F010-70B7-42AE-94E3-4C4D9E36C609}" destId="{A3B73E32-E781-4E4A-A703-7333E7A4107D}" srcOrd="0" destOrd="0" presId="urn:microsoft.com/office/officeart/2005/8/layout/default"/>
    <dgm:cxn modelId="{1A406023-5C32-4EEE-B02D-EF2A97F11B58}" type="presParOf" srcId="{A3B73E32-E781-4E4A-A703-7333E7A4107D}" destId="{B12133AF-782F-42DA-B17F-AD8A2BE980A1}" srcOrd="0" destOrd="0" presId="urn:microsoft.com/office/officeart/2005/8/layout/default"/>
    <dgm:cxn modelId="{D4FD96CA-35AE-4C0A-8A10-1FFCA08D7C6C}" type="presParOf" srcId="{A3B73E32-E781-4E4A-A703-7333E7A4107D}" destId="{563A8D71-2CAF-446A-9E79-FEDCA49C826F}" srcOrd="1" destOrd="0" presId="urn:microsoft.com/office/officeart/2005/8/layout/default"/>
    <dgm:cxn modelId="{EFDE6DCB-33A3-4210-BE24-5C21FBF3ED6A}" type="presParOf" srcId="{A3B73E32-E781-4E4A-A703-7333E7A4107D}" destId="{DC0C1995-D3CA-40F7-A2E3-1118CFF9C19A}" srcOrd="2" destOrd="0" presId="urn:microsoft.com/office/officeart/2005/8/layout/default"/>
    <dgm:cxn modelId="{1BE70145-382E-4A2E-A6DB-1BD88D22BC0E}" type="presParOf" srcId="{A3B73E32-E781-4E4A-A703-7333E7A4107D}" destId="{95A5444E-9125-4B0E-9771-9A4DF5E0B1F5}" srcOrd="3" destOrd="0" presId="urn:microsoft.com/office/officeart/2005/8/layout/default"/>
    <dgm:cxn modelId="{1DB4122A-20B3-41B2-957E-1BEDFCE32454}" type="presParOf" srcId="{A3B73E32-E781-4E4A-A703-7333E7A4107D}" destId="{949897B1-DC15-404B-B799-CCF5A190A18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10D555C-B687-4A31-BA22-9F57C749928B}">
      <dsp:nvSpPr>
        <dsp:cNvPr id="0" name=""/>
        <dsp:cNvSpPr/>
      </dsp:nvSpPr>
      <dsp:spPr>
        <a:xfrm rot="5400000">
          <a:off x="4516949" y="-1838531"/>
          <a:ext cx="937775" cy="4931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O que são</a:t>
          </a:r>
          <a:endParaRPr lang="pt-BR" sz="1400" kern="1200" dirty="0"/>
        </a:p>
      </dsp:txBody>
      <dsp:txXfrm rot="5400000">
        <a:off x="4516949" y="-1838531"/>
        <a:ext cx="937775" cy="4931107"/>
      </dsp:txXfrm>
    </dsp:sp>
    <dsp:sp modelId="{3FC8D57C-67CF-4E9E-BA2F-E279AD4442D0}">
      <dsp:nvSpPr>
        <dsp:cNvPr id="0" name=""/>
        <dsp:cNvSpPr/>
      </dsp:nvSpPr>
      <dsp:spPr>
        <a:xfrm>
          <a:off x="253465" y="1524"/>
          <a:ext cx="2266817" cy="1250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smtClean="0"/>
            <a:t>Seleção e Roleta</a:t>
          </a:r>
          <a:endParaRPr lang="pt-BR" sz="2900" kern="1200" dirty="0"/>
        </a:p>
      </dsp:txBody>
      <dsp:txXfrm>
        <a:off x="253465" y="1524"/>
        <a:ext cx="2266817" cy="1250995"/>
      </dsp:txXfrm>
    </dsp:sp>
    <dsp:sp modelId="{43A80A1C-D3CF-46EF-ADDA-C1A9B1DDFAEE}">
      <dsp:nvSpPr>
        <dsp:cNvPr id="0" name=""/>
        <dsp:cNvSpPr/>
      </dsp:nvSpPr>
      <dsp:spPr>
        <a:xfrm rot="5400000">
          <a:off x="4313406" y="-322672"/>
          <a:ext cx="1335673" cy="49262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Indivíduos melhores  possuem a maior parte da Roleta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Deixar os pais de lado e partir para o método da roleta influencia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Pressão Seletiva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Escolha dos Pais</a:t>
          </a:r>
          <a:endParaRPr lang="pt-BR" sz="1400" kern="1200" dirty="0"/>
        </a:p>
      </dsp:txBody>
      <dsp:txXfrm rot="5400000">
        <a:off x="4313406" y="-322672"/>
        <a:ext cx="1335673" cy="4926292"/>
      </dsp:txXfrm>
    </dsp:sp>
    <dsp:sp modelId="{49EA9B48-C4DE-4772-9C69-8D7FC93F42D0}">
      <dsp:nvSpPr>
        <dsp:cNvPr id="0" name=""/>
        <dsp:cNvSpPr/>
      </dsp:nvSpPr>
      <dsp:spPr>
        <a:xfrm>
          <a:off x="253465" y="1329315"/>
          <a:ext cx="2264631" cy="1622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smtClean="0"/>
            <a:t>Método da Roleta</a:t>
          </a:r>
          <a:endParaRPr lang="pt-BR" sz="2900" kern="1200" dirty="0"/>
        </a:p>
      </dsp:txBody>
      <dsp:txXfrm>
        <a:off x="253465" y="1329315"/>
        <a:ext cx="2264631" cy="1622316"/>
      </dsp:txXfrm>
    </dsp:sp>
    <dsp:sp modelId="{38B7D369-DAE1-4387-A51D-1EBDBEEC6D6C}">
      <dsp:nvSpPr>
        <dsp:cNvPr id="0" name=""/>
        <dsp:cNvSpPr/>
      </dsp:nvSpPr>
      <dsp:spPr>
        <a:xfrm rot="5400000">
          <a:off x="4564912" y="1079897"/>
          <a:ext cx="841848" cy="49311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O que é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Tamanho do Torneio</a:t>
          </a:r>
          <a:endParaRPr lang="pt-BR" sz="1400" kern="1200" dirty="0"/>
        </a:p>
      </dsp:txBody>
      <dsp:txXfrm rot="5400000">
        <a:off x="4564912" y="1079897"/>
        <a:ext cx="841848" cy="4931107"/>
      </dsp:txXfrm>
    </dsp:sp>
    <dsp:sp modelId="{C4AC05A1-E127-4DEA-94B2-6847ACD664C4}">
      <dsp:nvSpPr>
        <dsp:cNvPr id="0" name=""/>
        <dsp:cNvSpPr/>
      </dsp:nvSpPr>
      <dsp:spPr>
        <a:xfrm>
          <a:off x="253465" y="3028426"/>
          <a:ext cx="2266817" cy="1034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smtClean="0"/>
            <a:t>Método do Torneio</a:t>
          </a:r>
          <a:endParaRPr lang="pt-BR" sz="2900" kern="1200" dirty="0"/>
        </a:p>
      </dsp:txBody>
      <dsp:txXfrm>
        <a:off x="253465" y="3028426"/>
        <a:ext cx="2266817" cy="103404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DC347BE-8776-406B-B79C-E10192C424AC}">
      <dsp:nvSpPr>
        <dsp:cNvPr id="0" name=""/>
        <dsp:cNvSpPr/>
      </dsp:nvSpPr>
      <dsp:spPr>
        <a:xfrm>
          <a:off x="1640408" y="0"/>
          <a:ext cx="4064000" cy="406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Cromossomo</a:t>
          </a:r>
          <a:endParaRPr lang="pt-BR" sz="1800" b="1" kern="1200" dirty="0"/>
        </a:p>
      </dsp:txBody>
      <dsp:txXfrm>
        <a:off x="2910408" y="203200"/>
        <a:ext cx="1524000" cy="406400"/>
      </dsp:txXfrm>
    </dsp:sp>
    <dsp:sp modelId="{7B6CD25D-44C8-4FB3-9334-91F107341526}">
      <dsp:nvSpPr>
        <dsp:cNvPr id="0" name=""/>
        <dsp:cNvSpPr/>
      </dsp:nvSpPr>
      <dsp:spPr>
        <a:xfrm>
          <a:off x="1945208" y="506037"/>
          <a:ext cx="3454400" cy="3454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Cursos</a:t>
          </a:r>
          <a:endParaRPr lang="pt-BR" sz="1200" kern="1200" dirty="0"/>
        </a:p>
      </dsp:txBody>
      <dsp:txXfrm>
        <a:off x="2927553" y="704665"/>
        <a:ext cx="1489710" cy="397256"/>
      </dsp:txXfrm>
    </dsp:sp>
    <dsp:sp modelId="{ABD71E9B-AB1D-487A-8DDB-0D4FF1F0207D}">
      <dsp:nvSpPr>
        <dsp:cNvPr id="0" name=""/>
        <dsp:cNvSpPr/>
      </dsp:nvSpPr>
      <dsp:spPr>
        <a:xfrm>
          <a:off x="2250008" y="1008115"/>
          <a:ext cx="2844800" cy="2844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Períodos</a:t>
          </a:r>
          <a:endParaRPr lang="pt-BR" sz="1200" kern="1200" dirty="0"/>
        </a:p>
      </dsp:txBody>
      <dsp:txXfrm>
        <a:off x="2936316" y="1204407"/>
        <a:ext cx="1472184" cy="392582"/>
      </dsp:txXfrm>
    </dsp:sp>
    <dsp:sp modelId="{8A808C70-08C0-4246-BC6A-501BD876AC04}">
      <dsp:nvSpPr>
        <dsp:cNvPr id="0" name=""/>
        <dsp:cNvSpPr/>
      </dsp:nvSpPr>
      <dsp:spPr>
        <a:xfrm>
          <a:off x="2554808" y="1512161"/>
          <a:ext cx="2235200" cy="2235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Turmas</a:t>
          </a:r>
        </a:p>
      </dsp:txBody>
      <dsp:txXfrm>
        <a:off x="3068904" y="1713329"/>
        <a:ext cx="1207008" cy="402336"/>
      </dsp:txXfrm>
    </dsp:sp>
    <dsp:sp modelId="{E1E2252C-5C8E-47B6-A6F7-6F2B4073D9BF}">
      <dsp:nvSpPr>
        <dsp:cNvPr id="0" name=""/>
        <dsp:cNvSpPr/>
      </dsp:nvSpPr>
      <dsp:spPr>
        <a:xfrm>
          <a:off x="2880318" y="2016231"/>
          <a:ext cx="1625600" cy="1625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Dias</a:t>
          </a:r>
        </a:p>
      </dsp:txBody>
      <dsp:txXfrm>
        <a:off x="3164798" y="2219431"/>
        <a:ext cx="1056640" cy="406400"/>
      </dsp:txXfrm>
    </dsp:sp>
    <dsp:sp modelId="{7F4D87D1-2ED0-40EB-A3BC-7383E4CFE2AD}">
      <dsp:nvSpPr>
        <dsp:cNvPr id="0" name=""/>
        <dsp:cNvSpPr/>
      </dsp:nvSpPr>
      <dsp:spPr>
        <a:xfrm>
          <a:off x="3024337" y="2520279"/>
          <a:ext cx="1296141" cy="101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/>
            <a:t>Horários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dirty="0" smtClean="0"/>
            <a:t>Professor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dirty="0" smtClean="0"/>
            <a:t>Disciplina</a:t>
          </a:r>
        </a:p>
      </dsp:txBody>
      <dsp:txXfrm>
        <a:off x="3214152" y="2774279"/>
        <a:ext cx="916510" cy="508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A3DEF2-B3E7-4A84-B187-992BEF95BC2A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1BE59-1B59-4B2B-8E39-E3ADD3DB6F98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6C0A2-0224-4509-BE40-2725EACE1AEC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01513-595A-4326-B8B5-733EEB5FE62D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População Inicial</a:t>
          </a:r>
          <a:endParaRPr lang="pt-BR" sz="1900" kern="1200" dirty="0"/>
        </a:p>
      </dsp:txBody>
      <dsp:txXfrm>
        <a:off x="2278558" y="1404868"/>
        <a:ext cx="1538882" cy="1538882"/>
      </dsp:txXfrm>
    </dsp:sp>
    <dsp:sp modelId="{7C0E80C9-9739-43D7-B5B7-803D81AFD4FB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Sorteio de Disciplina</a:t>
          </a:r>
          <a:endParaRPr lang="pt-BR" sz="1400" kern="1200" dirty="0"/>
        </a:p>
      </dsp:txBody>
      <dsp:txXfrm>
        <a:off x="2509391" y="1406"/>
        <a:ext cx="1077217" cy="1077217"/>
      </dsp:txXfrm>
    </dsp:sp>
    <dsp:sp modelId="{333E089E-7CC0-47CE-B4BE-C8EBCA10C459}">
      <dsp:nvSpPr>
        <dsp:cNvPr id="0" name=""/>
        <dsp:cNvSpPr/>
      </dsp:nvSpPr>
      <dsp:spPr>
        <a:xfrm>
          <a:off x="3924731" y="2452848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Sorteio de Professor</a:t>
          </a:r>
          <a:endParaRPr lang="pt-BR" sz="1400" kern="1200" dirty="0"/>
        </a:p>
      </dsp:txBody>
      <dsp:txXfrm>
        <a:off x="3924731" y="2452848"/>
        <a:ext cx="1077217" cy="1077217"/>
      </dsp:txXfrm>
    </dsp:sp>
    <dsp:sp modelId="{F47236FE-7577-4FC3-94CA-A96200A30631}">
      <dsp:nvSpPr>
        <dsp:cNvPr id="0" name=""/>
        <dsp:cNvSpPr/>
      </dsp:nvSpPr>
      <dsp:spPr>
        <a:xfrm>
          <a:off x="1094050" y="2452848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Sorteio de Horário</a:t>
          </a:r>
          <a:endParaRPr lang="pt-BR" sz="1400" kern="1200" dirty="0"/>
        </a:p>
      </dsp:txBody>
      <dsp:txXfrm>
        <a:off x="1094050" y="2452848"/>
        <a:ext cx="1077217" cy="107721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12133AF-782F-42DA-B17F-AD8A2BE980A1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Interface Online</a:t>
          </a:r>
          <a:endParaRPr lang="pt-BR" sz="3500" kern="1200" dirty="0"/>
        </a:p>
      </dsp:txBody>
      <dsp:txXfrm>
        <a:off x="744" y="145603"/>
        <a:ext cx="2902148" cy="1741289"/>
      </dsp:txXfrm>
    </dsp:sp>
    <dsp:sp modelId="{DC0C1995-D3CA-40F7-A2E3-1118CFF9C19A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Alocação de salas por turma</a:t>
          </a:r>
          <a:endParaRPr lang="pt-BR" sz="3500" kern="1200" dirty="0"/>
        </a:p>
      </dsp:txBody>
      <dsp:txXfrm>
        <a:off x="3193107" y="145603"/>
        <a:ext cx="2902148" cy="1741289"/>
      </dsp:txXfrm>
    </dsp:sp>
    <dsp:sp modelId="{949897B1-DC15-404B-B799-CCF5A190A180}">
      <dsp:nvSpPr>
        <dsp:cNvPr id="0" name=""/>
        <dsp:cNvSpPr/>
      </dsp:nvSpPr>
      <dsp:spPr>
        <a:xfrm>
          <a:off x="1596925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Alteração manual do resultado</a:t>
          </a:r>
          <a:endParaRPr lang="pt-BR" sz="3500" kern="1200" dirty="0"/>
        </a:p>
      </dsp:txBody>
      <dsp:txXfrm>
        <a:off x="1596925" y="2177107"/>
        <a:ext cx="2902148" cy="174128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12133AF-782F-42DA-B17F-AD8A2BE980A1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Grade Horária (Alocação de Recurso)</a:t>
          </a:r>
          <a:endParaRPr lang="pt-BR" sz="3500" kern="1200" dirty="0"/>
        </a:p>
      </dsp:txBody>
      <dsp:txXfrm>
        <a:off x="744" y="145603"/>
        <a:ext cx="2902148" cy="1741289"/>
      </dsp:txXfrm>
    </dsp:sp>
    <dsp:sp modelId="{DC0C1995-D3CA-40F7-A2E3-1118CFF9C19A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Algoritmos Genéticos</a:t>
          </a:r>
          <a:endParaRPr lang="pt-BR" sz="3500" kern="1200" dirty="0"/>
        </a:p>
      </dsp:txBody>
      <dsp:txXfrm>
        <a:off x="3193107" y="145603"/>
        <a:ext cx="2902148" cy="1741289"/>
      </dsp:txXfrm>
    </dsp:sp>
    <dsp:sp modelId="{949897B1-DC15-404B-B799-CCF5A190A180}">
      <dsp:nvSpPr>
        <dsp:cNvPr id="0" name=""/>
        <dsp:cNvSpPr/>
      </dsp:nvSpPr>
      <dsp:spPr>
        <a:xfrm>
          <a:off x="1596925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Solução do Problema</a:t>
          </a:r>
          <a:endParaRPr lang="pt-BR" sz="3500" kern="1200" dirty="0"/>
        </a:p>
      </dsp:txBody>
      <dsp:txXfrm>
        <a:off x="1596925" y="2177107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C5114-B83C-4745-B4CA-B6E62FB5BE42}" type="datetimeFigureOut">
              <a:rPr lang="pt-BR" smtClean="0"/>
              <a:pPr/>
              <a:t>05/12/2013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6C367-6325-452F-B5F8-44F2EF54A6C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824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6C367-6325-452F-B5F8-44F2EF54A6C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5468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6C367-6325-452F-B5F8-44F2EF54A6C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04282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6C367-6325-452F-B5F8-44F2EF54A6C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4534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6C367-6325-452F-B5F8-44F2EF54A6C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3624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6C367-6325-452F-B5F8-44F2EF54A6C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2661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FCD4-06EF-434B-8138-CDA32BDBB72F}" type="datetimeFigureOut">
              <a:rPr lang="pt-BR" smtClean="0"/>
              <a:pPr/>
              <a:t>05/12/2013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6D9-BC68-4EFA-A6FA-F0A81FA500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827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FCD4-06EF-434B-8138-CDA32BDBB72F}" type="datetimeFigureOut">
              <a:rPr lang="pt-BR" smtClean="0"/>
              <a:pPr/>
              <a:t>05/12/2013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6D9-BC68-4EFA-A6FA-F0A81FA500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860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FCD4-06EF-434B-8138-CDA32BDBB72F}" type="datetimeFigureOut">
              <a:rPr lang="pt-BR" smtClean="0"/>
              <a:pPr/>
              <a:t>05/12/2013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6D9-BC68-4EFA-A6FA-F0A81FA500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9339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FCD4-06EF-434B-8138-CDA32BDBB72F}" type="datetimeFigureOut">
              <a:rPr lang="pt-BR" smtClean="0"/>
              <a:pPr/>
              <a:t>05/12/2013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6D9-BC68-4EFA-A6FA-F0A81FA500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378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FCD4-06EF-434B-8138-CDA32BDBB72F}" type="datetimeFigureOut">
              <a:rPr lang="pt-BR" smtClean="0"/>
              <a:pPr/>
              <a:t>05/12/2013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6D9-BC68-4EFA-A6FA-F0A81FA500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5216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FCD4-06EF-434B-8138-CDA32BDBB72F}" type="datetimeFigureOut">
              <a:rPr lang="pt-BR" smtClean="0"/>
              <a:pPr/>
              <a:t>05/12/2013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6D9-BC68-4EFA-A6FA-F0A81FA500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1886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FCD4-06EF-434B-8138-CDA32BDBB72F}" type="datetimeFigureOut">
              <a:rPr lang="pt-BR" smtClean="0"/>
              <a:pPr/>
              <a:t>05/12/2013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6D9-BC68-4EFA-A6FA-F0A81FA500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9433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FCD4-06EF-434B-8138-CDA32BDBB72F}" type="datetimeFigureOut">
              <a:rPr lang="pt-BR" smtClean="0"/>
              <a:pPr/>
              <a:t>05/12/2013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6D9-BC68-4EFA-A6FA-F0A81FA500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163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FCD4-06EF-434B-8138-CDA32BDBB72F}" type="datetimeFigureOut">
              <a:rPr lang="pt-BR" smtClean="0"/>
              <a:pPr/>
              <a:t>05/12/2013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6D9-BC68-4EFA-A6FA-F0A81FA500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641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FCD4-06EF-434B-8138-CDA32BDBB72F}" type="datetimeFigureOut">
              <a:rPr lang="pt-BR" smtClean="0"/>
              <a:pPr/>
              <a:t>05/12/2013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6D9-BC68-4EFA-A6FA-F0A81FA500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8916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FCD4-06EF-434B-8138-CDA32BDBB72F}" type="datetimeFigureOut">
              <a:rPr lang="pt-BR" smtClean="0"/>
              <a:pPr/>
              <a:t>05/12/2013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6D9-BC68-4EFA-A6FA-F0A81FA500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6862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9000"/>
            <a:lum/>
          </a:blip>
          <a:srcRect/>
          <a:stretch>
            <a:fillRect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FCD4-06EF-434B-8138-CDA32BDBB72F}" type="datetimeFigureOut">
              <a:rPr lang="pt-BR" smtClean="0"/>
              <a:pPr/>
              <a:t>05/12/2013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0F6D9-BC68-4EFA-A6FA-F0A81FA500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894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745509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FACULDADE DE TECNOLOGIA CARLOS DRUMMOND DE ANDRADE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5536" y="2348880"/>
            <a:ext cx="86409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Times New Roman" pitchFamily="18" charset="0"/>
                <a:cs typeface="Times New Roman" pitchFamily="18" charset="0"/>
              </a:rPr>
              <a:t>DESENVOLVIMENTO DE </a:t>
            </a:r>
            <a:r>
              <a:rPr lang="pt-BR" sz="2800" b="1" dirty="0" smtClean="0">
                <a:latin typeface="Times New Roman" pitchFamily="18" charset="0"/>
                <a:cs typeface="Times New Roman" pitchFamily="18" charset="0"/>
              </a:rPr>
              <a:t>UM</a:t>
            </a:r>
            <a:r>
              <a:rPr lang="pt-BR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1" dirty="0" smtClean="0">
                <a:latin typeface="Times New Roman" pitchFamily="18" charset="0"/>
                <a:cs typeface="Times New Roman" pitchFamily="18" charset="0"/>
              </a:rPr>
              <a:t>SISTEMA </a:t>
            </a:r>
            <a:r>
              <a:rPr lang="pt-BR" sz="2800" b="1" dirty="0">
                <a:latin typeface="Times New Roman" pitchFamily="18" charset="0"/>
                <a:cs typeface="Times New Roman" pitchFamily="18" charset="0"/>
              </a:rPr>
              <a:t>PARA GERENCIAMENTO DA GRADE DE AULA PARA O CORPO DOCENTE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95536" y="4788441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>TCC – Trabalho de conclusão de curso</a:t>
            </a:r>
            <a:endParaRPr lang="pt-B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95536" y="537321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8º Semestre – Ciência da Computação</a:t>
            </a:r>
            <a:br>
              <a:rPr lang="pt-BR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Professora Orientadora: 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Lúcia Contente Mós</a:t>
            </a:r>
            <a:endParaRPr lang="pt-BR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45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3373" y="40466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Apresentação do Sistema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xmlns="" val="31132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3373" y="40466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Algoritmo Genético no sistema</a:t>
            </a:r>
            <a:endParaRPr lang="pt-BR" sz="3200" b="1" dirty="0"/>
          </a:p>
        </p:txBody>
      </p:sp>
      <p:graphicFrame>
        <p:nvGraphicFramePr>
          <p:cNvPr id="5" name="Diagrama 4"/>
          <p:cNvGraphicFramePr/>
          <p:nvPr/>
        </p:nvGraphicFramePr>
        <p:xfrm>
          <a:off x="611560" y="1412776"/>
          <a:ext cx="73448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132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3373" y="40466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Algoritmo Genético no sistema</a:t>
            </a:r>
            <a:endParaRPr lang="pt-BR" sz="3200" b="1" dirty="0"/>
          </a:p>
        </p:txBody>
      </p:sp>
      <p:graphicFrame>
        <p:nvGraphicFramePr>
          <p:cNvPr id="6" name="Diagrama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132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3373" y="40466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Algoritmo Genético no sistema</a:t>
            </a:r>
            <a:endParaRPr lang="pt-BR" sz="3200" b="1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51520" y="980728"/>
          <a:ext cx="387648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266"/>
                <a:gridCol w="519748"/>
                <a:gridCol w="844868"/>
                <a:gridCol w="981266"/>
                <a:gridCol w="549339"/>
              </a:tblGrid>
              <a:tr h="362880">
                <a:tc gridSpan="5">
                  <a:txBody>
                    <a:bodyPr/>
                    <a:lstStyle/>
                    <a:p>
                      <a:r>
                        <a:rPr lang="pt-BR" dirty="0" smtClean="0"/>
                        <a:t>Cromossomo X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6288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Seg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Ter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Qui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Hilário</a:t>
                      </a:r>
                    </a:p>
                    <a:p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35040">
                <a:tc>
                  <a:txBody>
                    <a:bodyPr/>
                    <a:lstStyle/>
                    <a:p>
                      <a:r>
                        <a:rPr lang="pt-BR" dirty="0" smtClean="0"/>
                        <a:t>Santana</a:t>
                      </a:r>
                    </a:p>
                    <a:p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4716016" y="1916833"/>
          <a:ext cx="3876487" cy="3041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266"/>
                <a:gridCol w="519748"/>
                <a:gridCol w="844868"/>
                <a:gridCol w="981266"/>
                <a:gridCol w="549339"/>
              </a:tblGrid>
              <a:tr h="322499">
                <a:tc gridSpan="5">
                  <a:txBody>
                    <a:bodyPr/>
                    <a:lstStyle/>
                    <a:p>
                      <a:r>
                        <a:rPr lang="pt-BR" dirty="0" smtClean="0"/>
                        <a:t>Cromossomo </a:t>
                      </a:r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22499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Seg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Ter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Qui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66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Hilário</a:t>
                      </a:r>
                    </a:p>
                    <a:p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566799">
                <a:tc>
                  <a:txBody>
                    <a:bodyPr/>
                    <a:lstStyle/>
                    <a:p>
                      <a:r>
                        <a:rPr lang="pt-BR" dirty="0" smtClean="0"/>
                        <a:t>Santana</a:t>
                      </a:r>
                    </a:p>
                    <a:p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029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251520" y="3717032"/>
          <a:ext cx="387729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266"/>
                <a:gridCol w="523494"/>
                <a:gridCol w="981266"/>
                <a:gridCol w="844868"/>
                <a:gridCol w="546397"/>
              </a:tblGrid>
              <a:tr h="362880">
                <a:tc gridSpan="5">
                  <a:txBody>
                    <a:bodyPr/>
                    <a:lstStyle/>
                    <a:p>
                      <a:r>
                        <a:rPr lang="pt-BR" dirty="0" smtClean="0"/>
                        <a:t>Cromossomo Y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6288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Seg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Ter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Qui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040">
                <a:tc>
                  <a:txBody>
                    <a:bodyPr/>
                    <a:lstStyle/>
                    <a:p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Hilário</a:t>
                      </a:r>
                    </a:p>
                    <a:p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Santana</a:t>
                      </a:r>
                    </a:p>
                    <a:p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132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3373" y="40466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Algoritmo Genético no sistema</a:t>
            </a:r>
            <a:endParaRPr lang="pt-BR" sz="3200" b="1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51520" y="980728"/>
          <a:ext cx="387648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266"/>
                <a:gridCol w="519748"/>
                <a:gridCol w="844868"/>
                <a:gridCol w="981266"/>
                <a:gridCol w="549339"/>
              </a:tblGrid>
              <a:tr h="362880">
                <a:tc gridSpan="5">
                  <a:txBody>
                    <a:bodyPr/>
                    <a:lstStyle/>
                    <a:p>
                      <a:r>
                        <a:rPr lang="pt-BR" dirty="0" smtClean="0"/>
                        <a:t>Cromossomo X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6288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Seg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Ter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Qui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Hilário</a:t>
                      </a:r>
                    </a:p>
                    <a:p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35040">
                <a:tc>
                  <a:txBody>
                    <a:bodyPr/>
                    <a:lstStyle/>
                    <a:p>
                      <a:r>
                        <a:rPr lang="pt-BR" dirty="0" smtClean="0"/>
                        <a:t>Santana</a:t>
                      </a:r>
                    </a:p>
                    <a:p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4716016" y="1916833"/>
          <a:ext cx="3876487" cy="3041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266"/>
                <a:gridCol w="519748"/>
                <a:gridCol w="844868"/>
                <a:gridCol w="981266"/>
                <a:gridCol w="549339"/>
              </a:tblGrid>
              <a:tr h="322499">
                <a:tc gridSpan="5">
                  <a:txBody>
                    <a:bodyPr/>
                    <a:lstStyle/>
                    <a:p>
                      <a:r>
                        <a:rPr lang="pt-BR" dirty="0" smtClean="0"/>
                        <a:t>Cromossomo </a:t>
                      </a:r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22499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Seg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Ter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Qui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66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Hilário</a:t>
                      </a:r>
                    </a:p>
                    <a:p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566799">
                <a:tc>
                  <a:txBody>
                    <a:bodyPr/>
                    <a:lstStyle/>
                    <a:p>
                      <a:r>
                        <a:rPr lang="pt-BR" dirty="0" smtClean="0"/>
                        <a:t>Santana</a:t>
                      </a:r>
                    </a:p>
                    <a:p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029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251520" y="3717032"/>
          <a:ext cx="387729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266"/>
                <a:gridCol w="523494"/>
                <a:gridCol w="981266"/>
                <a:gridCol w="844868"/>
                <a:gridCol w="546397"/>
              </a:tblGrid>
              <a:tr h="362880">
                <a:tc gridSpan="5">
                  <a:txBody>
                    <a:bodyPr/>
                    <a:lstStyle/>
                    <a:p>
                      <a:r>
                        <a:rPr lang="pt-BR" dirty="0" smtClean="0"/>
                        <a:t>Cromossomo Y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6288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Seg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Ter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Qui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040">
                <a:tc>
                  <a:txBody>
                    <a:bodyPr/>
                    <a:lstStyle/>
                    <a:p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Hilário</a:t>
                      </a:r>
                    </a:p>
                    <a:p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Santana</a:t>
                      </a:r>
                    </a:p>
                    <a:p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132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3373" y="40466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Algoritmo Genético no sistema</a:t>
            </a:r>
            <a:endParaRPr lang="pt-BR" sz="3200" b="1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51520" y="980728"/>
          <a:ext cx="387648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266"/>
                <a:gridCol w="519748"/>
                <a:gridCol w="844868"/>
                <a:gridCol w="981266"/>
                <a:gridCol w="549339"/>
              </a:tblGrid>
              <a:tr h="362880">
                <a:tc gridSpan="5">
                  <a:txBody>
                    <a:bodyPr/>
                    <a:lstStyle/>
                    <a:p>
                      <a:r>
                        <a:rPr lang="pt-BR" dirty="0" smtClean="0"/>
                        <a:t>Cromossomo X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6288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Seg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Ter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Qui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Hilário</a:t>
                      </a:r>
                    </a:p>
                    <a:p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35040">
                <a:tc>
                  <a:txBody>
                    <a:bodyPr/>
                    <a:lstStyle/>
                    <a:p>
                      <a:r>
                        <a:rPr lang="pt-BR" dirty="0" smtClean="0"/>
                        <a:t>Santana</a:t>
                      </a:r>
                    </a:p>
                    <a:p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4716016" y="1916833"/>
          <a:ext cx="3876487" cy="3041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266"/>
                <a:gridCol w="519748"/>
                <a:gridCol w="844868"/>
                <a:gridCol w="981266"/>
                <a:gridCol w="549339"/>
              </a:tblGrid>
              <a:tr h="322499">
                <a:tc gridSpan="5">
                  <a:txBody>
                    <a:bodyPr/>
                    <a:lstStyle/>
                    <a:p>
                      <a:r>
                        <a:rPr lang="pt-BR" dirty="0" smtClean="0"/>
                        <a:t>Cromossomo </a:t>
                      </a:r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22499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Seg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Ter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Qui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66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Hilário</a:t>
                      </a:r>
                    </a:p>
                    <a:p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566799">
                <a:tc>
                  <a:txBody>
                    <a:bodyPr/>
                    <a:lstStyle/>
                    <a:p>
                      <a:r>
                        <a:rPr lang="pt-BR" dirty="0" smtClean="0"/>
                        <a:t>Santana</a:t>
                      </a:r>
                    </a:p>
                    <a:p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029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Santana</a:t>
                      </a:r>
                    </a:p>
                    <a:p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251520" y="3717032"/>
          <a:ext cx="387729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266"/>
                <a:gridCol w="523494"/>
                <a:gridCol w="981266"/>
                <a:gridCol w="844868"/>
                <a:gridCol w="546397"/>
              </a:tblGrid>
              <a:tr h="362880">
                <a:tc gridSpan="5">
                  <a:txBody>
                    <a:bodyPr/>
                    <a:lstStyle/>
                    <a:p>
                      <a:r>
                        <a:rPr lang="pt-BR" dirty="0" smtClean="0"/>
                        <a:t>Cromossomo Y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6288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Seg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Ter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Qui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040">
                <a:tc>
                  <a:txBody>
                    <a:bodyPr/>
                    <a:lstStyle/>
                    <a:p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Hilário</a:t>
                      </a:r>
                    </a:p>
                    <a:p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Santana</a:t>
                      </a:r>
                    </a:p>
                    <a:p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132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3373" y="40466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Algoritmo Genético no sistema</a:t>
            </a:r>
            <a:endParaRPr lang="pt-BR" sz="3200" b="1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51520" y="980728"/>
          <a:ext cx="387648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266"/>
                <a:gridCol w="519748"/>
                <a:gridCol w="844868"/>
                <a:gridCol w="981266"/>
                <a:gridCol w="549339"/>
              </a:tblGrid>
              <a:tr h="362880">
                <a:tc gridSpan="5">
                  <a:txBody>
                    <a:bodyPr/>
                    <a:lstStyle/>
                    <a:p>
                      <a:r>
                        <a:rPr lang="pt-BR" dirty="0" smtClean="0"/>
                        <a:t>Cromossomo X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6288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Seg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Ter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Qui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Hilário</a:t>
                      </a:r>
                    </a:p>
                    <a:p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35040">
                <a:tc>
                  <a:txBody>
                    <a:bodyPr/>
                    <a:lstStyle/>
                    <a:p>
                      <a:r>
                        <a:rPr lang="pt-BR" dirty="0" smtClean="0"/>
                        <a:t>Santana</a:t>
                      </a:r>
                    </a:p>
                    <a:p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4716016" y="1916833"/>
          <a:ext cx="3876487" cy="3041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266"/>
                <a:gridCol w="519748"/>
                <a:gridCol w="844868"/>
                <a:gridCol w="981266"/>
                <a:gridCol w="549339"/>
              </a:tblGrid>
              <a:tr h="322499">
                <a:tc gridSpan="5">
                  <a:txBody>
                    <a:bodyPr/>
                    <a:lstStyle/>
                    <a:p>
                      <a:r>
                        <a:rPr lang="pt-BR" dirty="0" smtClean="0"/>
                        <a:t>Cromossomo </a:t>
                      </a:r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22499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Seg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Ter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Qui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66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Hilário</a:t>
                      </a:r>
                    </a:p>
                    <a:p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566799">
                <a:tc>
                  <a:txBody>
                    <a:bodyPr/>
                    <a:lstStyle/>
                    <a:p>
                      <a:r>
                        <a:rPr lang="pt-BR" dirty="0" smtClean="0"/>
                        <a:t>Santana</a:t>
                      </a:r>
                    </a:p>
                    <a:p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029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251520" y="3717032"/>
          <a:ext cx="387729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266"/>
                <a:gridCol w="523494"/>
                <a:gridCol w="981266"/>
                <a:gridCol w="844868"/>
                <a:gridCol w="546397"/>
              </a:tblGrid>
              <a:tr h="362880">
                <a:tc gridSpan="5">
                  <a:txBody>
                    <a:bodyPr/>
                    <a:lstStyle/>
                    <a:p>
                      <a:r>
                        <a:rPr lang="pt-BR" dirty="0" smtClean="0"/>
                        <a:t>Cromossomo Y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6288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Seg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Ter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Qui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35040">
                <a:tc>
                  <a:txBody>
                    <a:bodyPr/>
                    <a:lstStyle/>
                    <a:p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Hilário</a:t>
                      </a:r>
                    </a:p>
                    <a:p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Santana</a:t>
                      </a:r>
                    </a:p>
                    <a:p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Santana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Lúcia</a:t>
                      </a:r>
                      <a:endParaRPr lang="pt-B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Redes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Hilário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Web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132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3373" y="40466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Implementações Futuras</a:t>
            </a:r>
            <a:endParaRPr lang="pt-BR" sz="3200" b="1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4432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3373" y="40466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Considerações Finais</a:t>
            </a:r>
          </a:p>
        </p:txBody>
      </p:sp>
      <p:graphicFrame>
        <p:nvGraphicFramePr>
          <p:cNvPr id="5" name="Diagrama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132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69000"/>
            <a:lum/>
          </a:blip>
          <a:srcRect/>
          <a:stretch>
            <a:fillRect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3568" y="2018242"/>
            <a:ext cx="784887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800" b="0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Agradecemos à Deus pelo dom da vida, e pela alegria de viver.</a:t>
            </a:r>
            <a:r>
              <a:rPr kumimoji="0" lang="pt-BR" sz="2800" b="0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pt-BR" sz="2800" b="0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Aos nossos familiares, pelo incentivo.</a:t>
            </a:r>
            <a:r>
              <a:rPr kumimoji="0" lang="pt-BR" sz="2800" b="0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Agradecemos d</a:t>
            </a:r>
            <a:r>
              <a:rPr kumimoji="0" lang="pt-BR" sz="2800" b="0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 maneira especial à professora Lúcia Contente Mós por ter nos orientado e</a:t>
            </a:r>
            <a:r>
              <a:rPr kumimoji="0" lang="pt-BR" sz="2800" b="0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pt-BR" sz="2800" b="0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aberto mão de seu tempo em nosso favor, e a todos aqueles que, direta ou indiretamente, contribuíram para a realização deste trabalho. </a:t>
            </a:r>
            <a:endParaRPr kumimoji="0" lang="pt-BR" sz="4000" b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328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7544" y="1124744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Times New Roman" pitchFamily="18" charset="0"/>
                <a:cs typeface="Times New Roman" pitchFamily="18" charset="0"/>
              </a:rPr>
              <a:t>Integrantes:</a:t>
            </a:r>
            <a:endParaRPr lang="pt-BR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71600" y="2332066"/>
            <a:ext cx="763284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Carolina Trindade Marques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Fabio Santos Gomes	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Larissa 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Amancio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Patrícia de Fátima Oliveira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William Barbosa dos Santos</a:t>
            </a:r>
          </a:p>
        </p:txBody>
      </p:sp>
    </p:spTree>
    <p:extLst>
      <p:ext uri="{BB962C8B-B14F-4D97-AF65-F5344CB8AC3E}">
        <p14:creationId xmlns:p14="http://schemas.microsoft.com/office/powerpoint/2010/main" xmlns="" val="40490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93373" y="40466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Sumário</a:t>
            </a:r>
            <a:endParaRPr lang="pt-BR" sz="3200" b="1" dirty="0"/>
          </a:p>
        </p:txBody>
      </p:sp>
      <p:sp>
        <p:nvSpPr>
          <p:cNvPr id="4" name="Retângulo 3"/>
          <p:cNvSpPr/>
          <p:nvPr/>
        </p:nvSpPr>
        <p:spPr>
          <a:xfrm>
            <a:off x="827584" y="1133455"/>
            <a:ext cx="75608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Introdução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Problematização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Contextualização do negócio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Algoritmo Genético</a:t>
            </a:r>
          </a:p>
          <a:p>
            <a:r>
              <a:rPr lang="pt-BR" sz="2000" dirty="0" smtClean="0"/>
              <a:t>	- Teoria da Evolução</a:t>
            </a:r>
          </a:p>
          <a:p>
            <a:r>
              <a:rPr lang="pt-BR" sz="2000" dirty="0" smtClean="0"/>
              <a:t>	- Algoritmo genético</a:t>
            </a:r>
          </a:p>
          <a:p>
            <a:r>
              <a:rPr lang="pt-BR" sz="2000" dirty="0" smtClean="0"/>
              <a:t>	- Mutação</a:t>
            </a:r>
          </a:p>
          <a:p>
            <a:r>
              <a:rPr lang="pt-BR" sz="2000" dirty="0" smtClean="0"/>
              <a:t>	- Seleção</a:t>
            </a:r>
          </a:p>
          <a:p>
            <a:r>
              <a:rPr lang="pt-BR" sz="2000" dirty="0" smtClean="0"/>
              <a:t>	- Método de torneio</a:t>
            </a:r>
          </a:p>
          <a:p>
            <a:r>
              <a:rPr lang="pt-BR" sz="2000" dirty="0" smtClean="0"/>
              <a:t>	- Método da roleta</a:t>
            </a:r>
          </a:p>
          <a:p>
            <a:endParaRPr lang="pt-BR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Apresentação do sistema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/>
              <a:t>D</a:t>
            </a:r>
            <a:r>
              <a:rPr lang="pt-BR" sz="2000" dirty="0" smtClean="0"/>
              <a:t>ocumentação do sistema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Algoritmo genético no sistema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Implementações futuras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Conclusão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31132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3373" y="40466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Introdução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xmlns="" val="31132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3373" y="40466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Objetivo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xmlns="" val="31132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3373" y="40466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Problematização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xmlns="" val="31132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3373" y="40466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Contextualização do negócio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xmlns="" val="31132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3373" y="40466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Algoritmo Genético</a:t>
            </a:r>
            <a:endParaRPr lang="pt-BR" sz="3200" b="1" dirty="0"/>
          </a:p>
        </p:txBody>
      </p:sp>
      <p:graphicFrame>
        <p:nvGraphicFramePr>
          <p:cNvPr id="6" name="Diagrama 5"/>
          <p:cNvGraphicFramePr/>
          <p:nvPr/>
        </p:nvGraphicFramePr>
        <p:xfrm>
          <a:off x="395536" y="1196752"/>
          <a:ext cx="77048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132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3373" y="40466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Documentação do Sistema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xmlns="" val="31132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544</Words>
  <Application>Microsoft Office PowerPoint</Application>
  <PresentationFormat>Apresentação na tela (4:3)</PresentationFormat>
  <Paragraphs>364</Paragraphs>
  <Slides>19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Drummond</dc:creator>
  <cp:lastModifiedBy>William Barbosa dos Santos</cp:lastModifiedBy>
  <cp:revision>17</cp:revision>
  <dcterms:created xsi:type="dcterms:W3CDTF">2013-12-03T23:06:43Z</dcterms:created>
  <dcterms:modified xsi:type="dcterms:W3CDTF">2013-12-05T16:16:38Z</dcterms:modified>
</cp:coreProperties>
</file>