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>
        <p:scale>
          <a:sx n="60" d="100"/>
          <a:sy n="60" d="100"/>
        </p:scale>
        <p:origin x="1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1B2E-6E9B-4BE4-9F44-9967BA7714CB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FF8B-9519-4F80-B8F2-3B1588A9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2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1B2E-6E9B-4BE4-9F44-9967BA7714CB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FF8B-9519-4F80-B8F2-3B1588A9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4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1B2E-6E9B-4BE4-9F44-9967BA7714CB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FF8B-9519-4F80-B8F2-3B1588A9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3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1B2E-6E9B-4BE4-9F44-9967BA7714CB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FF8B-9519-4F80-B8F2-3B1588A9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8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1B2E-6E9B-4BE4-9F44-9967BA7714CB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FF8B-9519-4F80-B8F2-3B1588A9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1B2E-6E9B-4BE4-9F44-9967BA7714CB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FF8B-9519-4F80-B8F2-3B1588A9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9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1B2E-6E9B-4BE4-9F44-9967BA7714CB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FF8B-9519-4F80-B8F2-3B1588A9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3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1B2E-6E9B-4BE4-9F44-9967BA7714CB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FF8B-9519-4F80-B8F2-3B1588A9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1B2E-6E9B-4BE4-9F44-9967BA7714CB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FF8B-9519-4F80-B8F2-3B1588A9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1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1B2E-6E9B-4BE4-9F44-9967BA7714CB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FF8B-9519-4F80-B8F2-3B1588A9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2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1B2E-6E9B-4BE4-9F44-9967BA7714CB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FF8B-9519-4F80-B8F2-3B1588A9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2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21B2E-6E9B-4BE4-9F44-9967BA7714CB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CFF8B-9519-4F80-B8F2-3B1588A9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6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48270" y="2716823"/>
            <a:ext cx="204274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Session: Class A</a:t>
            </a:r>
            <a:endParaRPr lang="en-US" dirty="0"/>
          </a:p>
        </p:txBody>
      </p:sp>
      <p:sp>
        <p:nvSpPr>
          <p:cNvPr id="8" name="Hexagon 7"/>
          <p:cNvSpPr/>
          <p:nvPr/>
        </p:nvSpPr>
        <p:spPr>
          <a:xfrm>
            <a:off x="5321301" y="2757854"/>
            <a:ext cx="720969" cy="63304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79431" y="2716823"/>
            <a:ext cx="738554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479431" y="3455377"/>
            <a:ext cx="562707" cy="6330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682027" y="3469054"/>
            <a:ext cx="562707" cy="6330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79563" y="3455377"/>
            <a:ext cx="562707" cy="6330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083166" y="3455377"/>
            <a:ext cx="562707" cy="6330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76971" y="3469054"/>
            <a:ext cx="562707" cy="6330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78267" y="3455377"/>
            <a:ext cx="562707" cy="6330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64130" y="2716823"/>
            <a:ext cx="102968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Session: Class A</a:t>
            </a:r>
            <a:endParaRPr lang="en-US" dirty="0"/>
          </a:p>
        </p:txBody>
      </p:sp>
      <p:sp>
        <p:nvSpPr>
          <p:cNvPr id="17" name="Hexagon 16"/>
          <p:cNvSpPr/>
          <p:nvPr/>
        </p:nvSpPr>
        <p:spPr>
          <a:xfrm>
            <a:off x="8093814" y="2716823"/>
            <a:ext cx="720969" cy="63304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295291" y="2716823"/>
            <a:ext cx="738554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52076" y="3455377"/>
            <a:ext cx="562707" cy="6330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064130" y="3455377"/>
            <a:ext cx="562707" cy="6330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465274" y="3455377"/>
            <a:ext cx="562707" cy="6330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658103" y="3455377"/>
            <a:ext cx="562707" cy="6330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0038" y="1306146"/>
            <a:ext cx="2971800" cy="282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 Structure Data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Number of other classes coupled to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Number of sub-classes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Number of Methods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Response for Class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775331" y="1218223"/>
            <a:ext cx="3270738" cy="2909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Comprehension Data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Number of other classes visited in the session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 required to comprehend central class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 required to comprehend other visited classes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4837234" y="1827823"/>
            <a:ext cx="2552700" cy="1778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(aka.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9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69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Snipes</dc:creator>
  <cp:lastModifiedBy>Will Snipes</cp:lastModifiedBy>
  <cp:revision>6</cp:revision>
  <cp:lastPrinted>2014-06-29T00:10:16Z</cp:lastPrinted>
  <dcterms:created xsi:type="dcterms:W3CDTF">2014-06-27T19:31:25Z</dcterms:created>
  <dcterms:modified xsi:type="dcterms:W3CDTF">2014-06-29T00:15:26Z</dcterms:modified>
</cp:coreProperties>
</file>