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62004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5" userDrawn="1">
          <p15:clr>
            <a:srgbClr val="A4A3A4"/>
          </p15:clr>
        </p15:guide>
        <p15:guide id="2" pos="51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59" d="100"/>
          <a:sy n="59" d="100"/>
        </p:scale>
        <p:origin x="1200" y="200"/>
      </p:cViewPr>
      <p:guideLst>
        <p:guide orient="horz" pos="4535"/>
        <p:guide pos="51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3FF1B-0A4B-A644-AC4F-2CE6CCD3DBB3}" type="datetimeFigureOut">
              <a:rPr kumimoji="1" lang="zh-CN" altLang="en-US" smtClean="0"/>
              <a:t>2023/7/27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692275" y="1143000"/>
            <a:ext cx="3473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AD97E-C82B-7F4E-BB56-E4C3C79D28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86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8778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1pPr>
    <a:lvl2pPr marL="734389" algn="l" defTabSz="1468778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2pPr>
    <a:lvl3pPr marL="1468778" algn="l" defTabSz="1468778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3pPr>
    <a:lvl4pPr marL="2203168" algn="l" defTabSz="1468778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4pPr>
    <a:lvl5pPr marL="2937557" algn="l" defTabSz="1468778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5pPr>
    <a:lvl6pPr marL="3671946" algn="l" defTabSz="1468778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6pPr>
    <a:lvl7pPr marL="4406335" algn="l" defTabSz="1468778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7pPr>
    <a:lvl8pPr marL="5140727" algn="l" defTabSz="1468778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8pPr>
    <a:lvl9pPr marL="5875116" algn="l" defTabSz="1468778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AD97E-C82B-7F4E-BB56-E4C3C79D28A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5873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2356703"/>
            <a:ext cx="13770372" cy="5013407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7563446"/>
            <a:ext cx="12150329" cy="3476717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87F3-95EB-DB4E-8B95-751B422E1209}" type="datetimeFigureOut">
              <a:rPr kumimoji="1" lang="zh-CN" altLang="en-US" smtClean="0"/>
              <a:t>2023/7/27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2DAD-1BBE-F949-BF24-8062108D12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220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87F3-95EB-DB4E-8B95-751B422E1209}" type="datetimeFigureOut">
              <a:rPr kumimoji="1" lang="zh-CN" altLang="en-US" smtClean="0"/>
              <a:t>2023/7/27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2DAD-1BBE-F949-BF24-8062108D12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31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766678"/>
            <a:ext cx="3493219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766678"/>
            <a:ext cx="10277153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87F3-95EB-DB4E-8B95-751B422E1209}" type="datetimeFigureOut">
              <a:rPr kumimoji="1" lang="zh-CN" altLang="en-US" smtClean="0"/>
              <a:t>2023/7/27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2DAD-1BBE-F949-BF24-8062108D12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93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87F3-95EB-DB4E-8B95-751B422E1209}" type="datetimeFigureOut">
              <a:rPr kumimoji="1" lang="zh-CN" altLang="en-US" smtClean="0"/>
              <a:t>2023/7/27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2DAD-1BBE-F949-BF24-8062108D12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860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3590057"/>
            <a:ext cx="13972878" cy="5990088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9636813"/>
            <a:ext cx="13972878" cy="3150046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87F3-95EB-DB4E-8B95-751B422E1209}" type="datetimeFigureOut">
              <a:rPr kumimoji="1" lang="zh-CN" altLang="en-US" smtClean="0"/>
              <a:t>2023/7/27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2DAD-1BBE-F949-BF24-8062108D12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54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3833390"/>
            <a:ext cx="6885186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3833390"/>
            <a:ext cx="6885186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87F3-95EB-DB4E-8B95-751B422E1209}" type="datetimeFigureOut">
              <a:rPr kumimoji="1" lang="zh-CN" altLang="en-US" smtClean="0"/>
              <a:t>2023/7/27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2DAD-1BBE-F949-BF24-8062108D12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20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766681"/>
            <a:ext cx="13972878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3530053"/>
            <a:ext cx="6853544" cy="1730025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5260078"/>
            <a:ext cx="6853544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3530053"/>
            <a:ext cx="6887296" cy="1730025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5260078"/>
            <a:ext cx="6887296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87F3-95EB-DB4E-8B95-751B422E1209}" type="datetimeFigureOut">
              <a:rPr kumimoji="1" lang="zh-CN" altLang="en-US" smtClean="0"/>
              <a:t>2023/7/27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2DAD-1BBE-F949-BF24-8062108D12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393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87F3-95EB-DB4E-8B95-751B422E1209}" type="datetimeFigureOut">
              <a:rPr kumimoji="1" lang="zh-CN" altLang="en-US" smtClean="0"/>
              <a:t>2023/7/27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2DAD-1BBE-F949-BF24-8062108D12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691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87F3-95EB-DB4E-8B95-751B422E1209}" type="datetimeFigureOut">
              <a:rPr kumimoji="1" lang="zh-CN" altLang="en-US" smtClean="0"/>
              <a:t>2023/7/27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2DAD-1BBE-F949-BF24-8062108D12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35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960014"/>
            <a:ext cx="5225063" cy="336005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2073367"/>
            <a:ext cx="8201472" cy="10233485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4320064"/>
            <a:ext cx="5225063" cy="8003453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87F3-95EB-DB4E-8B95-751B422E1209}" type="datetimeFigureOut">
              <a:rPr kumimoji="1" lang="zh-CN" altLang="en-US" smtClean="0"/>
              <a:t>2023/7/27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2DAD-1BBE-F949-BF24-8062108D12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499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960014"/>
            <a:ext cx="5225063" cy="336005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2073367"/>
            <a:ext cx="8201472" cy="10233485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4320064"/>
            <a:ext cx="5225063" cy="8003453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87F3-95EB-DB4E-8B95-751B422E1209}" type="datetimeFigureOut">
              <a:rPr kumimoji="1" lang="zh-CN" altLang="en-US" smtClean="0"/>
              <a:t>2023/7/27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2DAD-1BBE-F949-BF24-8062108D12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124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766681"/>
            <a:ext cx="13972878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3833390"/>
            <a:ext cx="13972878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3346867"/>
            <a:ext cx="364509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087F3-95EB-DB4E-8B95-751B422E1209}" type="datetimeFigureOut">
              <a:rPr kumimoji="1" lang="zh-CN" altLang="en-US" smtClean="0"/>
              <a:t>2023/7/27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3346867"/>
            <a:ext cx="54676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3346867"/>
            <a:ext cx="364509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62DAD-1BBE-F949-BF24-8062108D12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064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0042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5032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5053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5074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096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2FB368F5-F81E-2342-8C4E-6D408514A7A3}"/>
              </a:ext>
            </a:extLst>
          </p:cNvPr>
          <p:cNvSpPr/>
          <p:nvPr/>
        </p:nvSpPr>
        <p:spPr>
          <a:xfrm>
            <a:off x="540000" y="1080000"/>
            <a:ext cx="15073380" cy="5297940"/>
          </a:xfrm>
          <a:prstGeom prst="round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C6B8185E-0836-794C-9309-101525FD6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0140" y="1450999"/>
            <a:ext cx="4198938" cy="109508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0CD6A3A-13E9-934A-8606-333825843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46698" y="1253526"/>
            <a:ext cx="2133600" cy="18161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EDBAF7C-8DA6-0A41-BFCC-732AC6A27B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8209" y="7527984"/>
            <a:ext cx="6894000" cy="68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2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1</Words>
  <Application>Microsoft Macintosh PowerPoint</Application>
  <PresentationFormat>自定义</PresentationFormat>
  <Paragraphs>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 wenbo</dc:creator>
  <cp:lastModifiedBy>su wenbo</cp:lastModifiedBy>
  <cp:revision>11</cp:revision>
  <dcterms:created xsi:type="dcterms:W3CDTF">2021-03-31T00:54:56Z</dcterms:created>
  <dcterms:modified xsi:type="dcterms:W3CDTF">2023-07-27T02:11:51Z</dcterms:modified>
</cp:coreProperties>
</file>