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3E55C-25FA-D446-9978-5DB024F63B6D}" type="datetimeFigureOut">
              <a:rPr kumimoji="1" lang="zh-CN" altLang="en-US" smtClean="0"/>
              <a:t>2017/3/5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726-4F36-544F-9D65-2064A70C9B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3E55C-25FA-D446-9978-5DB024F63B6D}" type="datetimeFigureOut">
              <a:rPr kumimoji="1" lang="zh-CN" altLang="en-US" smtClean="0"/>
              <a:t>2017/3/5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726-4F36-544F-9D65-2064A70C9B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4791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3E55C-25FA-D446-9978-5DB024F63B6D}" type="datetimeFigureOut">
              <a:rPr kumimoji="1" lang="zh-CN" altLang="en-US" smtClean="0"/>
              <a:t>2017/3/5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726-4F36-544F-9D65-2064A70C9B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3577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3E55C-25FA-D446-9978-5DB024F63B6D}" type="datetimeFigureOut">
              <a:rPr kumimoji="1" lang="zh-CN" altLang="en-US" smtClean="0"/>
              <a:t>2017/3/5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726-4F36-544F-9D65-2064A70C9B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4624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3E55C-25FA-D446-9978-5DB024F63B6D}" type="datetimeFigureOut">
              <a:rPr kumimoji="1" lang="zh-CN" altLang="en-US" smtClean="0"/>
              <a:t>2017/3/5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726-4F36-544F-9D65-2064A70C9B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5861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3E55C-25FA-D446-9978-5DB024F63B6D}" type="datetimeFigureOut">
              <a:rPr kumimoji="1" lang="zh-CN" altLang="en-US" smtClean="0"/>
              <a:t>2017/3/5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726-4F36-544F-9D65-2064A70C9B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0285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3E55C-25FA-D446-9978-5DB024F63B6D}" type="datetimeFigureOut">
              <a:rPr kumimoji="1" lang="zh-CN" altLang="en-US" smtClean="0"/>
              <a:t>2017/3/5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726-4F36-544F-9D65-2064A70C9B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957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3E55C-25FA-D446-9978-5DB024F63B6D}" type="datetimeFigureOut">
              <a:rPr kumimoji="1" lang="zh-CN" altLang="en-US" smtClean="0"/>
              <a:t>2017/3/5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726-4F36-544F-9D65-2064A70C9B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8745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3E55C-25FA-D446-9978-5DB024F63B6D}" type="datetimeFigureOut">
              <a:rPr kumimoji="1" lang="zh-CN" altLang="en-US" smtClean="0"/>
              <a:t>2017/3/5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726-4F36-544F-9D65-2064A70C9B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1166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3E55C-25FA-D446-9978-5DB024F63B6D}" type="datetimeFigureOut">
              <a:rPr kumimoji="1" lang="zh-CN" altLang="en-US" smtClean="0"/>
              <a:t>2017/3/5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726-4F36-544F-9D65-2064A70C9B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0739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3E55C-25FA-D446-9978-5DB024F63B6D}" type="datetimeFigureOut">
              <a:rPr kumimoji="1" lang="zh-CN" altLang="en-US" smtClean="0"/>
              <a:t>2017/3/5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726-4F36-544F-9D65-2064A70C9B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4938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3E55C-25FA-D446-9978-5DB024F63B6D}" type="datetimeFigureOut">
              <a:rPr kumimoji="1" lang="zh-CN" altLang="en-US" smtClean="0"/>
              <a:t>2017/3/5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B6726-4F36-544F-9D65-2064A70C9B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 41"/>
          <p:cNvGrpSpPr/>
          <p:nvPr/>
        </p:nvGrpSpPr>
        <p:grpSpPr>
          <a:xfrm>
            <a:off x="1119772" y="570238"/>
            <a:ext cx="7707124" cy="4691382"/>
            <a:chOff x="1119772" y="570238"/>
            <a:chExt cx="7707124" cy="4691382"/>
          </a:xfrm>
        </p:grpSpPr>
        <p:grpSp>
          <p:nvGrpSpPr>
            <p:cNvPr id="25" name="组 24"/>
            <p:cNvGrpSpPr/>
            <p:nvPr/>
          </p:nvGrpSpPr>
          <p:grpSpPr>
            <a:xfrm>
              <a:off x="4140714" y="570238"/>
              <a:ext cx="2801043" cy="612000"/>
              <a:chOff x="4142579" y="590827"/>
              <a:chExt cx="2801043" cy="612000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4181327" y="712161"/>
                <a:ext cx="27622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system_monitor</a:t>
                </a:r>
                <a:r>
                  <a:rPr kumimoji="1" lang="zh-CN" altLang="en-US" dirty="0" smtClean="0"/>
                  <a:t>监控脚本</a:t>
                </a:r>
                <a:endParaRPr kumimoji="1" lang="zh-CN" altLang="en-US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142579" y="590827"/>
                <a:ext cx="2737243" cy="61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2" name="组 11"/>
            <p:cNvGrpSpPr/>
            <p:nvPr/>
          </p:nvGrpSpPr>
          <p:grpSpPr>
            <a:xfrm>
              <a:off x="5957350" y="2150153"/>
              <a:ext cx="1945152" cy="612000"/>
              <a:chOff x="1718155" y="1755731"/>
              <a:chExt cx="1945152" cy="612000"/>
            </a:xfrm>
          </p:grpSpPr>
          <p:sp>
            <p:nvSpPr>
              <p:cNvPr id="10" name="文本框 9"/>
              <p:cNvSpPr txBox="1"/>
              <p:nvPr/>
            </p:nvSpPr>
            <p:spPr>
              <a:xfrm>
                <a:off x="2021317" y="1877065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 smtClean="0"/>
                  <a:t>数据库监控</a:t>
                </a:r>
                <a:endParaRPr kumimoji="1" lang="zh-CN" altLang="en-US" dirty="0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718155" y="1755731"/>
                <a:ext cx="1945152" cy="61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3" name="组 12"/>
            <p:cNvGrpSpPr/>
            <p:nvPr/>
          </p:nvGrpSpPr>
          <p:grpSpPr>
            <a:xfrm>
              <a:off x="2707376" y="2150153"/>
              <a:ext cx="1945152" cy="612000"/>
              <a:chOff x="1718155" y="1755731"/>
              <a:chExt cx="1945152" cy="612000"/>
            </a:xfrm>
          </p:grpSpPr>
          <p:sp>
            <p:nvSpPr>
              <p:cNvPr id="14" name="文本框 13"/>
              <p:cNvSpPr txBox="1"/>
              <p:nvPr/>
            </p:nvSpPr>
            <p:spPr>
              <a:xfrm>
                <a:off x="2125807" y="1877065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 smtClean="0"/>
                  <a:t>服务监控</a:t>
                </a:r>
                <a:endParaRPr kumimoji="1" lang="zh-CN" altLang="en-US" dirty="0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718155" y="1755731"/>
                <a:ext cx="1945152" cy="61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6" name="组 15"/>
            <p:cNvGrpSpPr/>
            <p:nvPr/>
          </p:nvGrpSpPr>
          <p:grpSpPr>
            <a:xfrm>
              <a:off x="1119772" y="4325065"/>
              <a:ext cx="1945152" cy="935828"/>
              <a:chOff x="1718155" y="1755731"/>
              <a:chExt cx="1945152" cy="612000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1761230" y="1877065"/>
                <a:ext cx="1859001" cy="422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 smtClean="0"/>
                  <a:t>Tomcat</a:t>
                </a:r>
                <a:r>
                  <a:rPr kumimoji="1" lang="zh-CN" altLang="en-US" dirty="0" smtClean="0"/>
                  <a:t>健康监控</a:t>
                </a:r>
                <a:endParaRPr kumimoji="1" lang="en-US" altLang="zh-CN" dirty="0" smtClean="0"/>
              </a:p>
              <a:p>
                <a:pPr algn="ctr"/>
                <a:r>
                  <a:rPr kumimoji="1" lang="en-US" altLang="zh-CN" dirty="0" smtClean="0"/>
                  <a:t>(tomcat_health)</a:t>
                </a:r>
                <a:endParaRPr kumimoji="1" lang="zh-CN" altLang="en-US" dirty="0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718155" y="1755731"/>
                <a:ext cx="1945152" cy="61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9" name="组 18"/>
            <p:cNvGrpSpPr/>
            <p:nvPr/>
          </p:nvGrpSpPr>
          <p:grpSpPr>
            <a:xfrm>
              <a:off x="3473495" y="4328651"/>
              <a:ext cx="2263426" cy="932969"/>
              <a:chOff x="1718155" y="1755731"/>
              <a:chExt cx="2263426" cy="612000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1761230" y="1877065"/>
                <a:ext cx="2132667" cy="4239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 smtClean="0"/>
                  <a:t>MySQL</a:t>
                </a:r>
                <a:r>
                  <a:rPr kumimoji="1" lang="zh-CN" altLang="en-US" dirty="0" smtClean="0"/>
                  <a:t>健康监控</a:t>
                </a:r>
                <a:endParaRPr kumimoji="1" lang="en-US" altLang="zh-CN" dirty="0" smtClean="0"/>
              </a:p>
              <a:p>
                <a:pPr algn="ctr"/>
                <a:r>
                  <a:rPr kumimoji="1" lang="en-US" altLang="zh-CN" dirty="0" smtClean="0"/>
                  <a:t>(mysql_health)</a:t>
                </a:r>
                <a:endParaRPr kumimoji="1" lang="zh-CN" altLang="en-US" dirty="0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718155" y="1755731"/>
                <a:ext cx="2263426" cy="61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2" name="组 21"/>
            <p:cNvGrpSpPr/>
            <p:nvPr/>
          </p:nvGrpSpPr>
          <p:grpSpPr>
            <a:xfrm>
              <a:off x="6258448" y="4328651"/>
              <a:ext cx="2568448" cy="932242"/>
              <a:chOff x="1718155" y="1755731"/>
              <a:chExt cx="1945152" cy="653562"/>
            </a:xfrm>
          </p:grpSpPr>
          <p:sp>
            <p:nvSpPr>
              <p:cNvPr id="23" name="文本框 22"/>
              <p:cNvSpPr txBox="1"/>
              <p:nvPr/>
            </p:nvSpPr>
            <p:spPr>
              <a:xfrm>
                <a:off x="1761230" y="1877065"/>
                <a:ext cx="1859001" cy="532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dirty="0" smtClean="0"/>
                  <a:t>数据库同步状态监控</a:t>
                </a:r>
                <a:endParaRPr kumimoji="1" lang="en-US" altLang="zh-CN" dirty="0" smtClean="0"/>
              </a:p>
              <a:p>
                <a:pPr algn="ctr"/>
                <a:r>
                  <a:rPr kumimoji="1" lang="en-US" altLang="zh-CN" dirty="0" smtClean="0"/>
                  <a:t>(db_sync)</a:t>
                </a:r>
                <a:endParaRPr kumimoji="1" lang="zh-CN" altLang="en-US" dirty="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718155" y="1755731"/>
                <a:ext cx="1945152" cy="61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7" name="直线箭头连接符 26"/>
            <p:cNvCxnSpPr>
              <a:stCxn id="8" idx="2"/>
              <a:endCxn id="15" idx="0"/>
            </p:cNvCxnSpPr>
            <p:nvPr/>
          </p:nvCxnSpPr>
          <p:spPr>
            <a:xfrm flipH="1">
              <a:off x="3679952" y="1182238"/>
              <a:ext cx="1829384" cy="9679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箭头连接符 29"/>
            <p:cNvCxnSpPr>
              <a:stCxn id="8" idx="2"/>
              <a:endCxn id="11" idx="0"/>
            </p:cNvCxnSpPr>
            <p:nvPr/>
          </p:nvCxnSpPr>
          <p:spPr>
            <a:xfrm>
              <a:off x="5509336" y="1182238"/>
              <a:ext cx="1420590" cy="9679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箭头连接符 32"/>
            <p:cNvCxnSpPr>
              <a:stCxn id="15" idx="2"/>
              <a:endCxn id="18" idx="0"/>
            </p:cNvCxnSpPr>
            <p:nvPr/>
          </p:nvCxnSpPr>
          <p:spPr>
            <a:xfrm flipH="1">
              <a:off x="2092348" y="2762153"/>
              <a:ext cx="1587604" cy="15629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箭头连接符 35"/>
            <p:cNvCxnSpPr>
              <a:stCxn id="15" idx="2"/>
              <a:endCxn id="21" idx="0"/>
            </p:cNvCxnSpPr>
            <p:nvPr/>
          </p:nvCxnSpPr>
          <p:spPr>
            <a:xfrm>
              <a:off x="3679952" y="2762153"/>
              <a:ext cx="925256" cy="15664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箭头连接符 38"/>
            <p:cNvCxnSpPr>
              <a:stCxn id="11" idx="2"/>
              <a:endCxn id="24" idx="0"/>
            </p:cNvCxnSpPr>
            <p:nvPr/>
          </p:nvCxnSpPr>
          <p:spPr>
            <a:xfrm>
              <a:off x="6929926" y="2762153"/>
              <a:ext cx="612746" cy="15664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26</Words>
  <Application>Microsoft Macintosh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DengXian</vt:lpstr>
      <vt:lpstr>DengXian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2</cp:revision>
  <dcterms:created xsi:type="dcterms:W3CDTF">2017-03-05T12:07:32Z</dcterms:created>
  <dcterms:modified xsi:type="dcterms:W3CDTF">2017-03-05T12:18:01Z</dcterms:modified>
</cp:coreProperties>
</file>