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00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3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4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32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7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0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3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00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0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0194-4064-7F41-96A6-D4BA2CF9CB0E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6064-0044-5742-B300-833407F34B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8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 57"/>
          <p:cNvGrpSpPr/>
          <p:nvPr/>
        </p:nvGrpSpPr>
        <p:grpSpPr>
          <a:xfrm>
            <a:off x="1192553" y="226230"/>
            <a:ext cx="5566008" cy="6087899"/>
            <a:chOff x="1192553" y="226230"/>
            <a:chExt cx="5566008" cy="6087899"/>
          </a:xfrm>
        </p:grpSpPr>
        <p:grpSp>
          <p:nvGrpSpPr>
            <p:cNvPr id="7" name="组 6"/>
            <p:cNvGrpSpPr/>
            <p:nvPr/>
          </p:nvGrpSpPr>
          <p:grpSpPr>
            <a:xfrm>
              <a:off x="1192553" y="226230"/>
              <a:ext cx="2903518" cy="629392"/>
              <a:chOff x="1585355" y="689367"/>
              <a:chExt cx="4516733" cy="62939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85355" y="689367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781299" y="819397"/>
                <a:ext cx="2739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获取</a:t>
                </a:r>
                <a:r>
                  <a:rPr kumimoji="1" lang="en-US" altLang="zh-CN" dirty="0" smtClean="0"/>
                  <a:t>MySQL</a:t>
                </a:r>
                <a:r>
                  <a:rPr kumimoji="1" lang="zh-CN" altLang="en-US" dirty="0" smtClean="0"/>
                  <a:t>服务运行状态</a:t>
                </a:r>
                <a:endParaRPr kumimoji="1" lang="zh-CN" altLang="en-US" dirty="0"/>
              </a:p>
            </p:txBody>
          </p:sp>
        </p:grpSp>
        <p:grpSp>
          <p:nvGrpSpPr>
            <p:cNvPr id="28" name="组 27"/>
            <p:cNvGrpSpPr/>
            <p:nvPr/>
          </p:nvGrpSpPr>
          <p:grpSpPr>
            <a:xfrm>
              <a:off x="1795227" y="1514703"/>
              <a:ext cx="1698171" cy="771896"/>
              <a:chOff x="2994635" y="1965965"/>
              <a:chExt cx="1698171" cy="771896"/>
            </a:xfrm>
          </p:grpSpPr>
          <p:sp>
            <p:nvSpPr>
              <p:cNvPr id="8" name="菱形 7"/>
              <p:cNvSpPr/>
              <p:nvPr/>
            </p:nvSpPr>
            <p:spPr>
              <a:xfrm>
                <a:off x="2994635" y="1965965"/>
                <a:ext cx="1698171" cy="77189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289723" y="21850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状态正常</a:t>
                </a:r>
                <a:endParaRPr kumimoji="1" lang="zh-CN" altLang="en-US"/>
              </a:p>
            </p:txBody>
          </p:sp>
        </p:grpSp>
        <p:cxnSp>
          <p:nvCxnSpPr>
            <p:cNvPr id="13" name="直线箭头连接符 12"/>
            <p:cNvCxnSpPr>
              <a:stCxn id="4" idx="2"/>
              <a:endCxn id="8" idx="0"/>
            </p:cNvCxnSpPr>
            <p:nvPr/>
          </p:nvCxnSpPr>
          <p:spPr>
            <a:xfrm>
              <a:off x="2644312" y="855622"/>
              <a:ext cx="1" cy="65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 14"/>
            <p:cNvGrpSpPr/>
            <p:nvPr/>
          </p:nvGrpSpPr>
          <p:grpSpPr>
            <a:xfrm>
              <a:off x="1318513" y="2945680"/>
              <a:ext cx="2500673" cy="629392"/>
              <a:chOff x="1585355" y="689367"/>
              <a:chExt cx="4516733" cy="62939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585355" y="689367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781299" y="819397"/>
                <a:ext cx="3519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判断异常服务器个数</a:t>
                </a:r>
                <a:endParaRPr kumimoji="1" lang="zh-CN" altLang="en-US" dirty="0"/>
              </a:p>
            </p:txBody>
          </p:sp>
        </p:grpSp>
        <p:grpSp>
          <p:nvGrpSpPr>
            <p:cNvPr id="18" name="组 17"/>
            <p:cNvGrpSpPr/>
            <p:nvPr/>
          </p:nvGrpSpPr>
          <p:grpSpPr>
            <a:xfrm>
              <a:off x="4546625" y="2945680"/>
              <a:ext cx="1260410" cy="629392"/>
              <a:chOff x="1585355" y="689367"/>
              <a:chExt cx="4516733" cy="62939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585355" y="689367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781300" y="819397"/>
                <a:ext cx="2001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写入日志</a:t>
                </a:r>
                <a:endParaRPr kumimoji="1" lang="zh-CN" altLang="en-US" dirty="0"/>
              </a:p>
            </p:txBody>
          </p:sp>
        </p:grpSp>
        <p:cxnSp>
          <p:nvCxnSpPr>
            <p:cNvPr id="23" name="肘形连接符 22"/>
            <p:cNvCxnSpPr>
              <a:stCxn id="8" idx="3"/>
              <a:endCxn id="19" idx="0"/>
            </p:cNvCxnSpPr>
            <p:nvPr/>
          </p:nvCxnSpPr>
          <p:spPr>
            <a:xfrm>
              <a:off x="3493398" y="1900651"/>
              <a:ext cx="1683432" cy="10450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stCxn id="8" idx="2"/>
            </p:cNvCxnSpPr>
            <p:nvPr/>
          </p:nvCxnSpPr>
          <p:spPr>
            <a:xfrm flipH="1">
              <a:off x="2644312" y="2286599"/>
              <a:ext cx="1" cy="65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4067073" y="1585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是</a:t>
              </a:r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709886" y="24350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否</a:t>
              </a:r>
              <a:endParaRPr kumimoji="1" lang="zh-CN" altLang="en-US"/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1770482" y="4232081"/>
              <a:ext cx="1698171" cy="771896"/>
              <a:chOff x="2994635" y="1965965"/>
              <a:chExt cx="1698171" cy="771896"/>
            </a:xfrm>
          </p:grpSpPr>
          <p:sp>
            <p:nvSpPr>
              <p:cNvPr id="30" name="菱形 29"/>
              <p:cNvSpPr/>
              <p:nvPr/>
            </p:nvSpPr>
            <p:spPr>
              <a:xfrm>
                <a:off x="2994635" y="1965965"/>
                <a:ext cx="1698171" cy="77189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289723" y="21850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一个异常</a:t>
                </a:r>
                <a:endParaRPr kumimoji="1" lang="zh-CN" altLang="en-US" dirty="0"/>
              </a:p>
            </p:txBody>
          </p:sp>
        </p:grpSp>
        <p:cxnSp>
          <p:nvCxnSpPr>
            <p:cNvPr id="32" name="直线箭头连接符 31"/>
            <p:cNvCxnSpPr/>
            <p:nvPr/>
          </p:nvCxnSpPr>
          <p:spPr>
            <a:xfrm flipH="1">
              <a:off x="2619568" y="3573000"/>
              <a:ext cx="1" cy="65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 32"/>
            <p:cNvGrpSpPr/>
            <p:nvPr/>
          </p:nvGrpSpPr>
          <p:grpSpPr>
            <a:xfrm>
              <a:off x="4672557" y="4321146"/>
              <a:ext cx="2086004" cy="629392"/>
              <a:chOff x="1585355" y="689367"/>
              <a:chExt cx="7475291" cy="62939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585355" y="689367"/>
                <a:ext cx="7475291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781300" y="819397"/>
                <a:ext cx="727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调整负载均衡权重</a:t>
                </a:r>
                <a:endParaRPr kumimoji="1" lang="zh-CN" altLang="en-US" dirty="0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3819186" y="42665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是</a:t>
              </a:r>
              <a:endParaRPr kumimoji="1" lang="zh-CN" altLang="en-US"/>
            </a:p>
          </p:txBody>
        </p:sp>
        <p:cxnSp>
          <p:nvCxnSpPr>
            <p:cNvPr id="38" name="直线箭头连接符 37"/>
            <p:cNvCxnSpPr/>
            <p:nvPr/>
          </p:nvCxnSpPr>
          <p:spPr>
            <a:xfrm flipH="1">
              <a:off x="2615010" y="5003977"/>
              <a:ext cx="1" cy="65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 38"/>
            <p:cNvGrpSpPr/>
            <p:nvPr/>
          </p:nvGrpSpPr>
          <p:grpSpPr>
            <a:xfrm>
              <a:off x="1550647" y="5678799"/>
              <a:ext cx="2128725" cy="629392"/>
              <a:chOff x="1585355" y="689367"/>
              <a:chExt cx="4516733" cy="62939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585355" y="689367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781300" y="819397"/>
                <a:ext cx="36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短信通知运维人员</a:t>
                </a:r>
                <a:endParaRPr kumimoji="1" lang="zh-CN" altLang="en-US" dirty="0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2621584" y="51319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否</a:t>
              </a:r>
              <a:endParaRPr kumimoji="1" lang="zh-CN" altLang="en-US" dirty="0"/>
            </a:p>
          </p:txBody>
        </p:sp>
        <p:cxnSp>
          <p:nvCxnSpPr>
            <p:cNvPr id="44" name="直线箭头连接符 43"/>
            <p:cNvCxnSpPr>
              <a:stCxn id="30" idx="3"/>
              <a:endCxn id="34" idx="1"/>
            </p:cNvCxnSpPr>
            <p:nvPr/>
          </p:nvCxnSpPr>
          <p:spPr>
            <a:xfrm>
              <a:off x="3468653" y="4618029"/>
              <a:ext cx="1203904" cy="17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 45"/>
            <p:cNvGrpSpPr/>
            <p:nvPr/>
          </p:nvGrpSpPr>
          <p:grpSpPr>
            <a:xfrm>
              <a:off x="4726746" y="5684737"/>
              <a:ext cx="1977626" cy="629392"/>
              <a:chOff x="1585355" y="689367"/>
              <a:chExt cx="7475291" cy="62939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585355" y="689367"/>
                <a:ext cx="7475291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781300" y="819397"/>
                <a:ext cx="6452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重启服务器容器</a:t>
                </a:r>
                <a:endParaRPr kumimoji="1" lang="zh-CN" altLang="en-US" dirty="0"/>
              </a:p>
            </p:txBody>
          </p:sp>
        </p:grpSp>
        <p:cxnSp>
          <p:nvCxnSpPr>
            <p:cNvPr id="52" name="直线箭头连接符 51"/>
            <p:cNvCxnSpPr>
              <a:stCxn id="34" idx="2"/>
              <a:endCxn id="47" idx="0"/>
            </p:cNvCxnSpPr>
            <p:nvPr/>
          </p:nvCxnSpPr>
          <p:spPr>
            <a:xfrm>
              <a:off x="5715559" y="4950538"/>
              <a:ext cx="0" cy="734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47" idx="1"/>
              <a:endCxn id="40" idx="3"/>
            </p:cNvCxnSpPr>
            <p:nvPr/>
          </p:nvCxnSpPr>
          <p:spPr>
            <a:xfrm flipH="1" flipV="1">
              <a:off x="3679372" y="5993495"/>
              <a:ext cx="1047374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9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组 635"/>
          <p:cNvGrpSpPr/>
          <p:nvPr/>
        </p:nvGrpSpPr>
        <p:grpSpPr>
          <a:xfrm>
            <a:off x="1180678" y="190604"/>
            <a:ext cx="7662014" cy="6624377"/>
            <a:chOff x="1180678" y="190604"/>
            <a:chExt cx="7662014" cy="6624377"/>
          </a:xfrm>
        </p:grpSpPr>
        <p:grpSp>
          <p:nvGrpSpPr>
            <p:cNvPr id="42" name="组 41"/>
            <p:cNvGrpSpPr/>
            <p:nvPr/>
          </p:nvGrpSpPr>
          <p:grpSpPr>
            <a:xfrm>
              <a:off x="1180678" y="190604"/>
              <a:ext cx="2903519" cy="629392"/>
              <a:chOff x="1585355" y="689367"/>
              <a:chExt cx="4516733" cy="62939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585355" y="689367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781299" y="819397"/>
                <a:ext cx="426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获取</a:t>
                </a:r>
                <a:r>
                  <a:rPr kumimoji="1" lang="en-US" altLang="zh-CN" dirty="0" smtClean="0"/>
                  <a:t>MySQL</a:t>
                </a:r>
                <a:r>
                  <a:rPr kumimoji="1" lang="zh-CN" altLang="en-US" dirty="0" smtClean="0"/>
                  <a:t>主从复制状态</a:t>
                </a:r>
                <a:endParaRPr kumimoji="1" lang="zh-CN" altLang="en-US" dirty="0"/>
              </a:p>
            </p:txBody>
          </p:sp>
        </p:grpSp>
        <p:grpSp>
          <p:nvGrpSpPr>
            <p:cNvPr id="43" name="组 42"/>
            <p:cNvGrpSpPr/>
            <p:nvPr/>
          </p:nvGrpSpPr>
          <p:grpSpPr>
            <a:xfrm>
              <a:off x="1783352" y="1336577"/>
              <a:ext cx="1698171" cy="771896"/>
              <a:chOff x="2994635" y="1965965"/>
              <a:chExt cx="1698171" cy="771896"/>
            </a:xfrm>
          </p:grpSpPr>
          <p:sp>
            <p:nvSpPr>
              <p:cNvPr id="74" name="菱形 73"/>
              <p:cNvSpPr/>
              <p:nvPr/>
            </p:nvSpPr>
            <p:spPr>
              <a:xfrm>
                <a:off x="2994635" y="1965965"/>
                <a:ext cx="1698171" cy="77189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426329" y="2160413"/>
                <a:ext cx="77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双</a:t>
                </a:r>
                <a:r>
                  <a:rPr kumimoji="1" lang="en-US" altLang="zh-CN" dirty="0" smtClean="0"/>
                  <a:t>YES</a:t>
                </a:r>
                <a:endParaRPr kumimoji="1" lang="zh-CN" altLang="en-US" dirty="0"/>
              </a:p>
            </p:txBody>
          </p:sp>
        </p:grpSp>
        <p:cxnSp>
          <p:nvCxnSpPr>
            <p:cNvPr id="44" name="直线箭头连接符 43"/>
            <p:cNvCxnSpPr>
              <a:stCxn id="76" idx="2"/>
            </p:cNvCxnSpPr>
            <p:nvPr/>
          </p:nvCxnSpPr>
          <p:spPr>
            <a:xfrm>
              <a:off x="2632438" y="819996"/>
              <a:ext cx="0" cy="5165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 44"/>
            <p:cNvGrpSpPr/>
            <p:nvPr/>
          </p:nvGrpSpPr>
          <p:grpSpPr>
            <a:xfrm>
              <a:off x="1722151" y="2816987"/>
              <a:ext cx="1806871" cy="629392"/>
              <a:chOff x="2250064" y="679425"/>
              <a:chExt cx="3263583" cy="62939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250064" y="679425"/>
                <a:ext cx="326358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509528" y="817325"/>
                <a:ext cx="283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判断延迟时间</a:t>
                </a:r>
                <a:endParaRPr kumimoji="1" lang="zh-CN" altLang="en-US" dirty="0"/>
              </a:p>
            </p:txBody>
          </p:sp>
        </p:grpSp>
        <p:grpSp>
          <p:nvGrpSpPr>
            <p:cNvPr id="46" name="组 45"/>
            <p:cNvGrpSpPr/>
            <p:nvPr/>
          </p:nvGrpSpPr>
          <p:grpSpPr>
            <a:xfrm>
              <a:off x="4237870" y="3089389"/>
              <a:ext cx="1820075" cy="629392"/>
              <a:chOff x="1508208" y="694868"/>
              <a:chExt cx="4516733" cy="62939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508208" y="694868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781300" y="819397"/>
                <a:ext cx="3945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写入错误日志</a:t>
                </a:r>
                <a:endParaRPr kumimoji="1" lang="zh-CN" altLang="en-US" dirty="0"/>
              </a:p>
            </p:txBody>
          </p:sp>
        </p:grpSp>
        <p:cxnSp>
          <p:nvCxnSpPr>
            <p:cNvPr id="48" name="直线箭头连接符 47"/>
            <p:cNvCxnSpPr>
              <a:stCxn id="74" idx="2"/>
              <a:endCxn id="72" idx="0"/>
            </p:cNvCxnSpPr>
            <p:nvPr/>
          </p:nvCxnSpPr>
          <p:spPr>
            <a:xfrm flipH="1">
              <a:off x="2625587" y="2108473"/>
              <a:ext cx="6851" cy="708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3900349" y="13590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否</a:t>
              </a:r>
              <a:endParaRPr kumimoji="1"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98011" y="23994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是</a:t>
              </a:r>
              <a:endParaRPr kumimoji="1" lang="zh-CN" altLang="en-US" dirty="0"/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1780300" y="3989327"/>
              <a:ext cx="1698171" cy="771896"/>
              <a:chOff x="2994635" y="1965965"/>
              <a:chExt cx="1698171" cy="771896"/>
            </a:xfrm>
          </p:grpSpPr>
          <p:sp>
            <p:nvSpPr>
              <p:cNvPr id="68" name="菱形 67"/>
              <p:cNvSpPr/>
              <p:nvPr/>
            </p:nvSpPr>
            <p:spPr>
              <a:xfrm>
                <a:off x="2994635" y="1965965"/>
                <a:ext cx="1698171" cy="77189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3289723" y="2185060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&lt;300ms</a:t>
                </a:r>
              </a:p>
            </p:txBody>
          </p:sp>
        </p:grpSp>
        <p:cxnSp>
          <p:nvCxnSpPr>
            <p:cNvPr id="52" name="直线箭头连接符 51"/>
            <p:cNvCxnSpPr>
              <a:stCxn id="72" idx="2"/>
              <a:endCxn id="68" idx="0"/>
            </p:cNvCxnSpPr>
            <p:nvPr/>
          </p:nvCxnSpPr>
          <p:spPr>
            <a:xfrm>
              <a:off x="2625587" y="3446379"/>
              <a:ext cx="3799" cy="542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 52"/>
            <p:cNvGrpSpPr/>
            <p:nvPr/>
          </p:nvGrpSpPr>
          <p:grpSpPr>
            <a:xfrm>
              <a:off x="4022538" y="4061256"/>
              <a:ext cx="2347184" cy="629392"/>
              <a:chOff x="234745" y="702610"/>
              <a:chExt cx="8411243" cy="62939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4745" y="702610"/>
                <a:ext cx="8388660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453273" y="819397"/>
                <a:ext cx="8192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判断</a:t>
                </a:r>
                <a:r>
                  <a:rPr kumimoji="1" lang="en-US" altLang="zh-CN" dirty="0" smtClean="0"/>
                  <a:t>log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file</a:t>
                </a:r>
                <a:r>
                  <a:rPr kumimoji="1" lang="zh-CN" altLang="en-US" dirty="0" smtClean="0"/>
                  <a:t>和</a:t>
                </a:r>
                <a:r>
                  <a:rPr kumimoji="1" lang="en-US" altLang="zh-CN" dirty="0" smtClean="0"/>
                  <a:t>log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pos</a:t>
                </a:r>
                <a:endParaRPr kumimoji="1" lang="zh-CN" altLang="en-US" dirty="0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3630994" y="39933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是</a:t>
              </a:r>
              <a:endParaRPr kumimoji="1" lang="zh-CN" altLang="en-US" dirty="0"/>
            </a:p>
          </p:txBody>
        </p:sp>
        <p:cxnSp>
          <p:nvCxnSpPr>
            <p:cNvPr id="55" name="直线箭头连接符 54"/>
            <p:cNvCxnSpPr>
              <a:stCxn id="68" idx="2"/>
              <a:endCxn id="64" idx="0"/>
            </p:cNvCxnSpPr>
            <p:nvPr/>
          </p:nvCxnSpPr>
          <p:spPr>
            <a:xfrm flipH="1">
              <a:off x="2626885" y="4761223"/>
              <a:ext cx="2501" cy="88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 55"/>
            <p:cNvGrpSpPr/>
            <p:nvPr/>
          </p:nvGrpSpPr>
          <p:grpSpPr>
            <a:xfrm>
              <a:off x="1562522" y="5643173"/>
              <a:ext cx="2128725" cy="629392"/>
              <a:chOff x="1585355" y="689367"/>
              <a:chExt cx="4516733" cy="629392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585355" y="689367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834694" y="833068"/>
                <a:ext cx="382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短信并记录日志</a:t>
                </a:r>
                <a:endParaRPr kumimoji="1" lang="zh-CN" altLang="en-US" dirty="0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609709" y="50963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否</a:t>
              </a:r>
              <a:endParaRPr kumimoji="1" lang="zh-CN" altLang="en-US" dirty="0"/>
            </a:p>
          </p:txBody>
        </p:sp>
        <p:cxnSp>
          <p:nvCxnSpPr>
            <p:cNvPr id="58" name="直线箭头连接符 57"/>
            <p:cNvCxnSpPr>
              <a:stCxn id="68" idx="3"/>
              <a:endCxn id="66" idx="1"/>
            </p:cNvCxnSpPr>
            <p:nvPr/>
          </p:nvCxnSpPr>
          <p:spPr>
            <a:xfrm>
              <a:off x="3478471" y="4375275"/>
              <a:ext cx="544067" cy="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 58"/>
            <p:cNvGrpSpPr/>
            <p:nvPr/>
          </p:nvGrpSpPr>
          <p:grpSpPr>
            <a:xfrm>
              <a:off x="4382950" y="6156206"/>
              <a:ext cx="1621498" cy="658775"/>
              <a:chOff x="1585355" y="689367"/>
              <a:chExt cx="6129152" cy="62939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1585355" y="689367"/>
                <a:ext cx="6129152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81299" y="819397"/>
                <a:ext cx="5933207" cy="352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记录正常日志</a:t>
                </a:r>
                <a:endParaRPr kumimoji="1" lang="zh-CN" altLang="en-US" dirty="0"/>
              </a:p>
            </p:txBody>
          </p:sp>
        </p:grpSp>
        <p:grpSp>
          <p:nvGrpSpPr>
            <p:cNvPr id="82" name="组 81"/>
            <p:cNvGrpSpPr/>
            <p:nvPr/>
          </p:nvGrpSpPr>
          <p:grpSpPr>
            <a:xfrm>
              <a:off x="4084197" y="2058140"/>
              <a:ext cx="2128725" cy="629392"/>
              <a:chOff x="1585355" y="689367"/>
              <a:chExt cx="4516733" cy="629392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1585355" y="689367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781300" y="819397"/>
                <a:ext cx="36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短信通知运维人员</a:t>
                </a:r>
                <a:endParaRPr kumimoji="1" lang="zh-CN" altLang="en-US" dirty="0"/>
              </a:p>
            </p:txBody>
          </p:sp>
        </p:grpSp>
        <p:cxnSp>
          <p:nvCxnSpPr>
            <p:cNvPr id="593" name="肘形连接符 592"/>
            <p:cNvCxnSpPr>
              <a:stCxn id="74" idx="3"/>
              <a:endCxn id="83" idx="0"/>
            </p:cNvCxnSpPr>
            <p:nvPr/>
          </p:nvCxnSpPr>
          <p:spPr>
            <a:xfrm>
              <a:off x="3481523" y="1722525"/>
              <a:ext cx="1667037" cy="3356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线箭头连接符 593"/>
            <p:cNvCxnSpPr>
              <a:stCxn id="83" idx="2"/>
              <a:endCxn id="70" idx="0"/>
            </p:cNvCxnSpPr>
            <p:nvPr/>
          </p:nvCxnSpPr>
          <p:spPr>
            <a:xfrm flipH="1">
              <a:off x="5147908" y="2687532"/>
              <a:ext cx="652" cy="40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3" name="组 602"/>
            <p:cNvGrpSpPr/>
            <p:nvPr/>
          </p:nvGrpSpPr>
          <p:grpSpPr>
            <a:xfrm>
              <a:off x="4341902" y="4977286"/>
              <a:ext cx="1698171" cy="771896"/>
              <a:chOff x="2994635" y="1965965"/>
              <a:chExt cx="1698171" cy="771896"/>
            </a:xfrm>
          </p:grpSpPr>
          <p:sp>
            <p:nvSpPr>
              <p:cNvPr id="604" name="菱形 603"/>
              <p:cNvSpPr/>
              <p:nvPr/>
            </p:nvSpPr>
            <p:spPr>
              <a:xfrm>
                <a:off x="2994635" y="1965965"/>
                <a:ext cx="1698171" cy="77189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5" name="文本框 604"/>
              <p:cNvSpPr txBox="1"/>
              <p:nvPr/>
            </p:nvSpPr>
            <p:spPr>
              <a:xfrm>
                <a:off x="3405138" y="215629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均相等</a:t>
                </a:r>
                <a:endParaRPr kumimoji="1" lang="en-US" altLang="zh-CN" dirty="0" smtClean="0"/>
              </a:p>
            </p:txBody>
          </p:sp>
        </p:grpSp>
        <p:cxnSp>
          <p:nvCxnSpPr>
            <p:cNvPr id="606" name="直线箭头连接符 605"/>
            <p:cNvCxnSpPr>
              <a:stCxn id="66" idx="2"/>
              <a:endCxn id="604" idx="0"/>
            </p:cNvCxnSpPr>
            <p:nvPr/>
          </p:nvCxnSpPr>
          <p:spPr>
            <a:xfrm flipH="1">
              <a:off x="5190988" y="4690648"/>
              <a:ext cx="1991" cy="286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线箭头连接符 615"/>
            <p:cNvCxnSpPr>
              <a:stCxn id="604" idx="2"/>
              <a:endCxn id="62" idx="0"/>
            </p:cNvCxnSpPr>
            <p:nvPr/>
          </p:nvCxnSpPr>
          <p:spPr>
            <a:xfrm>
              <a:off x="5190988" y="5749182"/>
              <a:ext cx="2711" cy="40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线箭头连接符 620"/>
            <p:cNvCxnSpPr>
              <a:stCxn id="604" idx="3"/>
              <a:endCxn id="632" idx="1"/>
            </p:cNvCxnSpPr>
            <p:nvPr/>
          </p:nvCxnSpPr>
          <p:spPr>
            <a:xfrm flipV="1">
              <a:off x="6040073" y="5349668"/>
              <a:ext cx="673894" cy="13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文本框 625"/>
            <p:cNvSpPr txBox="1"/>
            <p:nvPr/>
          </p:nvSpPr>
          <p:spPr>
            <a:xfrm>
              <a:off x="6057945" y="50331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否</a:t>
              </a:r>
              <a:endParaRPr kumimoji="1" lang="zh-CN" altLang="en-US" dirty="0"/>
            </a:p>
          </p:txBody>
        </p:sp>
        <p:sp>
          <p:nvSpPr>
            <p:cNvPr id="627" name="文本框 626"/>
            <p:cNvSpPr txBox="1"/>
            <p:nvPr/>
          </p:nvSpPr>
          <p:spPr>
            <a:xfrm>
              <a:off x="5141196" y="57491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是</a:t>
              </a:r>
              <a:endParaRPr kumimoji="1" lang="zh-CN" altLang="en-US" dirty="0"/>
            </a:p>
          </p:txBody>
        </p:sp>
        <p:grpSp>
          <p:nvGrpSpPr>
            <p:cNvPr id="628" name="组 627"/>
            <p:cNvGrpSpPr/>
            <p:nvPr/>
          </p:nvGrpSpPr>
          <p:grpSpPr>
            <a:xfrm>
              <a:off x="6867640" y="6066221"/>
              <a:ext cx="1820075" cy="629392"/>
              <a:chOff x="1508208" y="694868"/>
              <a:chExt cx="4516733" cy="629392"/>
            </a:xfrm>
          </p:grpSpPr>
          <p:sp>
            <p:nvSpPr>
              <p:cNvPr id="629" name="矩形 628"/>
              <p:cNvSpPr/>
              <p:nvPr/>
            </p:nvSpPr>
            <p:spPr>
              <a:xfrm>
                <a:off x="1508208" y="694868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0" name="文本框 629"/>
              <p:cNvSpPr txBox="1"/>
              <p:nvPr/>
            </p:nvSpPr>
            <p:spPr>
              <a:xfrm>
                <a:off x="1781300" y="819397"/>
                <a:ext cx="3945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写入错误日志</a:t>
                </a:r>
                <a:endParaRPr kumimoji="1" lang="zh-CN" altLang="en-US" dirty="0"/>
              </a:p>
            </p:txBody>
          </p:sp>
        </p:grpSp>
        <p:grpSp>
          <p:nvGrpSpPr>
            <p:cNvPr id="631" name="组 630"/>
            <p:cNvGrpSpPr/>
            <p:nvPr/>
          </p:nvGrpSpPr>
          <p:grpSpPr>
            <a:xfrm>
              <a:off x="6713967" y="5034972"/>
              <a:ext cx="2128725" cy="629392"/>
              <a:chOff x="1585355" y="689367"/>
              <a:chExt cx="4516733" cy="629392"/>
            </a:xfrm>
          </p:grpSpPr>
          <p:sp>
            <p:nvSpPr>
              <p:cNvPr id="632" name="矩形 631"/>
              <p:cNvSpPr/>
              <p:nvPr/>
            </p:nvSpPr>
            <p:spPr>
              <a:xfrm>
                <a:off x="1585355" y="689367"/>
                <a:ext cx="4516733" cy="629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3" name="文本框 632"/>
              <p:cNvSpPr txBox="1"/>
              <p:nvPr/>
            </p:nvSpPr>
            <p:spPr>
              <a:xfrm>
                <a:off x="1781300" y="819397"/>
                <a:ext cx="36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短信通知运维人员</a:t>
                </a:r>
                <a:endParaRPr kumimoji="1" lang="zh-CN" altLang="en-US" dirty="0"/>
              </a:p>
            </p:txBody>
          </p:sp>
        </p:grpSp>
        <p:cxnSp>
          <p:nvCxnSpPr>
            <p:cNvPr id="634" name="直线箭头连接符 633"/>
            <p:cNvCxnSpPr/>
            <p:nvPr/>
          </p:nvCxnSpPr>
          <p:spPr>
            <a:xfrm flipH="1">
              <a:off x="7777678" y="5664364"/>
              <a:ext cx="652" cy="40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40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79</Words>
  <Application>Microsoft Macintosh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2017-03-06T11:52:35Z</dcterms:created>
  <dcterms:modified xsi:type="dcterms:W3CDTF">2017-03-06T12:50:44Z</dcterms:modified>
</cp:coreProperties>
</file>