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E83-41EA-7F40-9A65-169A52C5B7E3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6331-F972-DF43-81B6-DED8FF9CEE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88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E83-41EA-7F40-9A65-169A52C5B7E3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6331-F972-DF43-81B6-DED8FF9CEE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93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E83-41EA-7F40-9A65-169A52C5B7E3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6331-F972-DF43-81B6-DED8FF9CEE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88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E83-41EA-7F40-9A65-169A52C5B7E3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6331-F972-DF43-81B6-DED8FF9CEE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70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E83-41EA-7F40-9A65-169A52C5B7E3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6331-F972-DF43-81B6-DED8FF9CEE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20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E83-41EA-7F40-9A65-169A52C5B7E3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6331-F972-DF43-81B6-DED8FF9CEE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1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E83-41EA-7F40-9A65-169A52C5B7E3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6331-F972-DF43-81B6-DED8FF9CEE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47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E83-41EA-7F40-9A65-169A52C5B7E3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6331-F972-DF43-81B6-DED8FF9CEE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47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E83-41EA-7F40-9A65-169A52C5B7E3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6331-F972-DF43-81B6-DED8FF9CEE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4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E83-41EA-7F40-9A65-169A52C5B7E3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6331-F972-DF43-81B6-DED8FF9CEE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63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CE83-41EA-7F40-9A65-169A52C5B7E3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6331-F972-DF43-81B6-DED8FF9CEE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66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CE83-41EA-7F40-9A65-169A52C5B7E3}" type="datetimeFigureOut">
              <a:rPr kumimoji="1" lang="zh-CN" altLang="en-US" smtClean="0"/>
              <a:t>2017/3/5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6331-F972-DF43-81B6-DED8FF9CEE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45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1054274" y="551144"/>
            <a:ext cx="8353555" cy="3634872"/>
            <a:chOff x="1054274" y="551144"/>
            <a:chExt cx="8353555" cy="3634872"/>
          </a:xfrm>
        </p:grpSpPr>
        <p:grpSp>
          <p:nvGrpSpPr>
            <p:cNvPr id="7" name="组 6"/>
            <p:cNvGrpSpPr/>
            <p:nvPr/>
          </p:nvGrpSpPr>
          <p:grpSpPr>
            <a:xfrm>
              <a:off x="3980641" y="551144"/>
              <a:ext cx="2392472" cy="989557"/>
              <a:chOff x="2968668" y="526092"/>
              <a:chExt cx="2392472" cy="989557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968668" y="526092"/>
                <a:ext cx="2392472" cy="989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240612" y="697704"/>
                <a:ext cx="18485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 smtClean="0"/>
                  <a:t>Tomcat</a:t>
                </a:r>
                <a:r>
                  <a:rPr kumimoji="1" lang="zh-CN" altLang="en-US" dirty="0" smtClean="0"/>
                  <a:t>监控脚本</a:t>
                </a:r>
                <a:endParaRPr kumimoji="1" lang="en-US" altLang="zh-CN" dirty="0" smtClean="0"/>
              </a:p>
              <a:p>
                <a:pPr algn="ctr"/>
                <a:r>
                  <a:rPr kumimoji="1" lang="en-US" altLang="zh-CN" dirty="0" smtClean="0"/>
                  <a:t>(shell)</a:t>
                </a:r>
                <a:endParaRPr kumimoji="1" lang="zh-CN" altLang="en-US" dirty="0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1054274" y="3196459"/>
              <a:ext cx="2392472" cy="989557"/>
              <a:chOff x="2968668" y="526092"/>
              <a:chExt cx="2392472" cy="98955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968668" y="526092"/>
                <a:ext cx="2392472" cy="989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610908" y="697704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dirty="0" smtClean="0"/>
                  <a:t>日志记录</a:t>
                </a:r>
                <a:endParaRPr kumimoji="1" lang="en-US" altLang="zh-CN" dirty="0" smtClean="0"/>
              </a:p>
              <a:p>
                <a:pPr algn="ctr"/>
                <a:r>
                  <a:rPr kumimoji="1" lang="en-US" altLang="zh-CN" dirty="0" smtClean="0"/>
                  <a:t>(shell)</a:t>
                </a:r>
                <a:endParaRPr kumimoji="1" lang="zh-CN" altLang="en-US" dirty="0"/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3980641" y="3167233"/>
              <a:ext cx="2392472" cy="989557"/>
              <a:chOff x="2968668" y="526092"/>
              <a:chExt cx="2392472" cy="98955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968668" y="526092"/>
                <a:ext cx="2392472" cy="989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610912" y="697704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dirty="0" smtClean="0"/>
                  <a:t>短信通知</a:t>
                </a:r>
                <a:endParaRPr kumimoji="1" lang="en-US" altLang="zh-CN" dirty="0" smtClean="0"/>
              </a:p>
              <a:p>
                <a:pPr algn="ctr"/>
                <a:r>
                  <a:rPr kumimoji="1" lang="en-US" altLang="zh-CN" smtClean="0"/>
                  <a:t>(Python</a:t>
                </a:r>
                <a:r>
                  <a:rPr kumimoji="1" lang="en-US" altLang="zh-CN" dirty="0" smtClean="0"/>
                  <a:t>)</a:t>
                </a:r>
                <a:endParaRPr kumimoji="1" lang="zh-CN" altLang="en-US" dirty="0"/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7015357" y="3167233"/>
              <a:ext cx="2392472" cy="989557"/>
              <a:chOff x="2968668" y="526092"/>
              <a:chExt cx="2392472" cy="98955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968668" y="526092"/>
                <a:ext cx="2392472" cy="989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240617" y="697704"/>
                <a:ext cx="18485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 smtClean="0"/>
                  <a:t>Tomcat</a:t>
                </a:r>
                <a:r>
                  <a:rPr kumimoji="1" lang="zh-CN" altLang="en-US" dirty="0" smtClean="0"/>
                  <a:t>状态监控</a:t>
                </a:r>
                <a:endParaRPr kumimoji="1" lang="en-US" altLang="zh-CN" dirty="0" smtClean="0"/>
              </a:p>
              <a:p>
                <a:pPr algn="ctr"/>
                <a:r>
                  <a:rPr kumimoji="1" lang="en-US" altLang="zh-CN" dirty="0" smtClean="0"/>
                  <a:t>(Python)</a:t>
                </a:r>
                <a:endParaRPr kumimoji="1" lang="zh-CN" altLang="en-US" dirty="0"/>
              </a:p>
            </p:txBody>
          </p:sp>
        </p:grpSp>
        <p:cxnSp>
          <p:nvCxnSpPr>
            <p:cNvPr id="18" name="直线箭头连接符 17"/>
            <p:cNvCxnSpPr>
              <a:stCxn id="4" idx="2"/>
              <a:endCxn id="9" idx="0"/>
            </p:cNvCxnSpPr>
            <p:nvPr/>
          </p:nvCxnSpPr>
          <p:spPr>
            <a:xfrm flipH="1">
              <a:off x="2250510" y="1540701"/>
              <a:ext cx="2926367" cy="1655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4" idx="2"/>
              <a:endCxn id="12" idx="0"/>
            </p:cNvCxnSpPr>
            <p:nvPr/>
          </p:nvCxnSpPr>
          <p:spPr>
            <a:xfrm>
              <a:off x="5176877" y="1540701"/>
              <a:ext cx="0" cy="1626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>
              <a:stCxn id="4" idx="2"/>
              <a:endCxn id="15" idx="0"/>
            </p:cNvCxnSpPr>
            <p:nvPr/>
          </p:nvCxnSpPr>
          <p:spPr>
            <a:xfrm>
              <a:off x="5176877" y="1540701"/>
              <a:ext cx="3034716" cy="1626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 rot="19866377">
              <a:off x="2815415" y="216832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/>
                <a:t>直接记录</a:t>
              </a:r>
              <a:endParaRPr kumimoji="1"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 rot="1799508">
              <a:off x="6303001" y="199301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脚本调用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622885" y="21609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/>
                <a:t>脚本调用</a:t>
              </a:r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70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2017-03-05T13:14:45Z</dcterms:created>
  <dcterms:modified xsi:type="dcterms:W3CDTF">2017-03-05T13:21:33Z</dcterms:modified>
</cp:coreProperties>
</file>