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7CB-379D-474D-A792-11D608EAA6B3}" type="datetimeFigureOut">
              <a:rPr kumimoji="1" lang="zh-CN" altLang="en-US" smtClean="0"/>
              <a:t>2017/3/3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83B-BCA5-1740-B1FD-5931BCBDA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9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7CB-379D-474D-A792-11D608EAA6B3}" type="datetimeFigureOut">
              <a:rPr kumimoji="1" lang="zh-CN" altLang="en-US" smtClean="0"/>
              <a:t>2017/3/3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83B-BCA5-1740-B1FD-5931BCBDA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7CB-379D-474D-A792-11D608EAA6B3}" type="datetimeFigureOut">
              <a:rPr kumimoji="1" lang="zh-CN" altLang="en-US" smtClean="0"/>
              <a:t>2017/3/3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83B-BCA5-1740-B1FD-5931BCBDA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40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7CB-379D-474D-A792-11D608EAA6B3}" type="datetimeFigureOut">
              <a:rPr kumimoji="1" lang="zh-CN" altLang="en-US" smtClean="0"/>
              <a:t>2017/3/3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83B-BCA5-1740-B1FD-5931BCBDA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7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7CB-379D-474D-A792-11D608EAA6B3}" type="datetimeFigureOut">
              <a:rPr kumimoji="1" lang="zh-CN" altLang="en-US" smtClean="0"/>
              <a:t>2017/3/3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83B-BCA5-1740-B1FD-5931BCBDA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3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7CB-379D-474D-A792-11D608EAA6B3}" type="datetimeFigureOut">
              <a:rPr kumimoji="1" lang="zh-CN" altLang="en-US" smtClean="0"/>
              <a:t>2017/3/3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83B-BCA5-1740-B1FD-5931BCBDA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28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7CB-379D-474D-A792-11D608EAA6B3}" type="datetimeFigureOut">
              <a:rPr kumimoji="1" lang="zh-CN" altLang="en-US" smtClean="0"/>
              <a:t>2017/3/3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83B-BCA5-1740-B1FD-5931BCBDA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98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7CB-379D-474D-A792-11D608EAA6B3}" type="datetimeFigureOut">
              <a:rPr kumimoji="1" lang="zh-CN" altLang="en-US" smtClean="0"/>
              <a:t>2017/3/3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83B-BCA5-1740-B1FD-5931BCBDA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26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7CB-379D-474D-A792-11D608EAA6B3}" type="datetimeFigureOut">
              <a:rPr kumimoji="1" lang="zh-CN" altLang="en-US" smtClean="0"/>
              <a:t>2017/3/3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83B-BCA5-1740-B1FD-5931BCBDA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23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7CB-379D-474D-A792-11D608EAA6B3}" type="datetimeFigureOut">
              <a:rPr kumimoji="1" lang="zh-CN" altLang="en-US" smtClean="0"/>
              <a:t>2017/3/3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83B-BCA5-1740-B1FD-5931BCBDA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81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7CB-379D-474D-A792-11D608EAA6B3}" type="datetimeFigureOut">
              <a:rPr kumimoji="1" lang="zh-CN" altLang="en-US" smtClean="0"/>
              <a:t>2017/3/3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83B-BCA5-1740-B1FD-5931BCBDA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03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37CB-379D-474D-A792-11D608EAA6B3}" type="datetimeFigureOut">
              <a:rPr kumimoji="1" lang="zh-CN" altLang="en-US" smtClean="0"/>
              <a:t>2017/3/3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583B-BCA5-1740-B1FD-5931BCBDA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3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 35"/>
          <p:cNvGrpSpPr/>
          <p:nvPr/>
        </p:nvGrpSpPr>
        <p:grpSpPr>
          <a:xfrm>
            <a:off x="1114817" y="1200329"/>
            <a:ext cx="4333288" cy="3149779"/>
            <a:chOff x="1114817" y="1200329"/>
            <a:chExt cx="4333288" cy="3149779"/>
          </a:xfrm>
        </p:grpSpPr>
        <p:sp>
          <p:nvSpPr>
            <p:cNvPr id="4" name="矩形 3"/>
            <p:cNvSpPr/>
            <p:nvPr/>
          </p:nvSpPr>
          <p:spPr>
            <a:xfrm>
              <a:off x="1114817" y="1691014"/>
              <a:ext cx="651354" cy="1691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33813" y="1954059"/>
              <a:ext cx="3883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用户请求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707710" y="1691013"/>
              <a:ext cx="651354" cy="1691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96436" y="1966584"/>
              <a:ext cx="4739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负载均衡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987451" y="1200329"/>
              <a:ext cx="1448845" cy="4906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87450" y="1850595"/>
              <a:ext cx="1448845" cy="4906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987450" y="2690925"/>
              <a:ext cx="1448845" cy="4906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75638" y="3859424"/>
              <a:ext cx="1448845" cy="4906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" name="直线箭头连接符 12"/>
            <p:cNvCxnSpPr/>
            <p:nvPr/>
          </p:nvCxnSpPr>
          <p:spPr>
            <a:xfrm>
              <a:off x="1766171" y="2116899"/>
              <a:ext cx="9415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927340" y="17475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请求</a:t>
              </a:r>
              <a:endParaRPr kumimoji="1" lang="zh-CN" altLang="en-US" dirty="0"/>
            </a:p>
          </p:txBody>
        </p:sp>
        <p:cxnSp>
          <p:nvCxnSpPr>
            <p:cNvPr id="15" name="直线箭头连接符 14"/>
            <p:cNvCxnSpPr/>
            <p:nvPr/>
          </p:nvCxnSpPr>
          <p:spPr>
            <a:xfrm flipH="1">
              <a:off x="1766171" y="2936267"/>
              <a:ext cx="9342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927550" y="296972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响应</a:t>
              </a:r>
              <a:endParaRPr kumimoji="1"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75638" y="1281389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服务器节点</a:t>
              </a:r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87449" y="1954059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服务器节点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87449" y="276770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服务器节点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959017" y="3920100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服务器节点</a:t>
              </a:r>
              <a:r>
                <a:rPr kumimoji="1" lang="en-US" altLang="zh-CN" dirty="0" smtClean="0"/>
                <a:t>n</a:t>
              </a:r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60917" y="3423372"/>
              <a:ext cx="461665" cy="3693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mr-IN" altLang="zh-CN" smtClean="0"/>
                <a:t>…</a:t>
              </a:r>
              <a:endParaRPr kumimoji="1" lang="zh-CN" altLang="en-US" dirty="0"/>
            </a:p>
          </p:txBody>
        </p:sp>
        <p:cxnSp>
          <p:nvCxnSpPr>
            <p:cNvPr id="24" name="直线箭头连接符 23"/>
            <p:cNvCxnSpPr/>
            <p:nvPr/>
          </p:nvCxnSpPr>
          <p:spPr>
            <a:xfrm>
              <a:off x="3359064" y="3137040"/>
              <a:ext cx="591854" cy="982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 flipV="1">
              <a:off x="3359064" y="1482757"/>
              <a:ext cx="628385" cy="4713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 flipV="1">
              <a:off x="3359064" y="2110637"/>
              <a:ext cx="628385" cy="2127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/>
            <p:nvPr/>
          </p:nvCxnSpPr>
          <p:spPr>
            <a:xfrm>
              <a:off x="3359064" y="2767708"/>
              <a:ext cx="615861" cy="2055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78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Mangal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</cp:revision>
  <dcterms:created xsi:type="dcterms:W3CDTF">2017-03-03T04:24:41Z</dcterms:created>
  <dcterms:modified xsi:type="dcterms:W3CDTF">2017-03-03T04:30:02Z</dcterms:modified>
</cp:coreProperties>
</file>