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64"/>
    <p:restoredTop sz="94666"/>
  </p:normalViewPr>
  <p:slideViewPr>
    <p:cSldViewPr snapToGrid="0" snapToObjects="1">
      <p:cViewPr varScale="1">
        <p:scale>
          <a:sx n="76" d="100"/>
          <a:sy n="76" d="100"/>
        </p:scale>
        <p:origin x="20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6134-82C3-0747-B376-80ACAAB98298}" type="datetimeFigureOut">
              <a:rPr kumimoji="1" lang="zh-CN" altLang="en-US" smtClean="0"/>
              <a:t>2017/2/28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07692-73C7-C14C-8A37-4BFEEC383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6298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6134-82C3-0747-B376-80ACAAB98298}" type="datetimeFigureOut">
              <a:rPr kumimoji="1" lang="zh-CN" altLang="en-US" smtClean="0"/>
              <a:t>2017/2/28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07692-73C7-C14C-8A37-4BFEEC383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9108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6134-82C3-0747-B376-80ACAAB98298}" type="datetimeFigureOut">
              <a:rPr kumimoji="1" lang="zh-CN" altLang="en-US" smtClean="0"/>
              <a:t>2017/2/28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07692-73C7-C14C-8A37-4BFEEC383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42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6134-82C3-0747-B376-80ACAAB98298}" type="datetimeFigureOut">
              <a:rPr kumimoji="1" lang="zh-CN" altLang="en-US" smtClean="0"/>
              <a:t>2017/2/28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07692-73C7-C14C-8A37-4BFEEC383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73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6134-82C3-0747-B376-80ACAAB98298}" type="datetimeFigureOut">
              <a:rPr kumimoji="1" lang="zh-CN" altLang="en-US" smtClean="0"/>
              <a:t>2017/2/28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07692-73C7-C14C-8A37-4BFEEC383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225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6134-82C3-0747-B376-80ACAAB98298}" type="datetimeFigureOut">
              <a:rPr kumimoji="1" lang="zh-CN" altLang="en-US" smtClean="0"/>
              <a:t>2017/2/28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07692-73C7-C14C-8A37-4BFEEC383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749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6134-82C3-0747-B376-80ACAAB98298}" type="datetimeFigureOut">
              <a:rPr kumimoji="1" lang="zh-CN" altLang="en-US" smtClean="0"/>
              <a:t>2017/2/28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07692-73C7-C14C-8A37-4BFEEC383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53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6134-82C3-0747-B376-80ACAAB98298}" type="datetimeFigureOut">
              <a:rPr kumimoji="1" lang="zh-CN" altLang="en-US" smtClean="0"/>
              <a:t>2017/2/28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07692-73C7-C14C-8A37-4BFEEC383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399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6134-82C3-0747-B376-80ACAAB98298}" type="datetimeFigureOut">
              <a:rPr kumimoji="1" lang="zh-CN" altLang="en-US" smtClean="0"/>
              <a:t>2017/2/28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07692-73C7-C14C-8A37-4BFEEC383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37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6134-82C3-0747-B376-80ACAAB98298}" type="datetimeFigureOut">
              <a:rPr kumimoji="1" lang="zh-CN" altLang="en-US" smtClean="0"/>
              <a:t>2017/2/28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07692-73C7-C14C-8A37-4BFEEC383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43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6134-82C3-0747-B376-80ACAAB98298}" type="datetimeFigureOut">
              <a:rPr kumimoji="1" lang="zh-CN" altLang="en-US" smtClean="0"/>
              <a:t>2017/2/28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07692-73C7-C14C-8A37-4BFEEC383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712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06134-82C3-0747-B376-80ACAAB98298}" type="datetimeFigureOut">
              <a:rPr kumimoji="1" lang="zh-CN" altLang="en-US" smtClean="0"/>
              <a:t>2017/2/28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07692-73C7-C14C-8A37-4BFEEC383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010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 73"/>
          <p:cNvGrpSpPr/>
          <p:nvPr/>
        </p:nvGrpSpPr>
        <p:grpSpPr>
          <a:xfrm>
            <a:off x="1041747" y="1287473"/>
            <a:ext cx="10474104" cy="3115194"/>
            <a:chOff x="1041747" y="1287473"/>
            <a:chExt cx="10474104" cy="3115194"/>
          </a:xfrm>
        </p:grpSpPr>
        <p:sp>
          <p:nvSpPr>
            <p:cNvPr id="4" name="矩形 3"/>
            <p:cNvSpPr/>
            <p:nvPr/>
          </p:nvSpPr>
          <p:spPr>
            <a:xfrm>
              <a:off x="3667717" y="1287473"/>
              <a:ext cx="7848134" cy="311519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" name="直线箭头连接符 5"/>
            <p:cNvCxnSpPr/>
            <p:nvPr/>
          </p:nvCxnSpPr>
          <p:spPr>
            <a:xfrm>
              <a:off x="2436312" y="1947333"/>
              <a:ext cx="18079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1041747" y="1778692"/>
              <a:ext cx="1394565" cy="642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solidFill>
                    <a:schemeClr val="tx1"/>
                  </a:solidFill>
                </a:rPr>
                <a:t>用户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100162" y="3536856"/>
              <a:ext cx="2170948" cy="642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solidFill>
                    <a:schemeClr val="tx1"/>
                  </a:solidFill>
                </a:rPr>
                <a:t>模型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8100162" y="1778692"/>
              <a:ext cx="2170948" cy="6371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solidFill>
                    <a:schemeClr val="tx1"/>
                  </a:solidFill>
                </a:rPr>
                <a:t>页面控制器</a:t>
              </a:r>
              <a:r>
                <a:rPr kumimoji="1" lang="en-US" altLang="zh-CN" dirty="0" smtClean="0">
                  <a:solidFill>
                    <a:schemeClr val="tx1"/>
                  </a:solidFill>
                </a:rPr>
                <a:t>/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处理器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244234" y="1778692"/>
              <a:ext cx="1394565" cy="6466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solidFill>
                    <a:schemeClr val="tx1"/>
                  </a:solidFill>
                </a:rPr>
                <a:t>前端控制器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244233" y="3262234"/>
              <a:ext cx="1394565" cy="642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solidFill>
                    <a:schemeClr val="tx1"/>
                  </a:solidFill>
                </a:rPr>
                <a:t>视图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直线箭头连接符 20"/>
            <p:cNvCxnSpPr/>
            <p:nvPr/>
          </p:nvCxnSpPr>
          <p:spPr>
            <a:xfrm flipV="1">
              <a:off x="5638799" y="1899452"/>
              <a:ext cx="2461363" cy="183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2722881" y="159402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发送请求</a:t>
              </a:r>
              <a:endParaRPr kumimoji="1"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815346" y="1470777"/>
              <a:ext cx="2108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转发请求给处理器</a:t>
              </a:r>
              <a:endParaRPr kumimoji="1" lang="zh-CN" altLang="en-US" dirty="0"/>
            </a:p>
          </p:txBody>
        </p:sp>
        <p:cxnSp>
          <p:nvCxnSpPr>
            <p:cNvPr id="31" name="直线箭头连接符 30"/>
            <p:cNvCxnSpPr/>
            <p:nvPr/>
          </p:nvCxnSpPr>
          <p:spPr>
            <a:xfrm>
              <a:off x="9794680" y="2415843"/>
              <a:ext cx="34479" cy="11210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9933367" y="2775625"/>
              <a:ext cx="1582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mtClean="0"/>
                <a:t>调用业务对象</a:t>
              </a:r>
              <a:endParaRPr kumimoji="1" lang="zh-CN" altLang="en-US"/>
            </a:p>
          </p:txBody>
        </p:sp>
        <p:cxnSp>
          <p:nvCxnSpPr>
            <p:cNvPr id="38" name="直线箭头连接符 37"/>
            <p:cNvCxnSpPr/>
            <p:nvPr/>
          </p:nvCxnSpPr>
          <p:spPr>
            <a:xfrm flipH="1" flipV="1">
              <a:off x="8584344" y="2429256"/>
              <a:ext cx="34723" cy="11076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7020552" y="2757194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返回数据模型</a:t>
              </a:r>
              <a:endParaRPr kumimoji="1" lang="zh-CN" altLang="en-US" dirty="0"/>
            </a:p>
          </p:txBody>
        </p:sp>
        <p:cxnSp>
          <p:nvCxnSpPr>
            <p:cNvPr id="45" name="直线箭头连接符 44"/>
            <p:cNvCxnSpPr/>
            <p:nvPr/>
          </p:nvCxnSpPr>
          <p:spPr>
            <a:xfrm flipH="1">
              <a:off x="5638799" y="2266731"/>
              <a:ext cx="2461363" cy="223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5844939" y="2313822"/>
              <a:ext cx="2162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返回</a:t>
              </a:r>
              <a:r>
                <a:rPr kumimoji="1" lang="en-US" altLang="zh-CN" dirty="0" err="1" smtClean="0"/>
                <a:t>ModelAndView</a:t>
              </a:r>
              <a:endParaRPr kumimoji="1" lang="zh-CN" altLang="en-US" dirty="0"/>
            </a:p>
          </p:txBody>
        </p:sp>
        <p:cxnSp>
          <p:nvCxnSpPr>
            <p:cNvPr id="53" name="直线箭头连接符 52"/>
            <p:cNvCxnSpPr/>
            <p:nvPr/>
          </p:nvCxnSpPr>
          <p:spPr>
            <a:xfrm flipH="1">
              <a:off x="5257132" y="2406361"/>
              <a:ext cx="11176" cy="8558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/>
            <p:cNvSpPr txBox="1"/>
            <p:nvPr/>
          </p:nvSpPr>
          <p:spPr>
            <a:xfrm>
              <a:off x="5233583" y="268393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mtClean="0"/>
                <a:t>渲染视图</a:t>
              </a:r>
              <a:endParaRPr kumimoji="1" lang="zh-CN" altLang="en-US"/>
            </a:p>
          </p:txBody>
        </p:sp>
        <p:cxnSp>
          <p:nvCxnSpPr>
            <p:cNvPr id="59" name="直线箭头连接符 58"/>
            <p:cNvCxnSpPr/>
            <p:nvPr/>
          </p:nvCxnSpPr>
          <p:spPr>
            <a:xfrm flipH="1" flipV="1">
              <a:off x="4554610" y="2425362"/>
              <a:ext cx="1" cy="8368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3537781" y="265913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mtClean="0"/>
                <a:t>返回控制</a:t>
              </a:r>
              <a:endParaRPr kumimoji="1" lang="zh-CN" altLang="en-US"/>
            </a:p>
          </p:txBody>
        </p:sp>
        <p:cxnSp>
          <p:nvCxnSpPr>
            <p:cNvPr id="66" name="直线箭头连接符 65"/>
            <p:cNvCxnSpPr/>
            <p:nvPr/>
          </p:nvCxnSpPr>
          <p:spPr>
            <a:xfrm flipH="1" flipV="1">
              <a:off x="2436312" y="2243406"/>
              <a:ext cx="1807921" cy="88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/>
            <p:cNvSpPr txBox="1"/>
            <p:nvPr/>
          </p:nvSpPr>
          <p:spPr>
            <a:xfrm>
              <a:off x="3420533" y="2506133"/>
              <a:ext cx="24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 </a:t>
              </a:r>
              <a:endParaRPr kumimoji="1" lang="zh-CN" altLang="en-US" dirty="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2692237" y="227062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产生响应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79801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30</Words>
  <Application>Microsoft Macintosh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DengXian</vt:lpstr>
      <vt:lpstr>DengXian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</cp:revision>
  <dcterms:created xsi:type="dcterms:W3CDTF">2017-02-28T02:34:17Z</dcterms:created>
  <dcterms:modified xsi:type="dcterms:W3CDTF">2017-02-28T02:56:22Z</dcterms:modified>
</cp:coreProperties>
</file>