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3aa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3aa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j31pF20l/cuisinesyn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CuisineSync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Welela Burayu, Arnab Das,  Jean Bikorimana, Nedine Abdulahi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9301" y="200477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CuisineSync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59301" y="1913924"/>
            <a:ext cx="4045200" cy="538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</a:t>
            </a:r>
            <a:r>
              <a:rPr lang="en" dirty="0">
                <a:solidFill>
                  <a:srgbClr val="5E696C"/>
                </a:solidFill>
              </a:rPr>
              <a:t>Taste</a:t>
            </a:r>
            <a:r>
              <a:rPr lang="en" dirty="0"/>
              <a:t> Meets Harmony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Core Functionality </a:t>
            </a:r>
            <a:endParaRPr b="1" dirty="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Users can create a group within the app and invite their friends to join.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Each member of the group ranks their favorite cuisines(this can be a score users give) and sets their budget.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CuisineSync using an algorithm and machine learning principles will recommend restaurants for the group to try.</a:t>
            </a:r>
            <a:endParaRPr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E7191-DCE5-E3A2-BE0B-886E06A102CD}"/>
              </a:ext>
            </a:extLst>
          </p:cNvPr>
          <p:cNvSpPr txBox="1"/>
          <p:nvPr/>
        </p:nvSpPr>
        <p:spPr>
          <a:xfrm>
            <a:off x="159301" y="2805545"/>
            <a:ext cx="404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E696C"/>
                </a:solidFill>
              </a:rPr>
              <a:t>CuisineSync</a:t>
            </a:r>
            <a:r>
              <a:rPr lang="en-US" dirty="0">
                <a:solidFill>
                  <a:srgbClr val="5E696C"/>
                </a:solidFill>
              </a:rPr>
              <a:t>: Simplifies restaurant selection for group dining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E696C"/>
                </a:solidFill>
              </a:rPr>
              <a:t>Solves the problem of indecision when dining out with friends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E696C"/>
                </a:solidFill>
              </a:rPr>
              <a:t>Enhances the dining experience for groups by making it seamless and enjoyable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BF2-3385-0E9C-8092-83F60EA5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72610"/>
            <a:ext cx="4045200" cy="1683600"/>
          </a:xfrm>
        </p:spPr>
        <p:txBody>
          <a:bodyPr/>
          <a:lstStyle/>
          <a:p>
            <a:r>
              <a:rPr lang="en-US" dirty="0"/>
              <a:t>Technical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0995-1958-304A-5BB4-FEC9028D25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App Development:</a:t>
            </a: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We'll be using Java for native Android app development.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backend will be powered by either Django or MongoDB, and we'll connect it to an SQL database, NoSQL.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APIs:</a:t>
            </a: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We'll be integrating third-party APIs for restaurant data and location services to provide up-to-date information to our users.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Java SVG Vector Logos - Vector Logo Zone">
            <a:extLst>
              <a:ext uri="{FF2B5EF4-FFF2-40B4-BE49-F238E27FC236}">
                <a16:creationId xmlns:a16="http://schemas.microsoft.com/office/drawing/2014/main" id="{B96A34A5-29F7-5081-9A54-9DCFCC604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39" y="2066342"/>
            <a:ext cx="2150918" cy="10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MongoDB - Hyperskill">
            <a:extLst>
              <a:ext uri="{FF2B5EF4-FFF2-40B4-BE49-F238E27FC236}">
                <a16:creationId xmlns:a16="http://schemas.microsoft.com/office/drawing/2014/main" id="{993C8317-027E-642E-C69D-D541D1E4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5" y="3351933"/>
            <a:ext cx="3018027" cy="79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5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System Documents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Next Slide</a:t>
            </a:r>
            <a:endParaRPr dirty="0"/>
          </a:p>
        </p:txBody>
      </p:sp>
      <p:pic>
        <p:nvPicPr>
          <p:cNvPr id="87" name="Google Shape;87;p17" descr="Overhead shot of red raspberries in white teacup on a wooden table."/>
          <p:cNvPicPr preferRelativeResize="0"/>
          <p:nvPr/>
        </p:nvPicPr>
        <p:blipFill rotWithShape="1">
          <a:blip r:embed="rId3">
            <a:alphaModFix/>
          </a:blip>
          <a:srcRect l="49586" r="8893" b="16957"/>
          <a:stretch/>
        </p:blipFill>
        <p:spPr>
          <a:xfrm flipH="1">
            <a:off x="3" y="0"/>
            <a:ext cx="4571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800CD0-0096-2360-D8BE-BC9725FC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55"/>
            <a:ext cx="9144000" cy="46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9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D8D8-CB95-27DA-BEA0-452E5BD4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DBCEC5-ACAC-6030-0FB3-78C70D5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46505"/>
            <a:ext cx="1742728" cy="36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B954EFB-C615-8597-0F60-8D8A9103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52" y="1146505"/>
            <a:ext cx="1759421" cy="36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547BCED-C2C4-582F-0400-581A4E4A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81" y="1146505"/>
            <a:ext cx="1742728" cy="3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22AAF60-0E80-6C94-91C4-38EE34BC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26" y="1146505"/>
            <a:ext cx="1748293" cy="36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9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A5C-C2E7-FC99-3D7F-EC5BA856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500" b="1" i="0" u="none" strike="noStrike" cap="none">
                <a:latin typeface="Lato"/>
                <a:ea typeface="Lato"/>
                <a:cs typeface="Lato"/>
                <a:sym typeface="Lato"/>
              </a:rPr>
              <a:t>Minimum Viable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8F97B-63C7-D419-07E2-367E331D1B38}"/>
              </a:ext>
            </a:extLst>
          </p:cNvPr>
          <p:cNvSpPr txBox="1"/>
          <p:nvPr/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342900" algn="ctr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900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MVP Focus: Core functionality prioritized.</a:t>
            </a:r>
          </a:p>
          <a:p>
            <a:pPr marL="457200" indent="-342900" algn="ctr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900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Integration of machine learning or poll-based system for user cuisine preferences.</a:t>
            </a:r>
          </a:p>
          <a:p>
            <a:pPr marL="457200" indent="-342900" algn="ctr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900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Data storage in a database with real-time communication.</a:t>
            </a:r>
          </a:p>
          <a:p>
            <a:pPr marL="457200" indent="-342900" algn="ctr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900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Advanced features excluded to streamline future releases.</a:t>
            </a:r>
          </a:p>
          <a:p>
            <a:pPr marL="457200" indent="-342900" algn="ctr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Lato"/>
              <a:buChar char="●"/>
            </a:pPr>
            <a:endParaRPr lang="en-US" sz="9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998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3CE8-6760-B2CC-DA89-888FFF9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40E06-AFCD-28B3-F1B7-F506E8F7F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990035"/>
          </a:xfrm>
        </p:spPr>
        <p:txBody>
          <a:bodyPr/>
          <a:lstStyle/>
          <a:p>
            <a:r>
              <a:rPr lang="en-US" dirty="0"/>
              <a:t>First few weeks will focus primarily on designing the database for users to preferences and developing the ML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16258-0D88-3D25-BF87-894C9676F2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Milestones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Develop database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Implement groups and friends lists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Basic UI Interface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ML Algorithm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MVP Developed at this stage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Put in map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0787-4BE6-19EB-4F0C-9EB645C3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sng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https://trello.com/b/j31pF20l/cuisinesync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555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On-screen Show (16:9)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Playfair Display</vt:lpstr>
      <vt:lpstr>Arial</vt:lpstr>
      <vt:lpstr>Lato</vt:lpstr>
      <vt:lpstr>Coral</vt:lpstr>
      <vt:lpstr>CuisineSync</vt:lpstr>
      <vt:lpstr>CuisineSync</vt:lpstr>
      <vt:lpstr>Technical Analysis </vt:lpstr>
      <vt:lpstr>PowerPoint Presentation</vt:lpstr>
      <vt:lpstr>PowerPoint Presentation</vt:lpstr>
      <vt:lpstr>Wireframes</vt:lpstr>
      <vt:lpstr>Minimum Viable Product</vt:lpstr>
      <vt:lpstr>RoadMap</vt:lpstr>
      <vt:lpstr>https://trello.com/b/j31pF20l/cuisinesync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CuisineSync</dc:title>
  <dc:creator>Welela Burayu</dc:creator>
  <cp:lastModifiedBy>Burayu_Welela</cp:lastModifiedBy>
  <cp:revision>3</cp:revision>
  <dcterms:modified xsi:type="dcterms:W3CDTF">2023-12-09T17:28:51Z</dcterms:modified>
</cp:coreProperties>
</file>