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59" r:id="rId3"/>
    <p:sldId id="260" r:id="rId4"/>
  </p:sldIdLst>
  <p:sldSz cx="9144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70" d="100"/>
          <a:sy n="170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598593"/>
            <a:ext cx="6858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921087"/>
            <a:ext cx="6858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194733"/>
            <a:ext cx="197167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94733"/>
            <a:ext cx="580072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3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15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911860"/>
            <a:ext cx="78867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2447714"/>
            <a:ext cx="78867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73666"/>
            <a:ext cx="38862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4734"/>
            <a:ext cx="78867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896620"/>
            <a:ext cx="3868340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336040"/>
            <a:ext cx="3868340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896620"/>
            <a:ext cx="388739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336040"/>
            <a:ext cx="388739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3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0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526627"/>
            <a:ext cx="462915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92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840"/>
            <a:ext cx="2949178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526627"/>
            <a:ext cx="462915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097280"/>
            <a:ext cx="2949178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94734"/>
            <a:ext cx="78867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73666"/>
            <a:ext cx="78867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37F92-ECAD-EE47-AFBA-31FAF65DF13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3390054"/>
            <a:ext cx="30861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3390054"/>
            <a:ext cx="20574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C98ED-6B45-C64B-A161-823B6C86F8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15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E9938-A181-336D-458C-62B7A28E8E9C}"/>
              </a:ext>
            </a:extLst>
          </p:cNvPr>
          <p:cNvSpPr/>
          <p:nvPr/>
        </p:nvSpPr>
        <p:spPr>
          <a:xfrm>
            <a:off x="1970537" y="278142"/>
            <a:ext cx="6913756" cy="1825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2503FD-B700-E183-EB67-4205D110A434}"/>
              </a:ext>
            </a:extLst>
          </p:cNvPr>
          <p:cNvSpPr/>
          <p:nvPr/>
        </p:nvSpPr>
        <p:spPr>
          <a:xfrm>
            <a:off x="1970537" y="1634389"/>
            <a:ext cx="6913756" cy="153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50927-83F9-4CF5-47BD-30A1232BD30E}"/>
              </a:ext>
            </a:extLst>
          </p:cNvPr>
          <p:cNvSpPr txBox="1"/>
          <p:nvPr/>
        </p:nvSpPr>
        <p:spPr>
          <a:xfrm>
            <a:off x="446537" y="2178752"/>
            <a:ext cx="97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4FDBA-79E0-11D0-2EE2-DE07E569E5AB}"/>
              </a:ext>
            </a:extLst>
          </p:cNvPr>
          <p:cNvSpPr txBox="1"/>
          <p:nvPr/>
        </p:nvSpPr>
        <p:spPr>
          <a:xfrm>
            <a:off x="59963" y="525371"/>
            <a:ext cx="178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about [t/d] in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8BA6-53F6-D73D-2E90-39A839164FDA}"/>
              </a:ext>
            </a:extLst>
          </p:cNvPr>
          <p:cNvSpPr txBox="1"/>
          <p:nvPr/>
        </p:nvSpPr>
        <p:spPr>
          <a:xfrm>
            <a:off x="1970537" y="2172990"/>
            <a:ext cx="709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“...   [t/d]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in              the           fender  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B248F-0FFD-53C6-FDE3-2D3A4F29CB59}"/>
              </a:ext>
            </a:extLst>
          </p:cNvPr>
          <p:cNvSpPr txBox="1"/>
          <p:nvPr/>
        </p:nvSpPr>
        <p:spPr>
          <a:xfrm>
            <a:off x="2199139" y="402268"/>
            <a:ext cx="1780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VOT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90% /t/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10% /d/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71B7DA-469C-353E-CD1F-22DC76490911}"/>
              </a:ext>
            </a:extLst>
          </p:cNvPr>
          <p:cNvSpPr txBox="1"/>
          <p:nvPr/>
        </p:nvSpPr>
        <p:spPr>
          <a:xfrm>
            <a:off x="3708271" y="759796"/>
            <a:ext cx="1780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/t/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BECBF8-8CD8-B528-E6E4-115A509C5FFE}"/>
              </a:ext>
            </a:extLst>
          </p:cNvPr>
          <p:cNvCxnSpPr/>
          <p:nvPr/>
        </p:nvCxnSpPr>
        <p:spPr>
          <a:xfrm>
            <a:off x="4044664" y="278139"/>
            <a:ext cx="0" cy="28951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83DC28-B245-410F-6612-F635DB7FB07E}"/>
              </a:ext>
            </a:extLst>
          </p:cNvPr>
          <p:cNvCxnSpPr/>
          <p:nvPr/>
        </p:nvCxnSpPr>
        <p:spPr>
          <a:xfrm>
            <a:off x="5427415" y="278139"/>
            <a:ext cx="0" cy="28951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A8B9C6-5BEB-5801-D031-BA0BA16B4FAA}"/>
              </a:ext>
            </a:extLst>
          </p:cNvPr>
          <p:cNvCxnSpPr/>
          <p:nvPr/>
        </p:nvCxnSpPr>
        <p:spPr>
          <a:xfrm>
            <a:off x="6888224" y="278139"/>
            <a:ext cx="0" cy="28951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02D79F-6684-9596-58C7-32CE8CD56E6C}"/>
              </a:ext>
            </a:extLst>
          </p:cNvPr>
          <p:cNvSpPr txBox="1"/>
          <p:nvPr/>
        </p:nvSpPr>
        <p:spPr>
          <a:xfrm>
            <a:off x="5202535" y="755106"/>
            <a:ext cx="1780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/t/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D69135-B89B-5102-0E06-C13DDD1D7EAC}"/>
              </a:ext>
            </a:extLst>
          </p:cNvPr>
          <p:cNvSpPr txBox="1"/>
          <p:nvPr/>
        </p:nvSpPr>
        <p:spPr>
          <a:xfrm>
            <a:off x="6823179" y="738382"/>
            <a:ext cx="17804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/t/</a:t>
            </a:r>
          </a:p>
        </p:txBody>
      </p:sp>
    </p:spTree>
    <p:extLst>
      <p:ext uri="{BB962C8B-B14F-4D97-AF65-F5344CB8AC3E}">
        <p14:creationId xmlns:p14="http://schemas.microsoft.com/office/powerpoint/2010/main" val="2487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E9938-A181-336D-458C-62B7A28E8E9C}"/>
              </a:ext>
            </a:extLst>
          </p:cNvPr>
          <p:cNvSpPr/>
          <p:nvPr/>
        </p:nvSpPr>
        <p:spPr>
          <a:xfrm>
            <a:off x="1980082" y="260969"/>
            <a:ext cx="6913756" cy="18250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2503FD-B700-E183-EB67-4205D110A434}"/>
              </a:ext>
            </a:extLst>
          </p:cNvPr>
          <p:cNvSpPr/>
          <p:nvPr/>
        </p:nvSpPr>
        <p:spPr>
          <a:xfrm>
            <a:off x="1980082" y="1617216"/>
            <a:ext cx="6913756" cy="15388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50927-83F9-4CF5-47BD-30A1232BD30E}"/>
              </a:ext>
            </a:extLst>
          </p:cNvPr>
          <p:cNvSpPr txBox="1"/>
          <p:nvPr/>
        </p:nvSpPr>
        <p:spPr>
          <a:xfrm>
            <a:off x="456082" y="2161579"/>
            <a:ext cx="970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54FDBA-79E0-11D0-2EE2-DE07E569E5AB}"/>
              </a:ext>
            </a:extLst>
          </p:cNvPr>
          <p:cNvSpPr txBox="1"/>
          <p:nvPr/>
        </p:nvSpPr>
        <p:spPr>
          <a:xfrm>
            <a:off x="69508" y="508198"/>
            <a:ext cx="178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Information about [t/d] in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8BA6-53F6-D73D-2E90-39A839164FDA}"/>
              </a:ext>
            </a:extLst>
          </p:cNvPr>
          <p:cNvSpPr txBox="1"/>
          <p:nvPr/>
        </p:nvSpPr>
        <p:spPr>
          <a:xfrm>
            <a:off x="1980082" y="2155817"/>
            <a:ext cx="7092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“...   [t/d]</a:t>
            </a: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in              the           fender   …”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B248F-0FFD-53C6-FDE3-2D3A4F29CB59}"/>
              </a:ext>
            </a:extLst>
          </p:cNvPr>
          <p:cNvSpPr txBox="1"/>
          <p:nvPr/>
        </p:nvSpPr>
        <p:spPr>
          <a:xfrm>
            <a:off x="2208684" y="385095"/>
            <a:ext cx="1780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VOT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90% /t/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10% /d/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BECBF8-8CD8-B528-E6E4-115A509C5FFE}"/>
              </a:ext>
            </a:extLst>
          </p:cNvPr>
          <p:cNvCxnSpPr/>
          <p:nvPr/>
        </p:nvCxnSpPr>
        <p:spPr>
          <a:xfrm>
            <a:off x="4054209" y="260966"/>
            <a:ext cx="0" cy="28951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83DC28-B245-410F-6612-F635DB7FB07E}"/>
              </a:ext>
            </a:extLst>
          </p:cNvPr>
          <p:cNvCxnSpPr/>
          <p:nvPr/>
        </p:nvCxnSpPr>
        <p:spPr>
          <a:xfrm>
            <a:off x="5436960" y="260966"/>
            <a:ext cx="0" cy="28951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A8B9C6-5BEB-5801-D031-BA0BA16B4FAA}"/>
              </a:ext>
            </a:extLst>
          </p:cNvPr>
          <p:cNvCxnSpPr/>
          <p:nvPr/>
        </p:nvCxnSpPr>
        <p:spPr>
          <a:xfrm>
            <a:off x="6897769" y="260966"/>
            <a:ext cx="0" cy="2895116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D99BE79-18A4-B58E-FF4F-BA8BCFEFB36D}"/>
              </a:ext>
            </a:extLst>
          </p:cNvPr>
          <p:cNvSpPr txBox="1"/>
          <p:nvPr/>
        </p:nvSpPr>
        <p:spPr>
          <a:xfrm>
            <a:off x="3874144" y="385095"/>
            <a:ext cx="1780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VOT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90% /t/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10% /d/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B00D1C-4015-AFC1-18FB-673E19F3D43A}"/>
              </a:ext>
            </a:extLst>
          </p:cNvPr>
          <p:cNvSpPr txBox="1"/>
          <p:nvPr/>
        </p:nvSpPr>
        <p:spPr>
          <a:xfrm>
            <a:off x="5275575" y="385095"/>
            <a:ext cx="178047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VOT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90% /t/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10% /d/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D9FF80-F938-2D89-B7D3-2D4F1601FEA1}"/>
              </a:ext>
            </a:extLst>
          </p:cNvPr>
          <p:cNvSpPr txBox="1"/>
          <p:nvPr/>
        </p:nvSpPr>
        <p:spPr>
          <a:xfrm>
            <a:off x="6953527" y="274468"/>
            <a:ext cx="1780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70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VOT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fender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80% /t/</a:t>
            </a:r>
          </a:p>
          <a:p>
            <a:pPr algn="ctr"/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20% /d/</a:t>
            </a:r>
          </a:p>
        </p:txBody>
      </p:sp>
    </p:spTree>
    <p:extLst>
      <p:ext uri="{BB962C8B-B14F-4D97-AF65-F5344CB8AC3E}">
        <p14:creationId xmlns:p14="http://schemas.microsoft.com/office/powerpoint/2010/main" val="244751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B4CEC6-5B55-FF99-C0B9-A2E4D4C465CD}"/>
              </a:ext>
            </a:extLst>
          </p:cNvPr>
          <p:cNvSpPr txBox="1"/>
          <p:nvPr/>
        </p:nvSpPr>
        <p:spPr>
          <a:xfrm>
            <a:off x="674557" y="1446551"/>
            <a:ext cx="743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“When the [t/d]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fender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…”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32BEE6-EDD8-69E1-0719-AD335B69D33D}"/>
              </a:ext>
            </a:extLst>
          </p:cNvPr>
          <p:cNvCxnSpPr>
            <a:cxnSpLocks/>
          </p:cNvCxnSpPr>
          <p:nvPr/>
        </p:nvCxnSpPr>
        <p:spPr>
          <a:xfrm flipV="1">
            <a:off x="3275351" y="1908216"/>
            <a:ext cx="0" cy="35030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1035CE-1528-1E5D-C99C-F4869E4B4104}"/>
              </a:ext>
            </a:extLst>
          </p:cNvPr>
          <p:cNvCxnSpPr>
            <a:cxnSpLocks/>
          </p:cNvCxnSpPr>
          <p:nvPr/>
        </p:nvCxnSpPr>
        <p:spPr>
          <a:xfrm flipH="1">
            <a:off x="2405921" y="2258518"/>
            <a:ext cx="176134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79371DE-1930-2CB7-005E-AF1B005EB3E0}"/>
              </a:ext>
            </a:extLst>
          </p:cNvPr>
          <p:cNvSpPr txBox="1"/>
          <p:nvPr/>
        </p:nvSpPr>
        <p:spPr>
          <a:xfrm>
            <a:off x="2432153" y="2237255"/>
            <a:ext cx="170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VOT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(acoustic cue)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35B13-093D-55F4-E98D-8BE369BBC390}"/>
              </a:ext>
            </a:extLst>
          </p:cNvPr>
          <p:cNvSpPr txBox="1"/>
          <p:nvPr/>
        </p:nvSpPr>
        <p:spPr>
          <a:xfrm>
            <a:off x="1254177" y="2083367"/>
            <a:ext cx="170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/d/-like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BD8554-6406-2493-0158-AB744A6F30AF}"/>
              </a:ext>
            </a:extLst>
          </p:cNvPr>
          <p:cNvSpPr txBox="1"/>
          <p:nvPr/>
        </p:nvSpPr>
        <p:spPr>
          <a:xfrm>
            <a:off x="3587647" y="2083367"/>
            <a:ext cx="1708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/t/-like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DB5988-15B1-A520-196B-3E0F47790537}"/>
              </a:ext>
            </a:extLst>
          </p:cNvPr>
          <p:cNvCxnSpPr>
            <a:cxnSpLocks/>
          </p:cNvCxnSpPr>
          <p:nvPr/>
        </p:nvCxnSpPr>
        <p:spPr>
          <a:xfrm flipV="1">
            <a:off x="5863653" y="1161738"/>
            <a:ext cx="0" cy="2848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6F4350-DB3F-9DBB-363B-E7633ED54450}"/>
              </a:ext>
            </a:extLst>
          </p:cNvPr>
          <p:cNvCxnSpPr>
            <a:cxnSpLocks/>
          </p:cNvCxnSpPr>
          <p:nvPr/>
        </p:nvCxnSpPr>
        <p:spPr>
          <a:xfrm flipH="1">
            <a:off x="3275351" y="1161738"/>
            <a:ext cx="258830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4D7849-3123-0C02-7932-6FF1AC6265C6}"/>
              </a:ext>
            </a:extLst>
          </p:cNvPr>
          <p:cNvCxnSpPr>
            <a:cxnSpLocks/>
          </p:cNvCxnSpPr>
          <p:nvPr/>
        </p:nvCxnSpPr>
        <p:spPr>
          <a:xfrm>
            <a:off x="3286592" y="1162269"/>
            <a:ext cx="0" cy="284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009554-5176-4639-FE26-C7A05CB4BBC0}"/>
              </a:ext>
            </a:extLst>
          </p:cNvPr>
          <p:cNvSpPr txBox="1"/>
          <p:nvPr/>
        </p:nvSpPr>
        <p:spPr>
          <a:xfrm>
            <a:off x="3184786" y="832699"/>
            <a:ext cx="2769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3-9 syllable distance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D3ED33-C673-9C22-49C0-5E20F2CDDD9E}"/>
              </a:ext>
            </a:extLst>
          </p:cNvPr>
          <p:cNvSpPr txBox="1"/>
          <p:nvPr/>
        </p:nvSpPr>
        <p:spPr>
          <a:xfrm>
            <a:off x="4442086" y="1841903"/>
            <a:ext cx="2769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/d/-biasing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vs. </a:t>
            </a:r>
            <a:r>
              <a:rPr lang="en-US" sz="14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/t/-biasing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subsequent context</a:t>
            </a:r>
          </a:p>
        </p:txBody>
      </p:sp>
    </p:spTree>
    <p:extLst>
      <p:ext uri="{BB962C8B-B14F-4D97-AF65-F5344CB8AC3E}">
        <p14:creationId xmlns:p14="http://schemas.microsoft.com/office/powerpoint/2010/main" val="135286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160</Words>
  <Application>Microsoft Macintosh PowerPoint</Application>
  <PresentationFormat>Custom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Wednesday Bushong</dc:creator>
  <cp:lastModifiedBy>Wednesday Bushong</cp:lastModifiedBy>
  <cp:revision>22</cp:revision>
  <dcterms:created xsi:type="dcterms:W3CDTF">2024-02-04T15:28:43Z</dcterms:created>
  <dcterms:modified xsi:type="dcterms:W3CDTF">2025-04-15T11:57:46Z</dcterms:modified>
</cp:coreProperties>
</file>