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87C5-0132-43A8-B3F8-97F2621E8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Corner shop Specialist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53526-09A4-40F6-80A8-9AB0FA678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William Butler</a:t>
            </a:r>
          </a:p>
        </p:txBody>
      </p:sp>
    </p:spTree>
    <p:extLst>
      <p:ext uri="{BB962C8B-B14F-4D97-AF65-F5344CB8AC3E}">
        <p14:creationId xmlns:p14="http://schemas.microsoft.com/office/powerpoint/2010/main" val="224594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A272-4844-454E-8383-B11FB26F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D627-FF4A-4207-A083-4EBBBCB0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plan to modernise the systems that corner shops use to manage both stock and staff and provide an online solution to many problems retail staff deal with on a daily basis currently.</a:t>
            </a:r>
          </a:p>
        </p:txBody>
      </p:sp>
    </p:spTree>
    <p:extLst>
      <p:ext uri="{BB962C8B-B14F-4D97-AF65-F5344CB8AC3E}">
        <p14:creationId xmlns:p14="http://schemas.microsoft.com/office/powerpoint/2010/main" val="324813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933A-9492-4BCA-8AE9-1AD10BE0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594A7-FC66-4B28-93C8-95001259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412058"/>
            <a:ext cx="1774825" cy="2033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5406F-3ED9-4898-A51A-A47088133E9D}"/>
              </a:ext>
            </a:extLst>
          </p:cNvPr>
          <p:cNvSpPr txBox="1"/>
          <p:nvPr/>
        </p:nvSpPr>
        <p:spPr>
          <a:xfrm>
            <a:off x="646111" y="4851400"/>
            <a:ext cx="2020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database will be on amazon aurora hosted by AWS using MySQL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78774-04E3-4EAC-A0D2-C2A5334F7956}"/>
              </a:ext>
            </a:extLst>
          </p:cNvPr>
          <p:cNvCxnSpPr/>
          <p:nvPr/>
        </p:nvCxnSpPr>
        <p:spPr>
          <a:xfrm>
            <a:off x="2768600" y="34290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54EE506-2873-4B18-B5FA-36723232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2305521"/>
            <a:ext cx="2246957" cy="2246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996BA-F206-4ABB-9C74-118A0AD9C3C2}"/>
              </a:ext>
            </a:extLst>
          </p:cNvPr>
          <p:cNvSpPr txBox="1"/>
          <p:nvPr/>
        </p:nvSpPr>
        <p:spPr>
          <a:xfrm>
            <a:off x="4813299" y="4851400"/>
            <a:ext cx="2246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API will be also hosed by AWS using Amazons API gateway to create it in Python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86BA99-5036-437A-BFA1-5BA3789D5946}"/>
              </a:ext>
            </a:extLst>
          </p:cNvPr>
          <p:cNvCxnSpPr>
            <a:cxnSpLocks/>
          </p:cNvCxnSpPr>
          <p:nvPr/>
        </p:nvCxnSpPr>
        <p:spPr>
          <a:xfrm flipV="1">
            <a:off x="7391400" y="2412058"/>
            <a:ext cx="1054100" cy="101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BEDEA-5735-4BDD-B4B9-B420E04452E8}"/>
              </a:ext>
            </a:extLst>
          </p:cNvPr>
          <p:cNvCxnSpPr>
            <a:cxnSpLocks/>
          </p:cNvCxnSpPr>
          <p:nvPr/>
        </p:nvCxnSpPr>
        <p:spPr>
          <a:xfrm>
            <a:off x="7391400" y="3429000"/>
            <a:ext cx="1054100" cy="101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49BB1D-4BD6-47F0-8061-9266D77B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146" y="95283"/>
            <a:ext cx="2061412" cy="20614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726990-29F0-4900-80DE-CDB3DCB1C197}"/>
              </a:ext>
            </a:extLst>
          </p:cNvPr>
          <p:cNvSpPr txBox="1"/>
          <p:nvPr/>
        </p:nvSpPr>
        <p:spPr>
          <a:xfrm>
            <a:off x="8571754" y="2140337"/>
            <a:ext cx="2958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create a Desktop application using C# Windows forms as aback office system for staff in store</a:t>
            </a: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0D5A3FFC-BED0-4C76-BA9D-BE0C9124D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885" y="3580506"/>
            <a:ext cx="3105150" cy="1628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E5A9DD-22AA-4EB3-A647-C3948C685632}"/>
              </a:ext>
            </a:extLst>
          </p:cNvPr>
          <p:cNvSpPr txBox="1"/>
          <p:nvPr/>
        </p:nvSpPr>
        <p:spPr>
          <a:xfrm>
            <a:off x="8813055" y="5250386"/>
            <a:ext cx="2716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be building a website using HTML, CSS, JavaScript and AJAX for customers and staff</a:t>
            </a:r>
          </a:p>
        </p:txBody>
      </p:sp>
    </p:spTree>
    <p:extLst>
      <p:ext uri="{BB962C8B-B14F-4D97-AF65-F5344CB8AC3E}">
        <p14:creationId xmlns:p14="http://schemas.microsoft.com/office/powerpoint/2010/main" val="1052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AEB6-EFB4-4318-B0A3-C522E5DF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D356-0AAE-4857-806A-689E4139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19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111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Corner shop Specialist</vt:lpstr>
      <vt:lpstr>Problem outline</vt:lpstr>
      <vt:lpstr>Technology Stack</vt:lpstr>
      <vt:lpstr>Workplan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Corner shop Specialist</dc:title>
  <dc:creator>Will Butler</dc:creator>
  <cp:lastModifiedBy>Will Butler</cp:lastModifiedBy>
  <cp:revision>6</cp:revision>
  <dcterms:created xsi:type="dcterms:W3CDTF">2020-01-27T13:01:58Z</dcterms:created>
  <dcterms:modified xsi:type="dcterms:W3CDTF">2020-01-27T13:31:30Z</dcterms:modified>
</cp:coreProperties>
</file>