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CBADC67-F890-429F-946E-F56BB4D8BD6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A0DCFE-D22F-4DEE-9D62-BBBD67A86F64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B3FFD6-123B-4CF4-98A2-74D408DA86F0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609819-E8A3-45C3-BBA4-E5134F271081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D7C46A-CACB-468D-9934-70FF9FC74418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04D3ED-619D-401E-A0D5-24380C617FD0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903525-C833-4D37-B364-26D8C740A004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610F8D-F374-47D2-B3D9-105D536AC8C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A7125DC-2DF4-4BA4-BEAF-14E717842C2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DCCC48-281C-424A-93CC-160B2AEB87B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17F55F4-A608-43F5-BAEF-531D865DD80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AED815B9-DFD3-4B10-AAA9-204AD1346B9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E7DFF0-C515-4C32-A230-4C09BB18028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05A374-9807-4CB2-8D5B-601CEDD0076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4994A1-B209-4D18-A9B6-95727F5146B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A0691C-AD21-43B5-8C28-E5357F3DE82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A19D21-7B28-4CD7-A263-66C9BE01FF1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BCDA4BC-C4F6-4004-9ED6-D80ADCD3B8E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255D0E-D4CE-46D5-A0CF-FD58CACD7D9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7F33E8-E80C-4813-A24B-0FBD863C574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BF2456-81A4-4AA8-BBE5-912E65D5E7F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1541A2-2CE4-4770-BD59-2ADC39BD95E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2D31A0-7EC4-45BD-A4DF-5288274A048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6;p9"/>
          <p:cNvSpPr/>
          <p:nvPr/>
        </p:nvSpPr>
        <p:spPr>
          <a:xfrm>
            <a:off x="4572000" y="0"/>
            <a:ext cx="4569840" cy="5141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FF6D00-B493-4CC4-987D-CD2696C9A48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17F8DE-30B6-44BD-81A4-0D51FAF93EF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C7D630-070B-4FB4-83F9-0BC469D4764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D13B4D-34C8-49E7-910F-2EC9A56E181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133B90-7125-44D9-8380-1A65C2D7698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816776-0B7B-4B3A-BF76-49BD6636326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CA7C86-0BB8-4B2D-8C6D-B530811C8FE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3AC6CE-DAAF-4426-A6CE-B581FCAFB33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4F5E83-3762-45DA-AF04-1B572781069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8E6A98-EFB9-454D-9C69-05D752D6D96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4480" y="527400"/>
            <a:ext cx="7472520" cy="1762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Bluetooth Network Packet Sniffing for IoT Devices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4" name="Google Shape;56;p13"/>
          <p:cNvCxnSpPr/>
          <p:nvPr/>
        </p:nvCxnSpPr>
        <p:spPr>
          <a:xfrm>
            <a:off x="204480" y="230472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45" name="Google Shape;57;p13"/>
          <p:cNvCxnSpPr/>
          <p:nvPr/>
        </p:nvCxnSpPr>
        <p:spPr>
          <a:xfrm>
            <a:off x="204480" y="39488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6" name="PlaceHolder 2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FFB667-82C9-4375-B59E-3B024DB0412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Google Shape;59;p13"/>
          <p:cNvSpPr/>
          <p:nvPr/>
        </p:nvSpPr>
        <p:spPr>
          <a:xfrm>
            <a:off x="1946880" y="2244240"/>
            <a:ext cx="524844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Presentation By: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Cassandra Routsis &amp; Will Buziak</a:t>
            </a:r>
            <a:br>
              <a:rPr sz="19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Colorado School of Mines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60;p13"/>
          <p:cNvSpPr/>
          <p:nvPr/>
        </p:nvSpPr>
        <p:spPr>
          <a:xfrm>
            <a:off x="3071880" y="3948480"/>
            <a:ext cx="299772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CSCI 598-B</a:t>
            </a:r>
            <a:br>
              <a:rPr sz="1800"/>
            </a:b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December 3</a:t>
            </a: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, 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520" cy="3963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1" name="Google Shape;68;p14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2" name="PlaceHolder 3"/>
          <p:cNvSpPr>
            <a:spLocks noGrp="1"/>
          </p:cNvSpPr>
          <p:nvPr>
            <p:ph type="sldNum" idx="18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F38EF4-2897-4F3F-A5D1-F95D9295016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Limitations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520" cy="3492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" name="Google Shape;180;p25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6" name="PlaceHolder 3"/>
          <p:cNvSpPr>
            <a:spLocks noGrp="1"/>
          </p:cNvSpPr>
          <p:nvPr>
            <p:ph type="sldNum" idx="19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9295BA-F104-45C5-BF6A-C30EC332E29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Conclusions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520" cy="3492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9" name="Google Shape;189;p26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0" name="PlaceHolder 3"/>
          <p:cNvSpPr>
            <a:spLocks noGrp="1"/>
          </p:cNvSpPr>
          <p:nvPr>
            <p:ph type="sldNum" idx="20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440F13-67BE-4AB4-96FA-48AB6C21ED0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4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Thoughts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90520" cy="3492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text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98;p 1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4" name="PlaceHolder 3"/>
          <p:cNvSpPr>
            <a:spLocks noGrp="1"/>
          </p:cNvSpPr>
          <p:nvPr>
            <p:ph type="sldNum" idx="21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7289F1-D83D-40F6-822B-2754EB3EE47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5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3120" cy="441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Akshaye Senoi, Prasanna Karthik Vairam, Kanav Sabharwal, Jialin Li and Dinil Mon Divakaran (2023) iPET: Privacy Enhancing Traffic Perturbations for Secure IoT Communications.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Proceedings on Privacy Enhancing Technologies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7" name="Google Shape;207;p28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8" name="PlaceHolder 3"/>
          <p:cNvSpPr>
            <a:spLocks noGrp="1"/>
          </p:cNvSpPr>
          <p:nvPr>
            <p:ph type="sldNum" idx="22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0056C5-4A2A-432B-B1F4-455D1AE2B1C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2024-11-19T14:44:33Z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