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sldIdLst>
    <p:sldId id="256" r:id="rId1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E2DA505-DED4-4464-AF00-2795847F20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1AC7C184-F2F8-4723-B9B2-CCAA01BD36B7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4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5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1"/>
          <p:cNvSpPr>
            <a:spLocks noGrp="1"/>
          </p:cNvSpPr>
          <p:nvPr>
            <p:ph type="ftr" idx="28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ldNum" idx="29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058E0304-BB57-4C87-B055-8971C9236EF8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dt" idx="30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3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31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32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8D3A55D-BDDA-4D54-B781-460696BF4E08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33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1"/>
          <p:cNvSpPr>
            <a:spLocks noGrp="1"/>
          </p:cNvSpPr>
          <p:nvPr>
            <p:ph type="ftr" idx="4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sldNum" idx="5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117F6AAA-6FE5-456E-B64C-C4511C33F4AC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6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9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0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1"/>
          <p:cNvSpPr>
            <a:spLocks noGrp="1"/>
          </p:cNvSpPr>
          <p:nvPr>
            <p:ph type="ftr" idx="7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sldNum" idx="8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F8F5E9A4-CD9A-4161-9A8C-BC5FC8B5CF19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dt" idx="9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6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7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8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36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ftr" idx="10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sldNum" idx="11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EB810D6B-84AA-4CEB-B740-DFA69009D8E5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dt" idx="12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5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6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ftr" idx="13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ldNum" idx="14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FBF5347F-6F6A-47C3-B3F2-B77F4643D243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5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2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4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219456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22435200" y="7702560"/>
            <a:ext cx="19276200" cy="19091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ftr" idx="16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sldNum" idx="17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94F82FDE-9DF4-44E2-BE11-15D3F3DA5BED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8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3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1"/>
          <p:cNvSpPr>
            <a:spLocks noGrp="1"/>
          </p:cNvSpPr>
          <p:nvPr>
            <p:ph type="ftr" idx="19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ldNum" idx="20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0AB97E60-E338-4398-B823-8B5F3185F13A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1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9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1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291480" y="10226160"/>
            <a:ext cx="37305720" cy="7053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ftr" idx="22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sldNum" idx="23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94AA8282-E4D5-49B1-8CED-29EB6E121325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dt" idx="24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New picture" descr=""/>
          <p:cNvPicPr/>
          <p:nvPr/>
        </p:nvPicPr>
        <p:blipFill>
          <a:blip r:embed="rId2"/>
          <a:stretch/>
        </p:blipFill>
        <p:spPr>
          <a:xfrm rot="16200000">
            <a:off x="-11071800" y="1646172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7" name="New picture" descr=""/>
          <p:cNvPicPr/>
          <p:nvPr/>
        </p:nvPicPr>
        <p:blipFill>
          <a:blip r:embed="rId3"/>
          <a:stretch/>
        </p:blipFill>
        <p:spPr>
          <a:xfrm rot="5400000">
            <a:off x="40693320" y="16459200"/>
            <a:ext cx="14272200" cy="3934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8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4840" cy="1445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New shape"/>
          <p:cNvSpPr/>
          <p:nvPr/>
        </p:nvSpPr>
        <p:spPr>
          <a:xfrm>
            <a:off x="6946920" y="33998040"/>
            <a:ext cx="21943080" cy="12675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1"/>
          <p:cNvSpPr>
            <a:spLocks noGrp="1"/>
          </p:cNvSpPr>
          <p:nvPr>
            <p:ph type="ftr" idx="25"/>
          </p:nvPr>
        </p:nvSpPr>
        <p:spPr>
          <a:xfrm>
            <a:off x="14994360" y="29977560"/>
            <a:ext cx="138996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sldNum" idx="26"/>
          </p:nvPr>
        </p:nvSpPr>
        <p:spPr>
          <a:xfrm>
            <a:off x="314535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687EC889-F96C-43F5-B1D1-631287CC4DC4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dt" idx="27"/>
          </p:nvPr>
        </p:nvSpPr>
        <p:spPr>
          <a:xfrm>
            <a:off x="2192760" y="29977560"/>
            <a:ext cx="10242000" cy="22834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"/>
          <p:cNvSpPr/>
          <p:nvPr/>
        </p:nvSpPr>
        <p:spPr>
          <a:xfrm>
            <a:off x="33147000" y="16651800"/>
            <a:ext cx="10285920" cy="147859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22174200" y="5558400"/>
            <a:ext cx="10514520" cy="25987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33147000" y="6413400"/>
            <a:ext cx="10165320" cy="10201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1201400" y="5558400"/>
            <a:ext cx="10514520" cy="259873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577800" y="5558400"/>
            <a:ext cx="10165320" cy="115290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92" name="Rectangle 6"/>
          <p:cNvSpPr/>
          <p:nvPr/>
        </p:nvSpPr>
        <p:spPr>
          <a:xfrm>
            <a:off x="0" y="3240"/>
            <a:ext cx="43888680" cy="525240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93" name="TextBox 19"/>
          <p:cNvSpPr/>
          <p:nvPr/>
        </p:nvSpPr>
        <p:spPr>
          <a:xfrm>
            <a:off x="609480" y="6702480"/>
            <a:ext cx="10133640" cy="993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application data.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like Keystone within the gem5 architecture</a:t>
            </a:r>
            <a:r>
              <a:rPr b="0" lang="en-US" sz="36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simulator.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Text Placeholder 5"/>
          <p:cNvSpPr/>
          <p:nvPr/>
        </p:nvSpPr>
        <p:spPr>
          <a:xfrm>
            <a:off x="7543800" y="410400"/>
            <a:ext cx="28801440" cy="293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5" name="Text Placeholder 5"/>
          <p:cNvSpPr/>
          <p:nvPr/>
        </p:nvSpPr>
        <p:spPr>
          <a:xfrm>
            <a:off x="3657600" y="3395880"/>
            <a:ext cx="36573480" cy="24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TextBox 19"/>
          <p:cNvSpPr/>
          <p:nvPr/>
        </p:nvSpPr>
        <p:spPr>
          <a:xfrm>
            <a:off x="11633040" y="6666480"/>
            <a:ext cx="9598680" cy="1940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Enclaves like Keystone provide hardware guarantees that data is safe from a malicious: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Application thread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Operating System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432000" indent="-216000" algn="just">
              <a:lnSpc>
                <a:spcPct val="110000"/>
              </a:lnSpc>
              <a:buClr>
                <a:srgbClr val="000000"/>
              </a:buClr>
              <a:buSzPct val="45000"/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Remote User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segments memory &amp; defines rules for different threads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Contributions have been proposed to extend the security of Keystone by providing secure memory protocols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TextBox 19"/>
          <p:cNvSpPr/>
          <p:nvPr/>
        </p:nvSpPr>
        <p:spPr>
          <a:xfrm>
            <a:off x="22656960" y="6666480"/>
            <a:ext cx="9598680" cy="2377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 presents architectural design as typical class structures with attributes based on the behavior of the real world component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For example, to properly connect the PMP to the proposed ePMP, it is either necessary to write a new: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type, bypassing the cache hierarchy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type directly connecting the core(s) to the Memory Encryption Engine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Developers wishing to extend Keystone components can create their own version of the desired component’s class structure, often requiring close attention to: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Port connections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- Packet handling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TextBox 19"/>
          <p:cNvSpPr/>
          <p:nvPr/>
        </p:nvSpPr>
        <p:spPr>
          <a:xfrm>
            <a:off x="33604200" y="21673440"/>
            <a:ext cx="9598680" cy="169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 algn="just">
              <a:lnSpc>
                <a:spcPct val="11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Designs in simulation can be tested on real workloads and state-of-the-art, or custom benchmarks.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TextBox 19"/>
          <p:cNvSpPr/>
          <p:nvPr/>
        </p:nvSpPr>
        <p:spPr>
          <a:xfrm>
            <a:off x="33256440" y="6746760"/>
            <a:ext cx="9598680" cy="155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Rectangle 6"/>
          <p:cNvSpPr/>
          <p:nvPr/>
        </p:nvSpPr>
        <p:spPr>
          <a:xfrm>
            <a:off x="0" y="32004000"/>
            <a:ext cx="43888680" cy="911880"/>
          </a:xfrm>
          <a:prstGeom prst="rect">
            <a:avLst/>
          </a:prstGeom>
          <a:solidFill>
            <a:srgbClr val="c8c8c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rcRect l="0" t="2114" r="0" b="4111"/>
          <a:stretch/>
        </p:blipFill>
        <p:spPr>
          <a:xfrm>
            <a:off x="12141000" y="16847640"/>
            <a:ext cx="9142920" cy="70693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2" name=""/>
          <p:cNvSpPr/>
          <p:nvPr/>
        </p:nvSpPr>
        <p:spPr>
          <a:xfrm>
            <a:off x="36307440" y="8807400"/>
            <a:ext cx="3476520" cy="3086280"/>
          </a:xfrm>
          <a:prstGeom prst="ellipse">
            <a:avLst/>
          </a:prstGeom>
          <a:noFill/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Study Keystone class structures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39434040" y="13049280"/>
            <a:ext cx="3530160" cy="3036240"/>
          </a:xfrm>
          <a:prstGeom prst="ellipse">
            <a:avLst/>
          </a:prstGeom>
          <a:noFill/>
          <a:ln w="3816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3700680" y="13188240"/>
            <a:ext cx="3238200" cy="289728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Benchmark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 rot="3166200">
            <a:off x="38732040" y="12114720"/>
            <a:ext cx="1541520" cy="88056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6" name=""/>
          <p:cNvSpPr/>
          <p:nvPr/>
        </p:nvSpPr>
        <p:spPr>
          <a:xfrm rot="18804600">
            <a:off x="35895240" y="12049200"/>
            <a:ext cx="1542240" cy="8802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7" name=""/>
          <p:cNvSpPr/>
          <p:nvPr/>
        </p:nvSpPr>
        <p:spPr>
          <a:xfrm rot="10800000">
            <a:off x="37351080" y="13581000"/>
            <a:ext cx="1542240" cy="87984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34829280" y="18384120"/>
            <a:ext cx="2603520" cy="2777040"/>
          </a:xfrm>
          <a:prstGeom prst="rect">
            <a:avLst/>
          </a:prstGeom>
          <a:solidFill>
            <a:srgbClr val="77bc6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Development in Syscall-Emulation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9151080" y="18384120"/>
            <a:ext cx="2603520" cy="277704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Full-system Testing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"/>
          <p:cNvSpPr/>
          <p:nvPr/>
        </p:nvSpPr>
        <p:spPr>
          <a:xfrm>
            <a:off x="37785240" y="18685800"/>
            <a:ext cx="1206360" cy="51552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1" name=""/>
          <p:cNvSpPr/>
          <p:nvPr/>
        </p:nvSpPr>
        <p:spPr>
          <a:xfrm rot="10800000">
            <a:off x="37674360" y="20155320"/>
            <a:ext cx="1213920" cy="519480"/>
          </a:xfrm>
          <a:prstGeom prst="rightArrow">
            <a:avLst>
              <a:gd name="adj1" fmla="val 50000"/>
              <a:gd name="adj2" fmla="val 58333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11765160" y="26814960"/>
            <a:ext cx="175500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13557600" y="26263800"/>
            <a:ext cx="2633040" cy="213372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13649400" y="26832240"/>
            <a:ext cx="87696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" name=""/>
          <p:cNvSpPr/>
          <p:nvPr/>
        </p:nvSpPr>
        <p:spPr>
          <a:xfrm>
            <a:off x="15216840" y="26832240"/>
            <a:ext cx="87660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"/>
          <p:cNvSpPr/>
          <p:nvPr/>
        </p:nvSpPr>
        <p:spPr>
          <a:xfrm>
            <a:off x="11981160" y="27756000"/>
            <a:ext cx="1506960" cy="74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7" name=""/>
          <p:cNvSpPr/>
          <p:nvPr/>
        </p:nvSpPr>
        <p:spPr>
          <a:xfrm>
            <a:off x="11729160" y="28591920"/>
            <a:ext cx="1749600" cy="75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>
            <a:off x="13741560" y="27700560"/>
            <a:ext cx="224892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"/>
          <p:cNvSpPr/>
          <p:nvPr/>
        </p:nvSpPr>
        <p:spPr>
          <a:xfrm>
            <a:off x="16418520" y="26263800"/>
            <a:ext cx="2340000" cy="2133720"/>
          </a:xfrm>
          <a:custGeom>
            <a:avLst/>
            <a:gdLst>
              <a:gd name="textAreaLeft" fmla="*/ 113760 w 2340000"/>
              <a:gd name="textAreaRight" fmla="*/ 2226960 w 2340000"/>
              <a:gd name="textAreaTop" fmla="*/ 97560 h 2133720"/>
              <a:gd name="textAreaBottom" fmla="*/ 2036880 h 21337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0" name=""/>
          <p:cNvSpPr/>
          <p:nvPr/>
        </p:nvSpPr>
        <p:spPr>
          <a:xfrm>
            <a:off x="16641360" y="26832240"/>
            <a:ext cx="1916280" cy="643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16549560" y="27688320"/>
            <a:ext cx="2116800" cy="5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19004400" y="26264160"/>
            <a:ext cx="1789560" cy="2133360"/>
          </a:xfrm>
          <a:custGeom>
            <a:avLst/>
            <a:gdLst>
              <a:gd name="textAreaLeft" fmla="*/ 86760 w 1789560"/>
              <a:gd name="textAreaRight" fmla="*/ 1703520 w 1789560"/>
              <a:gd name="textAreaTop" fmla="*/ 74520 h 2133360"/>
              <a:gd name="textAreaBottom" fmla="*/ 2059560 h 213336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9196280" y="26832960"/>
            <a:ext cx="1346040" cy="6433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19117440" y="27688680"/>
            <a:ext cx="1424880" cy="5374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 flipV="1">
            <a:off x="11988000" y="275166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6" name=""/>
          <p:cNvSpPr/>
          <p:nvPr/>
        </p:nvSpPr>
        <p:spPr>
          <a:xfrm flipV="1">
            <a:off x="11988360" y="283849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7" name=""/>
          <p:cNvSpPr/>
          <p:nvPr/>
        </p:nvSpPr>
        <p:spPr>
          <a:xfrm>
            <a:off x="13472280" y="28638360"/>
            <a:ext cx="7477920" cy="14698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28" name=""/>
          <p:cNvSpPr/>
          <p:nvPr/>
        </p:nvSpPr>
        <p:spPr>
          <a:xfrm>
            <a:off x="13557960" y="28752840"/>
            <a:ext cx="7270200" cy="4993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11981160" y="29352240"/>
            <a:ext cx="1502640" cy="75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0" name=""/>
          <p:cNvSpPr/>
          <p:nvPr/>
        </p:nvSpPr>
        <p:spPr>
          <a:xfrm>
            <a:off x="13552200" y="29386080"/>
            <a:ext cx="7246800" cy="61632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1" name=""/>
          <p:cNvSpPr/>
          <p:nvPr/>
        </p:nvSpPr>
        <p:spPr>
          <a:xfrm>
            <a:off x="13633200" y="29481120"/>
            <a:ext cx="1932840" cy="441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2" name=""/>
          <p:cNvSpPr/>
          <p:nvPr/>
        </p:nvSpPr>
        <p:spPr>
          <a:xfrm>
            <a:off x="15697440" y="29481120"/>
            <a:ext cx="2983320" cy="4417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18806400" y="29482200"/>
            <a:ext cx="1933560" cy="4413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3809400" y="23801400"/>
            <a:ext cx="5256360" cy="251316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Real Benchmarks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39421080" y="23801400"/>
            <a:ext cx="3656160" cy="251316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Tailored Benchmarks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6" name=""/>
          <p:cNvSpPr/>
          <p:nvPr/>
        </p:nvSpPr>
        <p:spPr>
          <a:xfrm>
            <a:off x="34302600" y="24859800"/>
            <a:ext cx="2055960" cy="1141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"/>
          <p:cNvSpPr/>
          <p:nvPr/>
        </p:nvSpPr>
        <p:spPr>
          <a:xfrm>
            <a:off x="36750600" y="24859800"/>
            <a:ext cx="2055960" cy="1141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Fabrication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8" name=""/>
          <p:cNvSpPr/>
          <p:nvPr/>
        </p:nvSpPr>
        <p:spPr>
          <a:xfrm>
            <a:off x="40242600" y="24859800"/>
            <a:ext cx="2055960" cy="114156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FPGA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"/>
          <p:cNvSpPr/>
          <p:nvPr/>
        </p:nvSpPr>
        <p:spPr>
          <a:xfrm rot="5382000">
            <a:off x="33724440" y="27771120"/>
            <a:ext cx="3307320" cy="177084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0" name=""/>
          <p:cNvSpPr/>
          <p:nvPr/>
        </p:nvSpPr>
        <p:spPr>
          <a:xfrm>
            <a:off x="36311400" y="27685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1" name=""/>
          <p:cNvSpPr/>
          <p:nvPr/>
        </p:nvSpPr>
        <p:spPr>
          <a:xfrm>
            <a:off x="37132200" y="26928000"/>
            <a:ext cx="4494960" cy="75060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"/>
          <p:cNvSpPr/>
          <p:nvPr/>
        </p:nvSpPr>
        <p:spPr>
          <a:xfrm>
            <a:off x="36311400" y="28909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3" name=""/>
          <p:cNvSpPr/>
          <p:nvPr/>
        </p:nvSpPr>
        <p:spPr>
          <a:xfrm>
            <a:off x="37132200" y="28152000"/>
            <a:ext cx="4494960" cy="75060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36311400" y="30241080"/>
            <a:ext cx="6400080" cy="360"/>
          </a:xfrm>
          <a:prstGeom prst="line">
            <a:avLst/>
          </a:prstGeom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45" name=""/>
          <p:cNvSpPr/>
          <p:nvPr/>
        </p:nvSpPr>
        <p:spPr>
          <a:xfrm>
            <a:off x="37132200" y="29484000"/>
            <a:ext cx="4494960" cy="7506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6" name=""/>
          <p:cNvSpPr/>
          <p:nvPr/>
        </p:nvSpPr>
        <p:spPr>
          <a:xfrm>
            <a:off x="12115800" y="9637200"/>
            <a:ext cx="8456760" cy="190764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7" name=""/>
          <p:cNvSpPr/>
          <p:nvPr/>
        </p:nvSpPr>
        <p:spPr>
          <a:xfrm>
            <a:off x="12585600" y="10290960"/>
            <a:ext cx="1878120" cy="953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15434640" y="10290960"/>
            <a:ext cx="1878120" cy="953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18357840" y="10290960"/>
            <a:ext cx="1878120" cy="95328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14317200" y="13941720"/>
            <a:ext cx="4228200" cy="113580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>
            <a:off x="13760280" y="11546280"/>
            <a:ext cx="15339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2" name=""/>
          <p:cNvSpPr/>
          <p:nvPr/>
        </p:nvSpPr>
        <p:spPr>
          <a:xfrm>
            <a:off x="15294240" y="12261960"/>
            <a:ext cx="2099880" cy="95328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Keystone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3" name=""/>
          <p:cNvSpPr/>
          <p:nvPr/>
        </p:nvSpPr>
        <p:spPr>
          <a:xfrm>
            <a:off x="16332120" y="11546280"/>
            <a:ext cx="3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4" name=""/>
          <p:cNvSpPr/>
          <p:nvPr/>
        </p:nvSpPr>
        <p:spPr>
          <a:xfrm flipH="1">
            <a:off x="17395560" y="11546280"/>
            <a:ext cx="176868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16345080" y="13226040"/>
            <a:ext cx="360" cy="71568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11230920" y="5558400"/>
            <a:ext cx="1048500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33147000" y="5571000"/>
            <a:ext cx="1012716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Workflow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2213440" y="5558400"/>
            <a:ext cx="1047528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33187320" y="16618320"/>
            <a:ext cx="10183320" cy="83628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Insights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33832800" y="3477600"/>
            <a:ext cx="10239120" cy="17600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61" name="" descr=""/>
          <p:cNvPicPr/>
          <p:nvPr/>
        </p:nvPicPr>
        <p:blipFill>
          <a:blip r:embed="rId3"/>
          <a:stretch/>
        </p:blipFill>
        <p:spPr>
          <a:xfrm>
            <a:off x="23545800" y="12994200"/>
            <a:ext cx="8228520" cy="139816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2" name=""/>
          <p:cNvSpPr/>
          <p:nvPr/>
        </p:nvSpPr>
        <p:spPr>
          <a:xfrm>
            <a:off x="577800" y="17602200"/>
            <a:ext cx="10165320" cy="139435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Keystone is a state-of-the-art RISC-V TEE designed for custom modularity, allowing developers to make their own contributions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gem5 allows rapid development and real-world benchmarking and contains Keystone components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Experimentation within gem5 allows a shorter pipeline from design idea to implementation testing, opposed to FPGA or fabrication testing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Keystone components are included, but require configuration by the designer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Extending Keystone in simulation requires some re-configuration of gem5 class structures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For this work, communication between each core and the Memory Encryption Engine requires defining either a new packet type or port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17146800" y="301089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16232400" y="30632400"/>
            <a:ext cx="1828080" cy="6850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 flipV="1">
            <a:off x="11988720" y="292932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647320" y="10038240"/>
            <a:ext cx="2629080" cy="1143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67" name=""/>
          <p:cNvSpPr/>
          <p:nvPr/>
        </p:nvSpPr>
        <p:spPr>
          <a:xfrm>
            <a:off x="2538720" y="9881640"/>
            <a:ext cx="2809080" cy="3814200"/>
          </a:xfrm>
          <a:custGeom>
            <a:avLst/>
            <a:gdLst>
              <a:gd name="textAreaLeft" fmla="*/ 136800 w 2809080"/>
              <a:gd name="textAreaRight" fmla="*/ 2672280 w 2809080"/>
              <a:gd name="textAreaTop" fmla="*/ 136800 h 3814200"/>
              <a:gd name="textAreaBottom" fmla="*/ 3677400 h 38142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" name=""/>
          <p:cNvSpPr/>
          <p:nvPr/>
        </p:nvSpPr>
        <p:spPr>
          <a:xfrm>
            <a:off x="2623320" y="10038240"/>
            <a:ext cx="2629080" cy="11430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69" name=""/>
          <p:cNvSpPr/>
          <p:nvPr/>
        </p:nvSpPr>
        <p:spPr>
          <a:xfrm>
            <a:off x="2623320" y="11226240"/>
            <a:ext cx="2629080" cy="11430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0" name=""/>
          <p:cNvSpPr/>
          <p:nvPr/>
        </p:nvSpPr>
        <p:spPr>
          <a:xfrm>
            <a:off x="2623320" y="12414240"/>
            <a:ext cx="2629080" cy="11430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1" name=""/>
          <p:cNvSpPr/>
          <p:nvPr/>
        </p:nvSpPr>
        <p:spPr>
          <a:xfrm>
            <a:off x="5647320" y="11226240"/>
            <a:ext cx="2629080" cy="1143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2" name=""/>
          <p:cNvSpPr/>
          <p:nvPr/>
        </p:nvSpPr>
        <p:spPr>
          <a:xfrm>
            <a:off x="5647320" y="12414240"/>
            <a:ext cx="2629080" cy="11430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3" name=""/>
          <p:cNvSpPr/>
          <p:nvPr/>
        </p:nvSpPr>
        <p:spPr>
          <a:xfrm>
            <a:off x="5562720" y="9881640"/>
            <a:ext cx="2809080" cy="3814200"/>
          </a:xfrm>
          <a:custGeom>
            <a:avLst/>
            <a:gdLst>
              <a:gd name="textAreaLeft" fmla="*/ 136800 w 2809080"/>
              <a:gd name="textAreaRight" fmla="*/ 2672280 w 2809080"/>
              <a:gd name="textAreaTop" fmla="*/ 136800 h 3814200"/>
              <a:gd name="textAreaBottom" fmla="*/ 3677400 h 381420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" name=""/>
          <p:cNvSpPr/>
          <p:nvPr/>
        </p:nvSpPr>
        <p:spPr>
          <a:xfrm>
            <a:off x="2394720" y="9238320"/>
            <a:ext cx="6117480" cy="46861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2797200" y="9329040"/>
            <a:ext cx="2322000" cy="667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5641200" y="9329400"/>
            <a:ext cx="2664720" cy="552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7" name=""/>
          <p:cNvSpPr txBox="1"/>
          <p:nvPr/>
        </p:nvSpPr>
        <p:spPr>
          <a:xfrm>
            <a:off x="2604600" y="8645400"/>
            <a:ext cx="1371600" cy="643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</a:endParaRPr>
          </a:p>
        </p:txBody>
      </p:sp>
      <p:sp>
        <p:nvSpPr>
          <p:cNvPr id="178" name=""/>
          <p:cNvSpPr/>
          <p:nvPr/>
        </p:nvSpPr>
        <p:spPr>
          <a:xfrm>
            <a:off x="574920" y="5558400"/>
            <a:ext cx="1016820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79" name=""/>
          <p:cNvSpPr/>
          <p:nvPr/>
        </p:nvSpPr>
        <p:spPr>
          <a:xfrm>
            <a:off x="557640" y="17051400"/>
            <a:ext cx="1020456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80" name=""/>
          <p:cNvSpPr/>
          <p:nvPr/>
        </p:nvSpPr>
        <p:spPr>
          <a:xfrm>
            <a:off x="557640" y="25115400"/>
            <a:ext cx="10204560" cy="8413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Challenges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2025-03-03T15:55:46Z</dcterms:modified>
  <cp:revision>46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